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4" r:id="rId4"/>
    <p:sldMasterId id="2147483675"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Lst>
  <p:sldSz cy="5143500" cx="9144000"/>
  <p:notesSz cx="6858000" cy="9144000"/>
  <p:embeddedFontLst>
    <p:embeddedFont>
      <p:font typeface="Sniglet"/>
      <p:regular r:id="rId30"/>
    </p:embeddedFont>
    <p:embeddedFont>
      <p:font typeface="Dosis"/>
      <p:regular r:id="rId31"/>
      <p:bold r:id="rId32"/>
    </p:embeddedFont>
    <p:embeddedFont>
      <p:font typeface="Raleway"/>
      <p:regular r:id="rId33"/>
      <p:bold r:id="rId34"/>
      <p:italic r:id="rId35"/>
      <p:boldItalic r:id="rId36"/>
    </p:embeddedFont>
    <p:embeddedFont>
      <p:font typeface="Lato"/>
      <p:regular r:id="rId37"/>
      <p:bold r:id="rId38"/>
      <p:italic r:id="rId39"/>
      <p:boldItalic r:id="rId40"/>
    </p:embeddedFont>
    <p:embeddedFont>
      <p:font typeface="Raleway Thin"/>
      <p:regular r:id="rId41"/>
      <p:bold r:id="rId42"/>
      <p:italic r:id="rId43"/>
      <p:boldItalic r:id="rId4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Lato-boldItalic.fntdata"/><Relationship Id="rId20" Type="http://schemas.openxmlformats.org/officeDocument/2006/relationships/slide" Target="slides/slide14.xml"/><Relationship Id="rId42" Type="http://schemas.openxmlformats.org/officeDocument/2006/relationships/font" Target="fonts/RalewayThin-bold.fntdata"/><Relationship Id="rId41" Type="http://schemas.openxmlformats.org/officeDocument/2006/relationships/font" Target="fonts/RalewayThin-regular.fntdata"/><Relationship Id="rId22" Type="http://schemas.openxmlformats.org/officeDocument/2006/relationships/slide" Target="slides/slide16.xml"/><Relationship Id="rId44" Type="http://schemas.openxmlformats.org/officeDocument/2006/relationships/font" Target="fonts/RalewayThin-boldItalic.fntdata"/><Relationship Id="rId21" Type="http://schemas.openxmlformats.org/officeDocument/2006/relationships/slide" Target="slides/slide15.xml"/><Relationship Id="rId43" Type="http://schemas.openxmlformats.org/officeDocument/2006/relationships/font" Target="fonts/RalewayThin-italic.fntdata"/><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Dosis-regular.fntdata"/><Relationship Id="rId30" Type="http://schemas.openxmlformats.org/officeDocument/2006/relationships/font" Target="fonts/Sniglet-regular.fntdata"/><Relationship Id="rId11" Type="http://schemas.openxmlformats.org/officeDocument/2006/relationships/slide" Target="slides/slide5.xml"/><Relationship Id="rId33" Type="http://schemas.openxmlformats.org/officeDocument/2006/relationships/font" Target="fonts/Raleway-regular.fntdata"/><Relationship Id="rId10" Type="http://schemas.openxmlformats.org/officeDocument/2006/relationships/slide" Target="slides/slide4.xml"/><Relationship Id="rId32" Type="http://schemas.openxmlformats.org/officeDocument/2006/relationships/font" Target="fonts/Dosis-bold.fntdata"/><Relationship Id="rId13" Type="http://schemas.openxmlformats.org/officeDocument/2006/relationships/slide" Target="slides/slide7.xml"/><Relationship Id="rId35" Type="http://schemas.openxmlformats.org/officeDocument/2006/relationships/font" Target="fonts/Raleway-italic.fntdata"/><Relationship Id="rId12" Type="http://schemas.openxmlformats.org/officeDocument/2006/relationships/slide" Target="slides/slide6.xml"/><Relationship Id="rId34" Type="http://schemas.openxmlformats.org/officeDocument/2006/relationships/font" Target="fonts/Raleway-bold.fntdata"/><Relationship Id="rId15" Type="http://schemas.openxmlformats.org/officeDocument/2006/relationships/slide" Target="slides/slide9.xml"/><Relationship Id="rId37" Type="http://schemas.openxmlformats.org/officeDocument/2006/relationships/font" Target="fonts/Lato-regular.fntdata"/><Relationship Id="rId14" Type="http://schemas.openxmlformats.org/officeDocument/2006/relationships/slide" Target="slides/slide8.xml"/><Relationship Id="rId36" Type="http://schemas.openxmlformats.org/officeDocument/2006/relationships/font" Target="fonts/Raleway-boldItalic.fntdata"/><Relationship Id="rId17" Type="http://schemas.openxmlformats.org/officeDocument/2006/relationships/slide" Target="slides/slide11.xml"/><Relationship Id="rId39" Type="http://schemas.openxmlformats.org/officeDocument/2006/relationships/font" Target="fonts/Lato-italic.fntdata"/><Relationship Id="rId16" Type="http://schemas.openxmlformats.org/officeDocument/2006/relationships/slide" Target="slides/slide10.xml"/><Relationship Id="rId38" Type="http://schemas.openxmlformats.org/officeDocument/2006/relationships/font" Target="fonts/Lato-bold.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2" name="Shape 752"/>
        <p:cNvGrpSpPr/>
        <p:nvPr/>
      </p:nvGrpSpPr>
      <p:grpSpPr>
        <a:xfrm>
          <a:off x="0" y="0"/>
          <a:ext cx="0" cy="0"/>
          <a:chOff x="0" y="0"/>
          <a:chExt cx="0" cy="0"/>
        </a:xfrm>
      </p:grpSpPr>
      <p:sp>
        <p:nvSpPr>
          <p:cNvPr id="753" name="Google Shape;753;g8edb73fe64_0_1196: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754" name="Google Shape;754;g8edb73fe64_0_11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7" name="Shape 857"/>
        <p:cNvGrpSpPr/>
        <p:nvPr/>
      </p:nvGrpSpPr>
      <p:grpSpPr>
        <a:xfrm>
          <a:off x="0" y="0"/>
          <a:ext cx="0" cy="0"/>
          <a:chOff x="0" y="0"/>
          <a:chExt cx="0" cy="0"/>
        </a:xfrm>
      </p:grpSpPr>
      <p:sp>
        <p:nvSpPr>
          <p:cNvPr id="858" name="Google Shape;858;g8edb73fe64_0_1752: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859" name="Google Shape;859;g8edb73fe64_0_17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After coming up with a </a:t>
            </a:r>
            <a:r>
              <a:rPr lang="en"/>
              <a:t>solution</a:t>
            </a:r>
            <a:r>
              <a:rPr lang="en"/>
              <a:t>, we then created key personas and scenarios to help us identify the key features that are desirable for the target audience. Some of our key scenarios included searching for specific program information and getting help with the completion of the required documents.</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7" name="Shape 867"/>
        <p:cNvGrpSpPr/>
        <p:nvPr/>
      </p:nvGrpSpPr>
      <p:grpSpPr>
        <a:xfrm>
          <a:off x="0" y="0"/>
          <a:ext cx="0" cy="0"/>
          <a:chOff x="0" y="0"/>
          <a:chExt cx="0" cy="0"/>
        </a:xfrm>
      </p:grpSpPr>
      <p:sp>
        <p:nvSpPr>
          <p:cNvPr id="868" name="Google Shape;868;g8edb73fe64_0_1773: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869" name="Google Shape;869;g8edb73fe64_0_17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600"/>
              <a:t>Each of us had a different vision of what the prototype would look like. Here are just some key and unique pieces we found from our individual low-fi prototypes. We were able to take these pieces and use them for our combined low-fi prototype. Some of them also inspired new ideas for our combined prototype.</a:t>
            </a:r>
            <a:endParaRPr b="1" sz="1600"/>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4" name="Shape 894"/>
        <p:cNvGrpSpPr/>
        <p:nvPr/>
      </p:nvGrpSpPr>
      <p:grpSpPr>
        <a:xfrm>
          <a:off x="0" y="0"/>
          <a:ext cx="0" cy="0"/>
          <a:chOff x="0" y="0"/>
          <a:chExt cx="0" cy="0"/>
        </a:xfrm>
      </p:grpSpPr>
      <p:sp>
        <p:nvSpPr>
          <p:cNvPr id="895" name="Google Shape;895;g8edb73fe64_0_1787: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896" name="Google Shape;896;g8edb73fe64_0_17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600"/>
              <a:t>Combined different features and components from everyone’s individual low-fi prototype and here are the key pages from our prototype.</a:t>
            </a:r>
            <a:endParaRPr b="1" sz="1600"/>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8" name="Shape 908"/>
        <p:cNvGrpSpPr/>
        <p:nvPr/>
      </p:nvGrpSpPr>
      <p:grpSpPr>
        <a:xfrm>
          <a:off x="0" y="0"/>
          <a:ext cx="0" cy="0"/>
          <a:chOff x="0" y="0"/>
          <a:chExt cx="0" cy="0"/>
        </a:xfrm>
      </p:grpSpPr>
      <p:sp>
        <p:nvSpPr>
          <p:cNvPr id="909" name="Google Shape;909;g8edb73fe64_0_1871: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10" name="Google Shape;910;g8edb73fe64_0_18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600"/>
              <a:t>After a cognitive walkthrough and heuristic evaluation we were able to identify issues and their severity and were able to address them and find fixes for them and we came to a collective decision. Here is an example of the few pages we’ve made changes to in our low-fi prototype. The home page layout is much different than what we had earlier and we have a modal that was split up into different tabs whereas earlier we had one tab containing too much information. </a:t>
            </a:r>
            <a:endParaRPr b="1" sz="1600"/>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7" name="Shape 917"/>
        <p:cNvGrpSpPr/>
        <p:nvPr/>
      </p:nvGrpSpPr>
      <p:grpSpPr>
        <a:xfrm>
          <a:off x="0" y="0"/>
          <a:ext cx="0" cy="0"/>
          <a:chOff x="0" y="0"/>
          <a:chExt cx="0" cy="0"/>
        </a:xfrm>
      </p:grpSpPr>
      <p:sp>
        <p:nvSpPr>
          <p:cNvPr id="918" name="Google Shape;918;g8edb73fe64_0_1793: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19" name="Google Shape;919;g8edb73fe64_0_17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Going from our low-fi prototype we were able to create our hi-fi prototype. Our aim was to create a simple and clean UI and we wanted to make sure our application was easy to navigate. We wanted to do this without overwhelming our users with large amounts of information.</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5" name="Shape 925"/>
        <p:cNvGrpSpPr/>
        <p:nvPr/>
      </p:nvGrpSpPr>
      <p:grpSpPr>
        <a:xfrm>
          <a:off x="0" y="0"/>
          <a:ext cx="0" cy="0"/>
          <a:chOff x="0" y="0"/>
          <a:chExt cx="0" cy="0"/>
        </a:xfrm>
      </p:grpSpPr>
      <p:sp>
        <p:nvSpPr>
          <p:cNvPr id="926" name="Google Shape;926;g8df7b91b41_1_1: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27" name="Google Shape;927;g8df7b91b41_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This is the page where users can search for graduate school programs, get information about them such as the requirements and save them.</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3" name="Shape 933"/>
        <p:cNvGrpSpPr/>
        <p:nvPr/>
      </p:nvGrpSpPr>
      <p:grpSpPr>
        <a:xfrm>
          <a:off x="0" y="0"/>
          <a:ext cx="0" cy="0"/>
          <a:chOff x="0" y="0"/>
          <a:chExt cx="0" cy="0"/>
        </a:xfrm>
      </p:grpSpPr>
      <p:sp>
        <p:nvSpPr>
          <p:cNvPr id="934" name="Google Shape;934;g8df7b91b41_1_8: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35" name="Google Shape;935;g8df7b91b41_1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Here is a page that contains guides for users to read and learn how to write certain documents such as a personal statement.</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1" name="Shape 941"/>
        <p:cNvGrpSpPr/>
        <p:nvPr/>
      </p:nvGrpSpPr>
      <p:grpSpPr>
        <a:xfrm>
          <a:off x="0" y="0"/>
          <a:ext cx="0" cy="0"/>
          <a:chOff x="0" y="0"/>
          <a:chExt cx="0" cy="0"/>
        </a:xfrm>
      </p:grpSpPr>
      <p:sp>
        <p:nvSpPr>
          <p:cNvPr id="942" name="Google Shape;942;g8df7b91b41_1_15: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43" name="Google Shape;943;g8df7b91b41_1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Here is a discussion board which allows the users to communicate with the graduate school community. We wanted to create something that was a mix of Reddit and Stackoverflow. People can ask questions, give advice, share thoughts and get help from other users.</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9" name="Shape 949"/>
        <p:cNvGrpSpPr/>
        <p:nvPr/>
      </p:nvGrpSpPr>
      <p:grpSpPr>
        <a:xfrm>
          <a:off x="0" y="0"/>
          <a:ext cx="0" cy="0"/>
          <a:chOff x="0" y="0"/>
          <a:chExt cx="0" cy="0"/>
        </a:xfrm>
      </p:grpSpPr>
      <p:sp>
        <p:nvSpPr>
          <p:cNvPr id="950" name="Google Shape;950;g8f371f0dcf_0_4: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51" name="Google Shape;951;g8f371f0dcf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Here is the user’s profile page where they can see their account details. There is also a calendar to remind users about their application deadlines. These are created when a user saves a program they have searched. They have the option to export this calendar so they can add to their personal calendar.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7" name="Shape 957"/>
        <p:cNvGrpSpPr/>
        <p:nvPr/>
      </p:nvGrpSpPr>
      <p:grpSpPr>
        <a:xfrm>
          <a:off x="0" y="0"/>
          <a:ext cx="0" cy="0"/>
          <a:chOff x="0" y="0"/>
          <a:chExt cx="0" cy="0"/>
        </a:xfrm>
      </p:grpSpPr>
      <p:sp>
        <p:nvSpPr>
          <p:cNvPr id="958" name="Google Shape;958;g8edb73fe64_0_18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9" name="Google Shape;959;g8edb73fe64_0_18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From our usability testing results, we concluded that all of our </a:t>
            </a:r>
            <a:r>
              <a:rPr lang="en"/>
              <a:t>participants</a:t>
            </a:r>
            <a:r>
              <a:rPr lang="en"/>
              <a:t> found our application easy to navigate. They found searching for program information, saving programs for later, creating guides to help other users and viewing personal documents </a:t>
            </a:r>
            <a:r>
              <a:rPr lang="en"/>
              <a:t>particularly</a:t>
            </a:r>
            <a:r>
              <a:rPr lang="en"/>
              <a:t> easy to do. One thing that they found a little challenging was helping other users as our questions were open to interpretation. For example, in one task the expected action was to comment on another user’s post but instead some participants thought of creating a guide. And for another where the expected action was to create a guide, participants would do the opposite and comment on a user’s post. This also showed how differently our participants think, as some interpreted the questions differently than others.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8" name="Shape 758"/>
        <p:cNvGrpSpPr/>
        <p:nvPr/>
      </p:nvGrpSpPr>
      <p:grpSpPr>
        <a:xfrm>
          <a:off x="0" y="0"/>
          <a:ext cx="0" cy="0"/>
          <a:chOff x="0" y="0"/>
          <a:chExt cx="0" cy="0"/>
        </a:xfrm>
      </p:grpSpPr>
      <p:sp>
        <p:nvSpPr>
          <p:cNvPr id="759" name="Google Shape;759;g8edb73fee6_9_128: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760" name="Google Shape;760;g8edb73fee6_9_1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400"/>
              <a:t>For our design process we highlighted five major steps; identifying the problem space, conducting a formative study, creating low fidelity prototypes, (and testing them??), refining them </a:t>
            </a:r>
            <a:r>
              <a:rPr b="1" lang="en" sz="1400"/>
              <a:t>into </a:t>
            </a:r>
            <a:r>
              <a:rPr b="1" lang="en" sz="1400"/>
              <a:t>a high fidelity prototype and lastly conducting a usability testing. We will explain these steps more in depth</a:t>
            </a:r>
            <a:endParaRPr b="1" sz="1400"/>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5" name="Shape 965"/>
        <p:cNvGrpSpPr/>
        <p:nvPr/>
      </p:nvGrpSpPr>
      <p:grpSpPr>
        <a:xfrm>
          <a:off x="0" y="0"/>
          <a:ext cx="0" cy="0"/>
          <a:chOff x="0" y="0"/>
          <a:chExt cx="0" cy="0"/>
        </a:xfrm>
      </p:grpSpPr>
      <p:sp>
        <p:nvSpPr>
          <p:cNvPr id="966" name="Google Shape;966;g8f2b735f12_8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7" name="Google Shape;967;g8f2b735f12_8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600"/>
              <a:t>Here we can see our results from participants when asked if they were likely to recommend our application to others. We can observe that from our result on the pie chart, our Net Promoter Score (NPS) is 57. A good NPS score is between 0 and 100 and we have a pretty high score of 57 which means our participants would be more likely to recommend our application.</a:t>
            </a:r>
            <a:endParaRPr b="1" sz="1600"/>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3" name="Shape 973"/>
        <p:cNvGrpSpPr/>
        <p:nvPr/>
      </p:nvGrpSpPr>
      <p:grpSpPr>
        <a:xfrm>
          <a:off x="0" y="0"/>
          <a:ext cx="0" cy="0"/>
          <a:chOff x="0" y="0"/>
          <a:chExt cx="0" cy="0"/>
        </a:xfrm>
      </p:grpSpPr>
      <p:sp>
        <p:nvSpPr>
          <p:cNvPr id="974" name="Google Shape;974;g8ef63ddbf5_0_1: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75" name="Google Shape;975;g8ef63ddbf5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As mentioned earlier our original solution was a centralized hub but this was unrealistic and it wasn’t the actual problem. So we pivoted to our current solution which was to create a space where people can get access to resources that can help them prepare their application.</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0" name="Shape 980"/>
        <p:cNvGrpSpPr/>
        <p:nvPr/>
      </p:nvGrpSpPr>
      <p:grpSpPr>
        <a:xfrm>
          <a:off x="0" y="0"/>
          <a:ext cx="0" cy="0"/>
          <a:chOff x="0" y="0"/>
          <a:chExt cx="0" cy="0"/>
        </a:xfrm>
      </p:grpSpPr>
      <p:sp>
        <p:nvSpPr>
          <p:cNvPr id="981" name="Google Shape;981;g8edb73fee6_9_12: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82" name="Google Shape;982;g8edb73fee6_9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600"/>
              <a:t>Some positive impacts were that users loved the fact that all their grad school related questions can be answered on our application, the multiple features our application had including program information, acceptance status info, guides and discussions with other grad applicants, our website can help users reduce stress as well as save time and energy on creating their application. </a:t>
            </a:r>
            <a:endParaRPr b="1" sz="1600"/>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9" name="Shape 989"/>
        <p:cNvGrpSpPr/>
        <p:nvPr/>
      </p:nvGrpSpPr>
      <p:grpSpPr>
        <a:xfrm>
          <a:off x="0" y="0"/>
          <a:ext cx="0" cy="0"/>
          <a:chOff x="0" y="0"/>
          <a:chExt cx="0" cy="0"/>
        </a:xfrm>
      </p:grpSpPr>
      <p:sp>
        <p:nvSpPr>
          <p:cNvPr id="990" name="Google Shape;990;g8f371f0dcf_0_22: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91" name="Google Shape;991;g8f371f0dcf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0" name="Shape 780"/>
        <p:cNvGrpSpPr/>
        <p:nvPr/>
      </p:nvGrpSpPr>
      <p:grpSpPr>
        <a:xfrm>
          <a:off x="0" y="0"/>
          <a:ext cx="0" cy="0"/>
          <a:chOff x="0" y="0"/>
          <a:chExt cx="0" cy="0"/>
        </a:xfrm>
      </p:grpSpPr>
      <p:sp>
        <p:nvSpPr>
          <p:cNvPr id="781" name="Google Shape;781;g8edb73fee6_9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2" name="Google Shape;782;g8edb73fee6_9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600"/>
              <a:t>The problem space we are addressing is the graduate school application process. The application process can be very stressful due to the amount of materials required for an application. There is the personal statement, the resume, reference letters, some students need to write admissions tests like the MCAT. </a:t>
            </a:r>
            <a:endParaRPr sz="1600"/>
          </a:p>
          <a:p>
            <a:pPr indent="0" lvl="0" marL="0" rtl="0" algn="l">
              <a:spcBef>
                <a:spcPts val="0"/>
              </a:spcBef>
              <a:spcAft>
                <a:spcPts val="0"/>
              </a:spcAft>
              <a:buNone/>
            </a:pPr>
            <a:r>
              <a:t/>
            </a:r>
            <a:endParaRPr sz="1600"/>
          </a:p>
          <a:p>
            <a:pPr indent="0" lvl="0" marL="0" rtl="0" algn="l">
              <a:lnSpc>
                <a:spcPct val="115000"/>
              </a:lnSpc>
              <a:spcBef>
                <a:spcPts val="1200"/>
              </a:spcBef>
              <a:spcAft>
                <a:spcPts val="0"/>
              </a:spcAft>
              <a:buClr>
                <a:schemeClr val="dk2"/>
              </a:buClr>
              <a:buSzPts val="1100"/>
              <a:buFont typeface="Arial"/>
              <a:buNone/>
            </a:pPr>
            <a:r>
              <a:rPr b="1" lang="en" sz="1600">
                <a:highlight>
                  <a:srgbClr val="FFFFFF"/>
                </a:highlight>
              </a:rPr>
              <a:t>The problem space we are addressing has to do with graduate school application process. The sole thought of upper-year education, let alone the countless number of questions, essays, and references needed to complete an application, can certainly stress students out. With our target audience of post-secondary students and instructors in mind, our goal is to create a solution so that the application process can become less tedious/complicated for both parties.</a:t>
            </a:r>
            <a:endParaRPr b="1" sz="1600">
              <a:highlight>
                <a:srgbClr val="FFFFFF"/>
              </a:highlight>
            </a:endParaRPr>
          </a:p>
          <a:p>
            <a:pPr indent="0" lvl="0" marL="0" rtl="0" algn="l">
              <a:spcBef>
                <a:spcPts val="120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1" name="Shape 791"/>
        <p:cNvGrpSpPr/>
        <p:nvPr/>
      </p:nvGrpSpPr>
      <p:grpSpPr>
        <a:xfrm>
          <a:off x="0" y="0"/>
          <a:ext cx="0" cy="0"/>
          <a:chOff x="0" y="0"/>
          <a:chExt cx="0" cy="0"/>
        </a:xfrm>
      </p:grpSpPr>
      <p:sp>
        <p:nvSpPr>
          <p:cNvPr id="792" name="Google Shape;792;g8edb73fe6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3" name="Google Shape;793;g8edb73fe6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600"/>
              <a:t>To figure out our user’s needs, we initially conducted surveys and interviews to gather information that allowed us to understand the students’ experiences and their real needs regarding graduate school applications. We asked them questions pertaining to the procedures of applying, what types of documents were required or were needed to be filled out, what the waiting process is like, what the experience was like for them overall as well as obtained participant demographics.</a:t>
            </a:r>
            <a:endParaRPr b="1" sz="1600"/>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0" name="Shape 800"/>
        <p:cNvGrpSpPr/>
        <p:nvPr/>
      </p:nvGrpSpPr>
      <p:grpSpPr>
        <a:xfrm>
          <a:off x="0" y="0"/>
          <a:ext cx="0" cy="0"/>
          <a:chOff x="0" y="0"/>
          <a:chExt cx="0" cy="0"/>
        </a:xfrm>
      </p:grpSpPr>
      <p:sp>
        <p:nvSpPr>
          <p:cNvPr id="801" name="Google Shape;801;g8edb73fee6_9_1513: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802" name="Google Shape;802;g8edb73fee6_9_15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One major we found was that people had difficulty with their personal statement and collecting letters of recommendation as evidenced by these quotes from our surveys and interviews.</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8edb73fee6_9_1523: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816" name="Google Shape;816;g8edb73fee6_9_15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Another major theme was that people found that the personal statement and letters of recommendation took the longest as well. It makes sense that the personal statement and letters of recommendation were the most difficult and took the longest as they are both very important pieces of the application and students feel the need to nail th</a:t>
            </a:r>
            <a:r>
              <a:rPr lang="en"/>
              <a:t>ese two pieces</a:t>
            </a:r>
            <a:r>
              <a:rPr lang="en"/>
              <a:t>, especially the personal statement since that is what helps students stand out from the others.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8f371f0dcf_0_12: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8f371f0dcf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(Jun)</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7" name="Shape 837"/>
        <p:cNvGrpSpPr/>
        <p:nvPr/>
      </p:nvGrpSpPr>
      <p:grpSpPr>
        <a:xfrm>
          <a:off x="0" y="0"/>
          <a:ext cx="0" cy="0"/>
          <a:chOff x="0" y="0"/>
          <a:chExt cx="0" cy="0"/>
        </a:xfrm>
      </p:grpSpPr>
      <p:sp>
        <p:nvSpPr>
          <p:cNvPr id="838" name="Google Shape;838;g8edb73fe64_0_1734: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839" name="Google Shape;839;g8edb73fe64_0_17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(Jun) Some universities may be reluctant to partner with us as they have their process and may not want to change it, among other reasons. So it seemed unrealistic for other universities to connect their systems with ours.</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6" name="Shape 846"/>
        <p:cNvGrpSpPr/>
        <p:nvPr/>
      </p:nvGrpSpPr>
      <p:grpSpPr>
        <a:xfrm>
          <a:off x="0" y="0"/>
          <a:ext cx="0" cy="0"/>
          <a:chOff x="0" y="0"/>
          <a:chExt cx="0" cy="0"/>
        </a:xfrm>
      </p:grpSpPr>
      <p:sp>
        <p:nvSpPr>
          <p:cNvPr id="847" name="Google Shape;847;g86d0422421_0_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848" name="Google Shape;848;g86d042242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(Jun)</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9" name="Shape 9"/>
        <p:cNvGrpSpPr/>
        <p:nvPr/>
      </p:nvGrpSpPr>
      <p:grpSpPr>
        <a:xfrm>
          <a:off x="0" y="0"/>
          <a:ext cx="0" cy="0"/>
          <a:chOff x="0" y="0"/>
          <a:chExt cx="0" cy="0"/>
        </a:xfrm>
      </p:grpSpPr>
      <p:cxnSp>
        <p:nvCxnSpPr>
          <p:cNvPr id="10" name="Google Shape;10;p2"/>
          <p:cNvCxnSpPr/>
          <p:nvPr/>
        </p:nvCxnSpPr>
        <p:spPr>
          <a:xfrm>
            <a:off x="2477724" y="415650"/>
            <a:ext cx="6244200" cy="0"/>
          </a:xfrm>
          <a:prstGeom prst="straightConnector1">
            <a:avLst/>
          </a:prstGeom>
          <a:noFill/>
          <a:ln cap="flat" cmpd="sng" w="38100">
            <a:solidFill>
              <a:schemeClr val="lt1"/>
            </a:solidFill>
            <a:prstDash val="solid"/>
            <a:round/>
            <a:headEnd len="sm" w="sm" type="none"/>
            <a:tailEnd len="sm" w="sm" type="none"/>
          </a:ln>
        </p:spPr>
      </p:cxnSp>
      <p:cxnSp>
        <p:nvCxnSpPr>
          <p:cNvPr id="11" name="Google Shape;11;p2"/>
          <p:cNvCxnSpPr/>
          <p:nvPr/>
        </p:nvCxnSpPr>
        <p:spPr>
          <a:xfrm>
            <a:off x="2477724" y="4740000"/>
            <a:ext cx="6244200" cy="0"/>
          </a:xfrm>
          <a:prstGeom prst="straightConnector1">
            <a:avLst/>
          </a:prstGeom>
          <a:noFill/>
          <a:ln cap="flat" cmpd="sng" w="19050">
            <a:solidFill>
              <a:schemeClr val="lt1"/>
            </a:solidFill>
            <a:prstDash val="solid"/>
            <a:round/>
            <a:headEnd len="sm" w="sm" type="none"/>
            <a:tailEnd len="sm" w="sm" type="none"/>
          </a:ln>
        </p:spPr>
      </p:cxnSp>
      <p:cxnSp>
        <p:nvCxnSpPr>
          <p:cNvPr id="12" name="Google Shape;12;p2"/>
          <p:cNvCxnSpPr/>
          <p:nvPr/>
        </p:nvCxnSpPr>
        <p:spPr>
          <a:xfrm>
            <a:off x="425198" y="415650"/>
            <a:ext cx="183300" cy="0"/>
          </a:xfrm>
          <a:prstGeom prst="straightConnector1">
            <a:avLst/>
          </a:prstGeom>
          <a:noFill/>
          <a:ln cap="flat" cmpd="sng" w="19050">
            <a:solidFill>
              <a:schemeClr val="lt1"/>
            </a:solidFill>
            <a:prstDash val="solid"/>
            <a:round/>
            <a:headEnd len="sm" w="sm" type="none"/>
            <a:tailEnd len="sm" w="sm" type="none"/>
          </a:ln>
        </p:spPr>
      </p:cxnSp>
      <p:sp>
        <p:nvSpPr>
          <p:cNvPr id="13" name="Google Shape;13;p2"/>
          <p:cNvSpPr txBox="1"/>
          <p:nvPr>
            <p:ph type="ctrTitle"/>
          </p:nvPr>
        </p:nvSpPr>
        <p:spPr>
          <a:xfrm>
            <a:off x="2371725" y="630225"/>
            <a:ext cx="6331500" cy="15420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4800"/>
              <a:buNone/>
              <a:defRPr sz="4800">
                <a:solidFill>
                  <a:schemeClr val="lt1"/>
                </a:solidFill>
              </a:defRPr>
            </a:lvl1pPr>
            <a:lvl2pPr lvl="1">
              <a:spcBef>
                <a:spcPts val="0"/>
              </a:spcBef>
              <a:spcAft>
                <a:spcPts val="0"/>
              </a:spcAft>
              <a:buClr>
                <a:schemeClr val="lt1"/>
              </a:buClr>
              <a:buSzPts val="4800"/>
              <a:buNone/>
              <a:defRPr sz="4800">
                <a:solidFill>
                  <a:schemeClr val="lt1"/>
                </a:solidFill>
              </a:defRPr>
            </a:lvl2pPr>
            <a:lvl3pPr lvl="2">
              <a:spcBef>
                <a:spcPts val="0"/>
              </a:spcBef>
              <a:spcAft>
                <a:spcPts val="0"/>
              </a:spcAft>
              <a:buClr>
                <a:schemeClr val="lt1"/>
              </a:buClr>
              <a:buSzPts val="4800"/>
              <a:buNone/>
              <a:defRPr sz="4800">
                <a:solidFill>
                  <a:schemeClr val="lt1"/>
                </a:solidFill>
              </a:defRPr>
            </a:lvl3pPr>
            <a:lvl4pPr lvl="3">
              <a:spcBef>
                <a:spcPts val="0"/>
              </a:spcBef>
              <a:spcAft>
                <a:spcPts val="0"/>
              </a:spcAft>
              <a:buClr>
                <a:schemeClr val="lt1"/>
              </a:buClr>
              <a:buSzPts val="4800"/>
              <a:buNone/>
              <a:defRPr sz="4800">
                <a:solidFill>
                  <a:schemeClr val="lt1"/>
                </a:solidFill>
              </a:defRPr>
            </a:lvl4pPr>
            <a:lvl5pPr lvl="4">
              <a:spcBef>
                <a:spcPts val="0"/>
              </a:spcBef>
              <a:spcAft>
                <a:spcPts val="0"/>
              </a:spcAft>
              <a:buClr>
                <a:schemeClr val="lt1"/>
              </a:buClr>
              <a:buSzPts val="4800"/>
              <a:buNone/>
              <a:defRPr sz="4800">
                <a:solidFill>
                  <a:schemeClr val="lt1"/>
                </a:solidFill>
              </a:defRPr>
            </a:lvl5pPr>
            <a:lvl6pPr lvl="5">
              <a:spcBef>
                <a:spcPts val="0"/>
              </a:spcBef>
              <a:spcAft>
                <a:spcPts val="0"/>
              </a:spcAft>
              <a:buClr>
                <a:schemeClr val="lt1"/>
              </a:buClr>
              <a:buSzPts val="4800"/>
              <a:buNone/>
              <a:defRPr sz="4800">
                <a:solidFill>
                  <a:schemeClr val="lt1"/>
                </a:solidFill>
              </a:defRPr>
            </a:lvl6pPr>
            <a:lvl7pPr lvl="6">
              <a:spcBef>
                <a:spcPts val="0"/>
              </a:spcBef>
              <a:spcAft>
                <a:spcPts val="0"/>
              </a:spcAft>
              <a:buClr>
                <a:schemeClr val="lt1"/>
              </a:buClr>
              <a:buSzPts val="4800"/>
              <a:buNone/>
              <a:defRPr sz="4800">
                <a:solidFill>
                  <a:schemeClr val="lt1"/>
                </a:solidFill>
              </a:defRPr>
            </a:lvl7pPr>
            <a:lvl8pPr lvl="7">
              <a:spcBef>
                <a:spcPts val="0"/>
              </a:spcBef>
              <a:spcAft>
                <a:spcPts val="0"/>
              </a:spcAft>
              <a:buClr>
                <a:schemeClr val="lt1"/>
              </a:buClr>
              <a:buSzPts val="4800"/>
              <a:buNone/>
              <a:defRPr sz="4800">
                <a:solidFill>
                  <a:schemeClr val="lt1"/>
                </a:solidFill>
              </a:defRPr>
            </a:lvl8pPr>
            <a:lvl9pPr lvl="8">
              <a:spcBef>
                <a:spcPts val="0"/>
              </a:spcBef>
              <a:spcAft>
                <a:spcPts val="0"/>
              </a:spcAft>
              <a:buClr>
                <a:schemeClr val="lt1"/>
              </a:buClr>
              <a:buSzPts val="4800"/>
              <a:buNone/>
              <a:defRPr sz="4800">
                <a:solidFill>
                  <a:schemeClr val="lt1"/>
                </a:solidFill>
              </a:defRPr>
            </a:lvl9pPr>
          </a:lstStyle>
          <a:p/>
        </p:txBody>
      </p:sp>
      <p:sp>
        <p:nvSpPr>
          <p:cNvPr id="14" name="Google Shape;14;p2"/>
          <p:cNvSpPr txBox="1"/>
          <p:nvPr>
            <p:ph idx="1" type="subTitle"/>
          </p:nvPr>
        </p:nvSpPr>
        <p:spPr>
          <a:xfrm>
            <a:off x="2390267" y="3238450"/>
            <a:ext cx="6331500" cy="1241700"/>
          </a:xfrm>
          <a:prstGeom prst="rect">
            <a:avLst/>
          </a:prstGeom>
        </p:spPr>
        <p:txBody>
          <a:bodyPr anchorCtr="0" anchor="b" bIns="91425" lIns="91425" spcFirstLastPara="1" rIns="91425" wrap="square" tIns="91425">
            <a:noAutofit/>
          </a:bodyPr>
          <a:lstStyle>
            <a:lvl1pPr lvl="0">
              <a:lnSpc>
                <a:spcPct val="100000"/>
              </a:lnSpc>
              <a:spcBef>
                <a:spcPts val="0"/>
              </a:spcBef>
              <a:spcAft>
                <a:spcPts val="0"/>
              </a:spcAft>
              <a:buClr>
                <a:schemeClr val="lt1"/>
              </a:buClr>
              <a:buSzPts val="1800"/>
              <a:buNone/>
              <a:defRPr>
                <a:solidFill>
                  <a:schemeClr val="lt1"/>
                </a:solidFill>
              </a:defRPr>
            </a:lvl1pPr>
            <a:lvl2pPr lvl="1">
              <a:lnSpc>
                <a:spcPct val="100000"/>
              </a:lnSpc>
              <a:spcBef>
                <a:spcPts val="0"/>
              </a:spcBef>
              <a:spcAft>
                <a:spcPts val="0"/>
              </a:spcAft>
              <a:buClr>
                <a:schemeClr val="lt1"/>
              </a:buClr>
              <a:buSzPts val="1800"/>
              <a:buNone/>
              <a:defRPr sz="1800">
                <a:solidFill>
                  <a:schemeClr val="lt1"/>
                </a:solidFill>
              </a:defRPr>
            </a:lvl2pPr>
            <a:lvl3pPr lvl="2">
              <a:lnSpc>
                <a:spcPct val="100000"/>
              </a:lnSpc>
              <a:spcBef>
                <a:spcPts val="0"/>
              </a:spcBef>
              <a:spcAft>
                <a:spcPts val="0"/>
              </a:spcAft>
              <a:buClr>
                <a:schemeClr val="lt1"/>
              </a:buClr>
              <a:buSzPts val="1800"/>
              <a:buNone/>
              <a:defRPr sz="1800">
                <a:solidFill>
                  <a:schemeClr val="lt1"/>
                </a:solidFill>
              </a:defRPr>
            </a:lvl3pPr>
            <a:lvl4pPr lvl="3">
              <a:lnSpc>
                <a:spcPct val="100000"/>
              </a:lnSpc>
              <a:spcBef>
                <a:spcPts val="0"/>
              </a:spcBef>
              <a:spcAft>
                <a:spcPts val="0"/>
              </a:spcAft>
              <a:buClr>
                <a:schemeClr val="lt1"/>
              </a:buClr>
              <a:buSzPts val="1800"/>
              <a:buNone/>
              <a:defRPr sz="1800">
                <a:solidFill>
                  <a:schemeClr val="lt1"/>
                </a:solidFill>
              </a:defRPr>
            </a:lvl4pPr>
            <a:lvl5pPr lvl="4">
              <a:lnSpc>
                <a:spcPct val="100000"/>
              </a:lnSpc>
              <a:spcBef>
                <a:spcPts val="0"/>
              </a:spcBef>
              <a:spcAft>
                <a:spcPts val="0"/>
              </a:spcAft>
              <a:buClr>
                <a:schemeClr val="lt1"/>
              </a:buClr>
              <a:buSzPts val="1800"/>
              <a:buNone/>
              <a:defRPr sz="1800">
                <a:solidFill>
                  <a:schemeClr val="lt1"/>
                </a:solidFill>
              </a:defRPr>
            </a:lvl5pPr>
            <a:lvl6pPr lvl="5">
              <a:lnSpc>
                <a:spcPct val="100000"/>
              </a:lnSpc>
              <a:spcBef>
                <a:spcPts val="0"/>
              </a:spcBef>
              <a:spcAft>
                <a:spcPts val="0"/>
              </a:spcAft>
              <a:buClr>
                <a:schemeClr val="lt1"/>
              </a:buClr>
              <a:buSzPts val="1800"/>
              <a:buNone/>
              <a:defRPr sz="1800">
                <a:solidFill>
                  <a:schemeClr val="lt1"/>
                </a:solidFill>
              </a:defRPr>
            </a:lvl6pPr>
            <a:lvl7pPr lvl="6">
              <a:lnSpc>
                <a:spcPct val="100000"/>
              </a:lnSpc>
              <a:spcBef>
                <a:spcPts val="0"/>
              </a:spcBef>
              <a:spcAft>
                <a:spcPts val="0"/>
              </a:spcAft>
              <a:buClr>
                <a:schemeClr val="lt1"/>
              </a:buClr>
              <a:buSzPts val="1800"/>
              <a:buNone/>
              <a:defRPr sz="1800">
                <a:solidFill>
                  <a:schemeClr val="lt1"/>
                </a:solidFill>
              </a:defRPr>
            </a:lvl7pPr>
            <a:lvl8pPr lvl="7">
              <a:lnSpc>
                <a:spcPct val="100000"/>
              </a:lnSpc>
              <a:spcBef>
                <a:spcPts val="0"/>
              </a:spcBef>
              <a:spcAft>
                <a:spcPts val="0"/>
              </a:spcAft>
              <a:buClr>
                <a:schemeClr val="lt1"/>
              </a:buClr>
              <a:buSzPts val="1800"/>
              <a:buNone/>
              <a:defRPr sz="1800">
                <a:solidFill>
                  <a:schemeClr val="lt1"/>
                </a:solidFill>
              </a:defRPr>
            </a:lvl8pPr>
            <a:lvl9pPr lvl="8">
              <a:lnSpc>
                <a:spcPct val="100000"/>
              </a:lnSpc>
              <a:spcBef>
                <a:spcPts val="0"/>
              </a:spcBef>
              <a:spcAft>
                <a:spcPts val="0"/>
              </a:spcAft>
              <a:buClr>
                <a:schemeClr val="lt1"/>
              </a:buClr>
              <a:buSzPts val="1800"/>
              <a:buNone/>
              <a:defRPr sz="1800">
                <a:solidFill>
                  <a:schemeClr val="lt1"/>
                </a:solidFill>
              </a:defRPr>
            </a:lvl9pPr>
          </a:lstStyle>
          <a:p/>
        </p:txBody>
      </p:sp>
      <p:sp>
        <p:nvSpPr>
          <p:cNvPr id="15" name="Google Shape;15;p2"/>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60" name="Shape 60"/>
        <p:cNvGrpSpPr/>
        <p:nvPr/>
      </p:nvGrpSpPr>
      <p:grpSpPr>
        <a:xfrm>
          <a:off x="0" y="0"/>
          <a:ext cx="0" cy="0"/>
          <a:chOff x="0" y="0"/>
          <a:chExt cx="0" cy="0"/>
        </a:xfrm>
      </p:grpSpPr>
      <p:cxnSp>
        <p:nvCxnSpPr>
          <p:cNvPr id="61" name="Google Shape;61;p11"/>
          <p:cNvCxnSpPr/>
          <p:nvPr/>
        </p:nvCxnSpPr>
        <p:spPr>
          <a:xfrm>
            <a:off x="425200" y="4740000"/>
            <a:ext cx="8296800" cy="0"/>
          </a:xfrm>
          <a:prstGeom prst="straightConnector1">
            <a:avLst/>
          </a:prstGeom>
          <a:noFill/>
          <a:ln cap="flat" cmpd="sng" w="19050">
            <a:solidFill>
              <a:schemeClr val="dk2"/>
            </a:solidFill>
            <a:prstDash val="solid"/>
            <a:round/>
            <a:headEnd len="sm" w="sm" type="none"/>
            <a:tailEnd len="sm" w="sm" type="none"/>
          </a:ln>
        </p:spPr>
      </p:cxnSp>
      <p:cxnSp>
        <p:nvCxnSpPr>
          <p:cNvPr id="62" name="Google Shape;62;p11"/>
          <p:cNvCxnSpPr/>
          <p:nvPr/>
        </p:nvCxnSpPr>
        <p:spPr>
          <a:xfrm>
            <a:off x="425200" y="415650"/>
            <a:ext cx="8296800" cy="0"/>
          </a:xfrm>
          <a:prstGeom prst="straightConnector1">
            <a:avLst/>
          </a:prstGeom>
          <a:noFill/>
          <a:ln cap="flat" cmpd="sng" w="38100">
            <a:solidFill>
              <a:schemeClr val="dk2"/>
            </a:solidFill>
            <a:prstDash val="solid"/>
            <a:round/>
            <a:headEnd len="sm" w="sm" type="none"/>
            <a:tailEnd len="sm" w="sm" type="none"/>
          </a:ln>
        </p:spPr>
      </p:cxnSp>
      <p:sp>
        <p:nvSpPr>
          <p:cNvPr id="63" name="Google Shape;63;p11"/>
          <p:cNvSpPr txBox="1"/>
          <p:nvPr>
            <p:ph hasCustomPrompt="1" type="title"/>
          </p:nvPr>
        </p:nvSpPr>
        <p:spPr>
          <a:xfrm>
            <a:off x="853950" y="1304850"/>
            <a:ext cx="7436100" cy="1538400"/>
          </a:xfrm>
          <a:prstGeom prst="rect">
            <a:avLst/>
          </a:prstGeom>
        </p:spPr>
        <p:txBody>
          <a:bodyPr anchorCtr="0" anchor="ctr" bIns="91425" lIns="91425" spcFirstLastPara="1" rIns="91425" wrap="square" tIns="91425">
            <a:noAutofit/>
          </a:bodyPr>
          <a:lstStyle>
            <a:lvl1pPr lvl="0"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1pPr>
            <a:lvl2pPr lvl="1"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2pPr>
            <a:lvl3pPr lvl="2"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3pPr>
            <a:lvl4pPr lvl="3"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4pPr>
            <a:lvl5pPr lvl="4"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5pPr>
            <a:lvl6pPr lvl="5"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6pPr>
            <a:lvl7pPr lvl="6"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7pPr>
            <a:lvl8pPr lvl="7"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8pPr>
            <a:lvl9pPr lvl="8"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9pPr>
          </a:lstStyle>
          <a:p>
            <a:r>
              <a:t>xx%</a:t>
            </a:r>
          </a:p>
        </p:txBody>
      </p:sp>
      <p:sp>
        <p:nvSpPr>
          <p:cNvPr id="64" name="Google Shape;64;p11"/>
          <p:cNvSpPr txBox="1"/>
          <p:nvPr>
            <p:ph idx="1" type="body"/>
          </p:nvPr>
        </p:nvSpPr>
        <p:spPr>
          <a:xfrm>
            <a:off x="853950" y="2919450"/>
            <a:ext cx="7436100" cy="10716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65" name="Google Shape;65;p11"/>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6" name="Shape 66"/>
        <p:cNvGrpSpPr/>
        <p:nvPr/>
      </p:nvGrpSpPr>
      <p:grpSpPr>
        <a:xfrm>
          <a:off x="0" y="0"/>
          <a:ext cx="0" cy="0"/>
          <a:chOff x="0" y="0"/>
          <a:chExt cx="0" cy="0"/>
        </a:xfrm>
      </p:grpSpPr>
      <p:sp>
        <p:nvSpPr>
          <p:cNvPr id="67" name="Google Shape;67;p12"/>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cSld name="TITLE_1">
    <p:spTree>
      <p:nvGrpSpPr>
        <p:cNvPr id="68" name="Shape 68"/>
        <p:cNvGrpSpPr/>
        <p:nvPr/>
      </p:nvGrpSpPr>
      <p:grpSpPr>
        <a:xfrm>
          <a:off x="0" y="0"/>
          <a:ext cx="0" cy="0"/>
          <a:chOff x="0" y="0"/>
          <a:chExt cx="0" cy="0"/>
        </a:xfrm>
      </p:grpSpPr>
      <p:sp>
        <p:nvSpPr>
          <p:cNvPr id="69" name="Google Shape;69;p13"/>
          <p:cNvSpPr txBox="1"/>
          <p:nvPr>
            <p:ph type="ctrTitle"/>
          </p:nvPr>
        </p:nvSpPr>
        <p:spPr>
          <a:xfrm>
            <a:off x="2305100" y="1161050"/>
            <a:ext cx="6153000" cy="1159800"/>
          </a:xfrm>
          <a:prstGeom prst="rect">
            <a:avLst/>
          </a:prstGeom>
        </p:spPr>
        <p:txBody>
          <a:bodyPr anchorCtr="0" anchor="ctr" bIns="91425" lIns="91425" spcFirstLastPara="1" rIns="91425" wrap="square" tIns="91425">
            <a:noAutofit/>
          </a:bodyPr>
          <a:lstStyle>
            <a:lvl1pPr lvl="0" rtl="0" algn="r">
              <a:spcBef>
                <a:spcPts val="0"/>
              </a:spcBef>
              <a:spcAft>
                <a:spcPts val="0"/>
              </a:spcAft>
              <a:buClr>
                <a:schemeClr val="dk2"/>
              </a:buClr>
              <a:buSzPts val="4800"/>
              <a:buNone/>
              <a:defRPr b="0" sz="4800">
                <a:solidFill>
                  <a:schemeClr val="dk2"/>
                </a:solidFill>
              </a:defRPr>
            </a:lvl1pPr>
            <a:lvl2pPr lvl="1" rtl="0" algn="r">
              <a:spcBef>
                <a:spcPts val="0"/>
              </a:spcBef>
              <a:spcAft>
                <a:spcPts val="0"/>
              </a:spcAft>
              <a:buClr>
                <a:schemeClr val="dk2"/>
              </a:buClr>
              <a:buSzPts val="4800"/>
              <a:buNone/>
              <a:defRPr b="0" sz="4800">
                <a:solidFill>
                  <a:schemeClr val="dk2"/>
                </a:solidFill>
              </a:defRPr>
            </a:lvl2pPr>
            <a:lvl3pPr lvl="2" rtl="0" algn="r">
              <a:spcBef>
                <a:spcPts val="0"/>
              </a:spcBef>
              <a:spcAft>
                <a:spcPts val="0"/>
              </a:spcAft>
              <a:buClr>
                <a:schemeClr val="dk2"/>
              </a:buClr>
              <a:buSzPts val="4800"/>
              <a:buNone/>
              <a:defRPr b="0" sz="4800">
                <a:solidFill>
                  <a:schemeClr val="dk2"/>
                </a:solidFill>
              </a:defRPr>
            </a:lvl3pPr>
            <a:lvl4pPr lvl="3" rtl="0" algn="r">
              <a:spcBef>
                <a:spcPts val="0"/>
              </a:spcBef>
              <a:spcAft>
                <a:spcPts val="0"/>
              </a:spcAft>
              <a:buClr>
                <a:schemeClr val="dk2"/>
              </a:buClr>
              <a:buSzPts val="4800"/>
              <a:buNone/>
              <a:defRPr b="0" sz="4800">
                <a:solidFill>
                  <a:schemeClr val="dk2"/>
                </a:solidFill>
              </a:defRPr>
            </a:lvl4pPr>
            <a:lvl5pPr lvl="4" rtl="0" algn="r">
              <a:spcBef>
                <a:spcPts val="0"/>
              </a:spcBef>
              <a:spcAft>
                <a:spcPts val="0"/>
              </a:spcAft>
              <a:buClr>
                <a:schemeClr val="dk2"/>
              </a:buClr>
              <a:buSzPts val="4800"/>
              <a:buNone/>
              <a:defRPr b="0" sz="4800">
                <a:solidFill>
                  <a:schemeClr val="dk2"/>
                </a:solidFill>
              </a:defRPr>
            </a:lvl5pPr>
            <a:lvl6pPr lvl="5" rtl="0" algn="r">
              <a:spcBef>
                <a:spcPts val="0"/>
              </a:spcBef>
              <a:spcAft>
                <a:spcPts val="0"/>
              </a:spcAft>
              <a:buClr>
                <a:schemeClr val="dk2"/>
              </a:buClr>
              <a:buSzPts val="4800"/>
              <a:buNone/>
              <a:defRPr b="0" sz="4800">
                <a:solidFill>
                  <a:schemeClr val="dk2"/>
                </a:solidFill>
              </a:defRPr>
            </a:lvl6pPr>
            <a:lvl7pPr lvl="6" rtl="0" algn="r">
              <a:spcBef>
                <a:spcPts val="0"/>
              </a:spcBef>
              <a:spcAft>
                <a:spcPts val="0"/>
              </a:spcAft>
              <a:buClr>
                <a:schemeClr val="dk2"/>
              </a:buClr>
              <a:buSzPts val="4800"/>
              <a:buNone/>
              <a:defRPr b="0" sz="4800">
                <a:solidFill>
                  <a:schemeClr val="dk2"/>
                </a:solidFill>
              </a:defRPr>
            </a:lvl7pPr>
            <a:lvl8pPr lvl="7" rtl="0" algn="r">
              <a:spcBef>
                <a:spcPts val="0"/>
              </a:spcBef>
              <a:spcAft>
                <a:spcPts val="0"/>
              </a:spcAft>
              <a:buClr>
                <a:schemeClr val="dk2"/>
              </a:buClr>
              <a:buSzPts val="4800"/>
              <a:buNone/>
              <a:defRPr b="0" sz="4800">
                <a:solidFill>
                  <a:schemeClr val="dk2"/>
                </a:solidFill>
              </a:defRPr>
            </a:lvl8pPr>
            <a:lvl9pPr lvl="8" rtl="0" algn="r">
              <a:spcBef>
                <a:spcPts val="0"/>
              </a:spcBef>
              <a:spcAft>
                <a:spcPts val="0"/>
              </a:spcAft>
              <a:buClr>
                <a:schemeClr val="dk2"/>
              </a:buClr>
              <a:buSzPts val="4800"/>
              <a:buNone/>
              <a:defRPr b="0" sz="4800">
                <a:solidFill>
                  <a:schemeClr val="dk2"/>
                </a:solidFill>
              </a:defRPr>
            </a:lvl9pPr>
          </a:lstStyle>
          <a:p/>
        </p:txBody>
      </p:sp>
      <p:sp>
        <p:nvSpPr>
          <p:cNvPr id="70" name="Google Shape;70;p13"/>
          <p:cNvSpPr/>
          <p:nvPr/>
        </p:nvSpPr>
        <p:spPr>
          <a:xfrm>
            <a:off x="723692" y="4220091"/>
            <a:ext cx="794875" cy="985737"/>
          </a:xfrm>
          <a:custGeom>
            <a:rect b="b" l="l" r="r" t="t"/>
            <a:pathLst>
              <a:path extrusionOk="0" h="19698" w="15884">
                <a:moveTo>
                  <a:pt x="9355" y="4108"/>
                </a:moveTo>
                <a:lnTo>
                  <a:pt x="9465" y="4145"/>
                </a:lnTo>
                <a:lnTo>
                  <a:pt x="9538" y="4182"/>
                </a:lnTo>
                <a:lnTo>
                  <a:pt x="9648" y="4328"/>
                </a:lnTo>
                <a:lnTo>
                  <a:pt x="9721" y="4549"/>
                </a:lnTo>
                <a:lnTo>
                  <a:pt x="9721" y="4769"/>
                </a:lnTo>
                <a:lnTo>
                  <a:pt x="9721" y="4842"/>
                </a:lnTo>
                <a:lnTo>
                  <a:pt x="9685" y="4879"/>
                </a:lnTo>
                <a:lnTo>
                  <a:pt x="9575" y="4952"/>
                </a:lnTo>
                <a:lnTo>
                  <a:pt x="9391" y="4952"/>
                </a:lnTo>
                <a:lnTo>
                  <a:pt x="9355" y="4915"/>
                </a:lnTo>
                <a:lnTo>
                  <a:pt x="9281" y="4842"/>
                </a:lnTo>
                <a:lnTo>
                  <a:pt x="9208" y="4695"/>
                </a:lnTo>
                <a:lnTo>
                  <a:pt x="9171" y="4549"/>
                </a:lnTo>
                <a:lnTo>
                  <a:pt x="9171" y="4438"/>
                </a:lnTo>
                <a:lnTo>
                  <a:pt x="9171" y="4328"/>
                </a:lnTo>
                <a:lnTo>
                  <a:pt x="9245" y="4108"/>
                </a:lnTo>
                <a:close/>
                <a:moveTo>
                  <a:pt x="9355" y="3705"/>
                </a:moveTo>
                <a:lnTo>
                  <a:pt x="9245" y="3742"/>
                </a:lnTo>
                <a:lnTo>
                  <a:pt x="9135" y="3778"/>
                </a:lnTo>
                <a:lnTo>
                  <a:pt x="9025" y="3852"/>
                </a:lnTo>
                <a:lnTo>
                  <a:pt x="8988" y="3925"/>
                </a:lnTo>
                <a:lnTo>
                  <a:pt x="8914" y="3998"/>
                </a:lnTo>
                <a:lnTo>
                  <a:pt x="8841" y="4218"/>
                </a:lnTo>
                <a:lnTo>
                  <a:pt x="8804" y="4475"/>
                </a:lnTo>
                <a:lnTo>
                  <a:pt x="8804" y="4659"/>
                </a:lnTo>
                <a:lnTo>
                  <a:pt x="8841" y="4805"/>
                </a:lnTo>
                <a:lnTo>
                  <a:pt x="8878" y="4952"/>
                </a:lnTo>
                <a:lnTo>
                  <a:pt x="8988" y="5099"/>
                </a:lnTo>
                <a:lnTo>
                  <a:pt x="9098" y="5209"/>
                </a:lnTo>
                <a:lnTo>
                  <a:pt x="9245" y="5282"/>
                </a:lnTo>
                <a:lnTo>
                  <a:pt x="9391" y="5355"/>
                </a:lnTo>
                <a:lnTo>
                  <a:pt x="9538" y="5355"/>
                </a:lnTo>
                <a:lnTo>
                  <a:pt x="9721" y="5319"/>
                </a:lnTo>
                <a:lnTo>
                  <a:pt x="9868" y="5245"/>
                </a:lnTo>
                <a:lnTo>
                  <a:pt x="10015" y="5135"/>
                </a:lnTo>
                <a:lnTo>
                  <a:pt x="10088" y="4989"/>
                </a:lnTo>
                <a:lnTo>
                  <a:pt x="10125" y="4805"/>
                </a:lnTo>
                <a:lnTo>
                  <a:pt x="10125" y="4659"/>
                </a:lnTo>
                <a:lnTo>
                  <a:pt x="10088" y="4475"/>
                </a:lnTo>
                <a:lnTo>
                  <a:pt x="10052" y="4292"/>
                </a:lnTo>
                <a:lnTo>
                  <a:pt x="9978" y="4145"/>
                </a:lnTo>
                <a:lnTo>
                  <a:pt x="9905" y="3998"/>
                </a:lnTo>
                <a:lnTo>
                  <a:pt x="9795" y="3888"/>
                </a:lnTo>
                <a:lnTo>
                  <a:pt x="9648" y="3778"/>
                </a:lnTo>
                <a:lnTo>
                  <a:pt x="9501" y="3742"/>
                </a:lnTo>
                <a:lnTo>
                  <a:pt x="9355" y="3705"/>
                </a:lnTo>
                <a:close/>
                <a:moveTo>
                  <a:pt x="11262" y="6676"/>
                </a:moveTo>
                <a:lnTo>
                  <a:pt x="11262" y="6786"/>
                </a:lnTo>
                <a:lnTo>
                  <a:pt x="11225" y="6859"/>
                </a:lnTo>
                <a:lnTo>
                  <a:pt x="11152" y="6933"/>
                </a:lnTo>
                <a:lnTo>
                  <a:pt x="11042" y="7006"/>
                </a:lnTo>
                <a:lnTo>
                  <a:pt x="10785" y="7116"/>
                </a:lnTo>
                <a:lnTo>
                  <a:pt x="10602" y="7190"/>
                </a:lnTo>
                <a:lnTo>
                  <a:pt x="9795" y="7556"/>
                </a:lnTo>
                <a:lnTo>
                  <a:pt x="9721" y="7263"/>
                </a:lnTo>
                <a:lnTo>
                  <a:pt x="10639" y="6823"/>
                </a:lnTo>
                <a:lnTo>
                  <a:pt x="11079" y="6676"/>
                </a:lnTo>
                <a:close/>
                <a:moveTo>
                  <a:pt x="11115" y="6273"/>
                </a:moveTo>
                <a:lnTo>
                  <a:pt x="10859" y="6346"/>
                </a:lnTo>
                <a:lnTo>
                  <a:pt x="10052" y="6639"/>
                </a:lnTo>
                <a:lnTo>
                  <a:pt x="9648" y="6823"/>
                </a:lnTo>
                <a:lnTo>
                  <a:pt x="9281" y="7006"/>
                </a:lnTo>
                <a:lnTo>
                  <a:pt x="9208" y="7080"/>
                </a:lnTo>
                <a:lnTo>
                  <a:pt x="9208" y="7116"/>
                </a:lnTo>
                <a:lnTo>
                  <a:pt x="9208" y="7190"/>
                </a:lnTo>
                <a:lnTo>
                  <a:pt x="9208" y="7263"/>
                </a:lnTo>
                <a:lnTo>
                  <a:pt x="9318" y="7336"/>
                </a:lnTo>
                <a:lnTo>
                  <a:pt x="9465" y="7336"/>
                </a:lnTo>
                <a:lnTo>
                  <a:pt x="9465" y="7593"/>
                </a:lnTo>
                <a:lnTo>
                  <a:pt x="9538" y="7813"/>
                </a:lnTo>
                <a:lnTo>
                  <a:pt x="9575" y="7887"/>
                </a:lnTo>
                <a:lnTo>
                  <a:pt x="9648" y="7923"/>
                </a:lnTo>
                <a:lnTo>
                  <a:pt x="9758" y="7923"/>
                </a:lnTo>
                <a:lnTo>
                  <a:pt x="10492" y="7630"/>
                </a:lnTo>
                <a:lnTo>
                  <a:pt x="10859" y="7483"/>
                </a:lnTo>
                <a:lnTo>
                  <a:pt x="11225" y="7336"/>
                </a:lnTo>
                <a:lnTo>
                  <a:pt x="11409" y="7190"/>
                </a:lnTo>
                <a:lnTo>
                  <a:pt x="11556" y="7006"/>
                </a:lnTo>
                <a:lnTo>
                  <a:pt x="11629" y="6896"/>
                </a:lnTo>
                <a:lnTo>
                  <a:pt x="11629" y="6786"/>
                </a:lnTo>
                <a:lnTo>
                  <a:pt x="11629" y="6676"/>
                </a:lnTo>
                <a:lnTo>
                  <a:pt x="11592" y="6566"/>
                </a:lnTo>
                <a:lnTo>
                  <a:pt x="11556" y="6419"/>
                </a:lnTo>
                <a:lnTo>
                  <a:pt x="11482" y="6346"/>
                </a:lnTo>
                <a:lnTo>
                  <a:pt x="11372" y="6273"/>
                </a:lnTo>
                <a:close/>
                <a:moveTo>
                  <a:pt x="10198" y="2861"/>
                </a:moveTo>
                <a:lnTo>
                  <a:pt x="10235" y="3228"/>
                </a:lnTo>
                <a:lnTo>
                  <a:pt x="10345" y="3595"/>
                </a:lnTo>
                <a:lnTo>
                  <a:pt x="10565" y="4292"/>
                </a:lnTo>
                <a:lnTo>
                  <a:pt x="10822" y="5062"/>
                </a:lnTo>
                <a:lnTo>
                  <a:pt x="10895" y="5282"/>
                </a:lnTo>
                <a:lnTo>
                  <a:pt x="9025" y="6052"/>
                </a:lnTo>
                <a:lnTo>
                  <a:pt x="7154" y="6786"/>
                </a:lnTo>
                <a:lnTo>
                  <a:pt x="5173" y="7593"/>
                </a:lnTo>
                <a:lnTo>
                  <a:pt x="4146" y="7997"/>
                </a:lnTo>
                <a:lnTo>
                  <a:pt x="3816" y="8143"/>
                </a:lnTo>
                <a:lnTo>
                  <a:pt x="3486" y="8290"/>
                </a:lnTo>
                <a:lnTo>
                  <a:pt x="3266" y="7887"/>
                </a:lnTo>
                <a:lnTo>
                  <a:pt x="3045" y="7446"/>
                </a:lnTo>
                <a:lnTo>
                  <a:pt x="2679" y="6566"/>
                </a:lnTo>
                <a:lnTo>
                  <a:pt x="2532" y="6162"/>
                </a:lnTo>
                <a:lnTo>
                  <a:pt x="2385" y="5869"/>
                </a:lnTo>
                <a:lnTo>
                  <a:pt x="2238" y="5612"/>
                </a:lnTo>
                <a:lnTo>
                  <a:pt x="2715" y="5539"/>
                </a:lnTo>
                <a:lnTo>
                  <a:pt x="3192" y="5429"/>
                </a:lnTo>
                <a:lnTo>
                  <a:pt x="3669" y="5282"/>
                </a:lnTo>
                <a:lnTo>
                  <a:pt x="4146" y="5099"/>
                </a:lnTo>
                <a:lnTo>
                  <a:pt x="5210" y="4659"/>
                </a:lnTo>
                <a:lnTo>
                  <a:pt x="6273" y="4218"/>
                </a:lnTo>
                <a:lnTo>
                  <a:pt x="6824" y="4035"/>
                </a:lnTo>
                <a:lnTo>
                  <a:pt x="7374" y="3852"/>
                </a:lnTo>
                <a:lnTo>
                  <a:pt x="8474" y="3558"/>
                </a:lnTo>
                <a:lnTo>
                  <a:pt x="9025" y="3411"/>
                </a:lnTo>
                <a:lnTo>
                  <a:pt x="9538" y="3191"/>
                </a:lnTo>
                <a:lnTo>
                  <a:pt x="9868" y="3081"/>
                </a:lnTo>
                <a:lnTo>
                  <a:pt x="10015" y="2971"/>
                </a:lnTo>
                <a:lnTo>
                  <a:pt x="10198" y="2861"/>
                </a:lnTo>
                <a:close/>
                <a:moveTo>
                  <a:pt x="8658" y="7740"/>
                </a:moveTo>
                <a:lnTo>
                  <a:pt x="8694" y="7923"/>
                </a:lnTo>
                <a:lnTo>
                  <a:pt x="8071" y="8253"/>
                </a:lnTo>
                <a:lnTo>
                  <a:pt x="7704" y="8437"/>
                </a:lnTo>
                <a:lnTo>
                  <a:pt x="7594" y="8437"/>
                </a:lnTo>
                <a:lnTo>
                  <a:pt x="7557" y="8363"/>
                </a:lnTo>
                <a:lnTo>
                  <a:pt x="7557" y="8180"/>
                </a:lnTo>
                <a:lnTo>
                  <a:pt x="8658" y="7740"/>
                </a:lnTo>
                <a:close/>
                <a:moveTo>
                  <a:pt x="10198" y="2384"/>
                </a:moveTo>
                <a:lnTo>
                  <a:pt x="9978" y="2458"/>
                </a:lnTo>
                <a:lnTo>
                  <a:pt x="9795" y="2568"/>
                </a:lnTo>
                <a:lnTo>
                  <a:pt x="9391" y="2788"/>
                </a:lnTo>
                <a:lnTo>
                  <a:pt x="8841" y="2971"/>
                </a:lnTo>
                <a:lnTo>
                  <a:pt x="8328" y="3155"/>
                </a:lnTo>
                <a:lnTo>
                  <a:pt x="7264" y="3411"/>
                </a:lnTo>
                <a:lnTo>
                  <a:pt x="6750" y="3558"/>
                </a:lnTo>
                <a:lnTo>
                  <a:pt x="6237" y="3742"/>
                </a:lnTo>
                <a:lnTo>
                  <a:pt x="5210" y="4145"/>
                </a:lnTo>
                <a:lnTo>
                  <a:pt x="4219" y="4585"/>
                </a:lnTo>
                <a:lnTo>
                  <a:pt x="3669" y="4805"/>
                </a:lnTo>
                <a:lnTo>
                  <a:pt x="3119" y="4989"/>
                </a:lnTo>
                <a:lnTo>
                  <a:pt x="2018" y="5319"/>
                </a:lnTo>
                <a:lnTo>
                  <a:pt x="1945" y="5355"/>
                </a:lnTo>
                <a:lnTo>
                  <a:pt x="1908" y="5392"/>
                </a:lnTo>
                <a:lnTo>
                  <a:pt x="1908" y="5466"/>
                </a:lnTo>
                <a:lnTo>
                  <a:pt x="1945" y="5539"/>
                </a:lnTo>
                <a:lnTo>
                  <a:pt x="1982" y="5576"/>
                </a:lnTo>
                <a:lnTo>
                  <a:pt x="1945" y="5686"/>
                </a:lnTo>
                <a:lnTo>
                  <a:pt x="1945" y="5759"/>
                </a:lnTo>
                <a:lnTo>
                  <a:pt x="2018" y="5979"/>
                </a:lnTo>
                <a:lnTo>
                  <a:pt x="2165" y="6456"/>
                </a:lnTo>
                <a:lnTo>
                  <a:pt x="2385" y="6933"/>
                </a:lnTo>
                <a:lnTo>
                  <a:pt x="2752" y="7850"/>
                </a:lnTo>
                <a:lnTo>
                  <a:pt x="2972" y="8290"/>
                </a:lnTo>
                <a:lnTo>
                  <a:pt x="3192" y="8694"/>
                </a:lnTo>
                <a:lnTo>
                  <a:pt x="3266" y="8767"/>
                </a:lnTo>
                <a:lnTo>
                  <a:pt x="3302" y="8804"/>
                </a:lnTo>
                <a:lnTo>
                  <a:pt x="3412" y="8804"/>
                </a:lnTo>
                <a:lnTo>
                  <a:pt x="3522" y="8730"/>
                </a:lnTo>
                <a:lnTo>
                  <a:pt x="3596" y="8620"/>
                </a:lnTo>
                <a:lnTo>
                  <a:pt x="3999" y="8510"/>
                </a:lnTo>
                <a:lnTo>
                  <a:pt x="4403" y="8363"/>
                </a:lnTo>
                <a:lnTo>
                  <a:pt x="5173" y="8033"/>
                </a:lnTo>
                <a:lnTo>
                  <a:pt x="7300" y="7190"/>
                </a:lnTo>
                <a:lnTo>
                  <a:pt x="9281" y="6419"/>
                </a:lnTo>
                <a:lnTo>
                  <a:pt x="10235" y="6052"/>
                </a:lnTo>
                <a:lnTo>
                  <a:pt x="10712" y="5832"/>
                </a:lnTo>
                <a:lnTo>
                  <a:pt x="11152" y="5612"/>
                </a:lnTo>
                <a:lnTo>
                  <a:pt x="11262" y="5612"/>
                </a:lnTo>
                <a:lnTo>
                  <a:pt x="11335" y="5539"/>
                </a:lnTo>
                <a:lnTo>
                  <a:pt x="11372" y="5392"/>
                </a:lnTo>
                <a:lnTo>
                  <a:pt x="11372" y="5282"/>
                </a:lnTo>
                <a:lnTo>
                  <a:pt x="11299" y="5025"/>
                </a:lnTo>
                <a:lnTo>
                  <a:pt x="11042" y="4255"/>
                </a:lnTo>
                <a:lnTo>
                  <a:pt x="10785" y="3485"/>
                </a:lnTo>
                <a:lnTo>
                  <a:pt x="10639" y="3118"/>
                </a:lnTo>
                <a:lnTo>
                  <a:pt x="10455" y="2751"/>
                </a:lnTo>
                <a:lnTo>
                  <a:pt x="10418" y="2714"/>
                </a:lnTo>
                <a:lnTo>
                  <a:pt x="10345" y="2678"/>
                </a:lnTo>
                <a:lnTo>
                  <a:pt x="10382" y="2568"/>
                </a:lnTo>
                <a:lnTo>
                  <a:pt x="10382" y="2494"/>
                </a:lnTo>
                <a:lnTo>
                  <a:pt x="10308" y="2421"/>
                </a:lnTo>
                <a:lnTo>
                  <a:pt x="10198" y="2384"/>
                </a:lnTo>
                <a:close/>
                <a:moveTo>
                  <a:pt x="8694" y="7263"/>
                </a:moveTo>
                <a:lnTo>
                  <a:pt x="7337" y="7813"/>
                </a:lnTo>
                <a:lnTo>
                  <a:pt x="7264" y="7850"/>
                </a:lnTo>
                <a:lnTo>
                  <a:pt x="7227" y="7923"/>
                </a:lnTo>
                <a:lnTo>
                  <a:pt x="7190" y="7997"/>
                </a:lnTo>
                <a:lnTo>
                  <a:pt x="7227" y="8070"/>
                </a:lnTo>
                <a:lnTo>
                  <a:pt x="7190" y="8143"/>
                </a:lnTo>
                <a:lnTo>
                  <a:pt x="7154" y="8363"/>
                </a:lnTo>
                <a:lnTo>
                  <a:pt x="7190" y="8620"/>
                </a:lnTo>
                <a:lnTo>
                  <a:pt x="7227" y="8730"/>
                </a:lnTo>
                <a:lnTo>
                  <a:pt x="7300" y="8840"/>
                </a:lnTo>
                <a:lnTo>
                  <a:pt x="7411" y="8877"/>
                </a:lnTo>
                <a:lnTo>
                  <a:pt x="7557" y="8877"/>
                </a:lnTo>
                <a:lnTo>
                  <a:pt x="7704" y="8840"/>
                </a:lnTo>
                <a:lnTo>
                  <a:pt x="7887" y="8804"/>
                </a:lnTo>
                <a:lnTo>
                  <a:pt x="8218" y="8620"/>
                </a:lnTo>
                <a:lnTo>
                  <a:pt x="9061" y="8217"/>
                </a:lnTo>
                <a:lnTo>
                  <a:pt x="9098" y="8180"/>
                </a:lnTo>
                <a:lnTo>
                  <a:pt x="9171" y="8107"/>
                </a:lnTo>
                <a:lnTo>
                  <a:pt x="9171" y="8033"/>
                </a:lnTo>
                <a:lnTo>
                  <a:pt x="9171" y="7960"/>
                </a:lnTo>
                <a:lnTo>
                  <a:pt x="8951" y="7410"/>
                </a:lnTo>
                <a:lnTo>
                  <a:pt x="8914" y="7336"/>
                </a:lnTo>
                <a:lnTo>
                  <a:pt x="8841" y="7300"/>
                </a:lnTo>
                <a:lnTo>
                  <a:pt x="8768" y="7263"/>
                </a:lnTo>
                <a:close/>
                <a:moveTo>
                  <a:pt x="11702" y="8327"/>
                </a:moveTo>
                <a:lnTo>
                  <a:pt x="11886" y="8694"/>
                </a:lnTo>
                <a:lnTo>
                  <a:pt x="12106" y="9060"/>
                </a:lnTo>
                <a:lnTo>
                  <a:pt x="11702" y="9244"/>
                </a:lnTo>
                <a:lnTo>
                  <a:pt x="11335" y="9390"/>
                </a:lnTo>
                <a:lnTo>
                  <a:pt x="10932" y="9500"/>
                </a:lnTo>
                <a:lnTo>
                  <a:pt x="10528" y="9611"/>
                </a:lnTo>
                <a:lnTo>
                  <a:pt x="10382" y="9244"/>
                </a:lnTo>
                <a:lnTo>
                  <a:pt x="10198" y="8877"/>
                </a:lnTo>
                <a:lnTo>
                  <a:pt x="10162" y="8840"/>
                </a:lnTo>
                <a:lnTo>
                  <a:pt x="10565" y="8730"/>
                </a:lnTo>
                <a:lnTo>
                  <a:pt x="10932" y="8620"/>
                </a:lnTo>
                <a:lnTo>
                  <a:pt x="11702" y="8327"/>
                </a:lnTo>
                <a:close/>
                <a:moveTo>
                  <a:pt x="11776" y="7887"/>
                </a:moveTo>
                <a:lnTo>
                  <a:pt x="11299" y="8070"/>
                </a:lnTo>
                <a:lnTo>
                  <a:pt x="10822" y="8217"/>
                </a:lnTo>
                <a:lnTo>
                  <a:pt x="9868" y="8510"/>
                </a:lnTo>
                <a:lnTo>
                  <a:pt x="9832" y="8510"/>
                </a:lnTo>
                <a:lnTo>
                  <a:pt x="9795" y="8583"/>
                </a:lnTo>
                <a:lnTo>
                  <a:pt x="9758" y="8694"/>
                </a:lnTo>
                <a:lnTo>
                  <a:pt x="9832" y="8804"/>
                </a:lnTo>
                <a:lnTo>
                  <a:pt x="9868" y="8840"/>
                </a:lnTo>
                <a:lnTo>
                  <a:pt x="9942" y="8877"/>
                </a:lnTo>
                <a:lnTo>
                  <a:pt x="9905" y="8950"/>
                </a:lnTo>
                <a:lnTo>
                  <a:pt x="9905" y="9024"/>
                </a:lnTo>
                <a:lnTo>
                  <a:pt x="10088" y="9427"/>
                </a:lnTo>
                <a:lnTo>
                  <a:pt x="10198" y="9867"/>
                </a:lnTo>
                <a:lnTo>
                  <a:pt x="10235" y="9941"/>
                </a:lnTo>
                <a:lnTo>
                  <a:pt x="10272" y="9977"/>
                </a:lnTo>
                <a:lnTo>
                  <a:pt x="10308" y="10014"/>
                </a:lnTo>
                <a:lnTo>
                  <a:pt x="10382" y="10051"/>
                </a:lnTo>
                <a:lnTo>
                  <a:pt x="10932" y="9904"/>
                </a:lnTo>
                <a:lnTo>
                  <a:pt x="11446" y="9757"/>
                </a:lnTo>
                <a:lnTo>
                  <a:pt x="11959" y="9574"/>
                </a:lnTo>
                <a:lnTo>
                  <a:pt x="12436" y="9317"/>
                </a:lnTo>
                <a:lnTo>
                  <a:pt x="12509" y="9280"/>
                </a:lnTo>
                <a:lnTo>
                  <a:pt x="12583" y="9207"/>
                </a:lnTo>
                <a:lnTo>
                  <a:pt x="12583" y="9097"/>
                </a:lnTo>
                <a:lnTo>
                  <a:pt x="12546" y="9024"/>
                </a:lnTo>
                <a:lnTo>
                  <a:pt x="12253" y="8547"/>
                </a:lnTo>
                <a:lnTo>
                  <a:pt x="11996" y="7997"/>
                </a:lnTo>
                <a:lnTo>
                  <a:pt x="11959" y="7923"/>
                </a:lnTo>
                <a:lnTo>
                  <a:pt x="11922" y="7887"/>
                </a:lnTo>
                <a:close/>
                <a:moveTo>
                  <a:pt x="8914" y="9354"/>
                </a:moveTo>
                <a:lnTo>
                  <a:pt x="9061" y="9757"/>
                </a:lnTo>
                <a:lnTo>
                  <a:pt x="9281" y="10161"/>
                </a:lnTo>
                <a:lnTo>
                  <a:pt x="8658" y="10491"/>
                </a:lnTo>
                <a:lnTo>
                  <a:pt x="7961" y="10784"/>
                </a:lnTo>
                <a:lnTo>
                  <a:pt x="7814" y="10858"/>
                </a:lnTo>
                <a:lnTo>
                  <a:pt x="7741" y="10858"/>
                </a:lnTo>
                <a:lnTo>
                  <a:pt x="7704" y="10821"/>
                </a:lnTo>
                <a:lnTo>
                  <a:pt x="7631" y="10674"/>
                </a:lnTo>
                <a:lnTo>
                  <a:pt x="7594" y="10491"/>
                </a:lnTo>
                <a:lnTo>
                  <a:pt x="7521" y="10161"/>
                </a:lnTo>
                <a:lnTo>
                  <a:pt x="7374" y="9867"/>
                </a:lnTo>
                <a:lnTo>
                  <a:pt x="8914" y="9354"/>
                </a:lnTo>
                <a:close/>
                <a:moveTo>
                  <a:pt x="8951" y="8950"/>
                </a:moveTo>
                <a:lnTo>
                  <a:pt x="7154" y="9537"/>
                </a:lnTo>
                <a:lnTo>
                  <a:pt x="7117" y="9574"/>
                </a:lnTo>
                <a:lnTo>
                  <a:pt x="7080" y="9611"/>
                </a:lnTo>
                <a:lnTo>
                  <a:pt x="7044" y="9721"/>
                </a:lnTo>
                <a:lnTo>
                  <a:pt x="7080" y="9831"/>
                </a:lnTo>
                <a:lnTo>
                  <a:pt x="7190" y="9904"/>
                </a:lnTo>
                <a:lnTo>
                  <a:pt x="7190" y="10124"/>
                </a:lnTo>
                <a:lnTo>
                  <a:pt x="7227" y="10381"/>
                </a:lnTo>
                <a:lnTo>
                  <a:pt x="7374" y="10858"/>
                </a:lnTo>
                <a:lnTo>
                  <a:pt x="7411" y="11004"/>
                </a:lnTo>
                <a:lnTo>
                  <a:pt x="7521" y="11114"/>
                </a:lnTo>
                <a:lnTo>
                  <a:pt x="7631" y="11188"/>
                </a:lnTo>
                <a:lnTo>
                  <a:pt x="7777" y="11225"/>
                </a:lnTo>
                <a:lnTo>
                  <a:pt x="8034" y="11151"/>
                </a:lnTo>
                <a:lnTo>
                  <a:pt x="8291" y="11078"/>
                </a:lnTo>
                <a:lnTo>
                  <a:pt x="8768" y="10858"/>
                </a:lnTo>
                <a:lnTo>
                  <a:pt x="9245" y="10601"/>
                </a:lnTo>
                <a:lnTo>
                  <a:pt x="9685" y="10344"/>
                </a:lnTo>
                <a:lnTo>
                  <a:pt x="9721" y="10271"/>
                </a:lnTo>
                <a:lnTo>
                  <a:pt x="9758" y="10197"/>
                </a:lnTo>
                <a:lnTo>
                  <a:pt x="9758" y="10161"/>
                </a:lnTo>
                <a:lnTo>
                  <a:pt x="9721" y="10087"/>
                </a:lnTo>
                <a:lnTo>
                  <a:pt x="9538" y="9867"/>
                </a:lnTo>
                <a:lnTo>
                  <a:pt x="9391" y="9611"/>
                </a:lnTo>
                <a:lnTo>
                  <a:pt x="9281" y="9354"/>
                </a:lnTo>
                <a:lnTo>
                  <a:pt x="9208" y="9060"/>
                </a:lnTo>
                <a:lnTo>
                  <a:pt x="9171" y="8987"/>
                </a:lnTo>
                <a:lnTo>
                  <a:pt x="9098" y="8950"/>
                </a:lnTo>
                <a:close/>
                <a:moveTo>
                  <a:pt x="12473" y="10344"/>
                </a:moveTo>
                <a:lnTo>
                  <a:pt x="12619" y="10711"/>
                </a:lnTo>
                <a:lnTo>
                  <a:pt x="11959" y="11078"/>
                </a:lnTo>
                <a:lnTo>
                  <a:pt x="11299" y="11445"/>
                </a:lnTo>
                <a:lnTo>
                  <a:pt x="11152" y="10894"/>
                </a:lnTo>
                <a:lnTo>
                  <a:pt x="11189" y="10858"/>
                </a:lnTo>
                <a:lnTo>
                  <a:pt x="11189" y="10784"/>
                </a:lnTo>
                <a:lnTo>
                  <a:pt x="11482" y="10674"/>
                </a:lnTo>
                <a:lnTo>
                  <a:pt x="11776" y="10601"/>
                </a:lnTo>
                <a:lnTo>
                  <a:pt x="12473" y="10344"/>
                </a:lnTo>
                <a:close/>
                <a:moveTo>
                  <a:pt x="6273" y="10418"/>
                </a:moveTo>
                <a:lnTo>
                  <a:pt x="6347" y="10454"/>
                </a:lnTo>
                <a:lnTo>
                  <a:pt x="6420" y="10564"/>
                </a:lnTo>
                <a:lnTo>
                  <a:pt x="6567" y="10894"/>
                </a:lnTo>
                <a:lnTo>
                  <a:pt x="5797" y="11261"/>
                </a:lnTo>
                <a:lnTo>
                  <a:pt x="5100" y="11738"/>
                </a:lnTo>
                <a:lnTo>
                  <a:pt x="4953" y="11298"/>
                </a:lnTo>
                <a:lnTo>
                  <a:pt x="4843" y="11078"/>
                </a:lnTo>
                <a:lnTo>
                  <a:pt x="4733" y="10894"/>
                </a:lnTo>
                <a:lnTo>
                  <a:pt x="5613" y="10601"/>
                </a:lnTo>
                <a:lnTo>
                  <a:pt x="5943" y="10491"/>
                </a:lnTo>
                <a:lnTo>
                  <a:pt x="6237" y="10418"/>
                </a:lnTo>
                <a:close/>
                <a:moveTo>
                  <a:pt x="12583" y="9867"/>
                </a:moveTo>
                <a:lnTo>
                  <a:pt x="12509" y="9904"/>
                </a:lnTo>
                <a:lnTo>
                  <a:pt x="11519" y="10271"/>
                </a:lnTo>
                <a:lnTo>
                  <a:pt x="11115" y="10381"/>
                </a:lnTo>
                <a:lnTo>
                  <a:pt x="10932" y="10491"/>
                </a:lnTo>
                <a:lnTo>
                  <a:pt x="10859" y="10564"/>
                </a:lnTo>
                <a:lnTo>
                  <a:pt x="10785" y="10638"/>
                </a:lnTo>
                <a:lnTo>
                  <a:pt x="10785" y="10748"/>
                </a:lnTo>
                <a:lnTo>
                  <a:pt x="10822" y="10821"/>
                </a:lnTo>
                <a:lnTo>
                  <a:pt x="10859" y="10858"/>
                </a:lnTo>
                <a:lnTo>
                  <a:pt x="10859" y="10894"/>
                </a:lnTo>
                <a:lnTo>
                  <a:pt x="10895" y="11335"/>
                </a:lnTo>
                <a:lnTo>
                  <a:pt x="11005" y="11738"/>
                </a:lnTo>
                <a:lnTo>
                  <a:pt x="11005" y="11848"/>
                </a:lnTo>
                <a:lnTo>
                  <a:pt x="11079" y="11885"/>
                </a:lnTo>
                <a:lnTo>
                  <a:pt x="11152" y="11921"/>
                </a:lnTo>
                <a:lnTo>
                  <a:pt x="11225" y="11921"/>
                </a:lnTo>
                <a:lnTo>
                  <a:pt x="12142" y="11445"/>
                </a:lnTo>
                <a:lnTo>
                  <a:pt x="12986" y="10931"/>
                </a:lnTo>
                <a:lnTo>
                  <a:pt x="13060" y="10858"/>
                </a:lnTo>
                <a:lnTo>
                  <a:pt x="13096" y="10784"/>
                </a:lnTo>
                <a:lnTo>
                  <a:pt x="13096" y="10711"/>
                </a:lnTo>
                <a:lnTo>
                  <a:pt x="13060" y="10638"/>
                </a:lnTo>
                <a:lnTo>
                  <a:pt x="12876" y="10344"/>
                </a:lnTo>
                <a:lnTo>
                  <a:pt x="12766" y="10014"/>
                </a:lnTo>
                <a:lnTo>
                  <a:pt x="12729" y="9941"/>
                </a:lnTo>
                <a:lnTo>
                  <a:pt x="12656" y="9904"/>
                </a:lnTo>
                <a:lnTo>
                  <a:pt x="12583" y="9867"/>
                </a:lnTo>
                <a:close/>
                <a:moveTo>
                  <a:pt x="6200" y="9977"/>
                </a:moveTo>
                <a:lnTo>
                  <a:pt x="5980" y="10014"/>
                </a:lnTo>
                <a:lnTo>
                  <a:pt x="5760" y="10087"/>
                </a:lnTo>
                <a:lnTo>
                  <a:pt x="5356" y="10234"/>
                </a:lnTo>
                <a:lnTo>
                  <a:pt x="4843" y="10381"/>
                </a:lnTo>
                <a:lnTo>
                  <a:pt x="4329" y="10564"/>
                </a:lnTo>
                <a:lnTo>
                  <a:pt x="4293" y="10601"/>
                </a:lnTo>
                <a:lnTo>
                  <a:pt x="4256" y="10638"/>
                </a:lnTo>
                <a:lnTo>
                  <a:pt x="4219" y="10784"/>
                </a:lnTo>
                <a:lnTo>
                  <a:pt x="4256" y="10894"/>
                </a:lnTo>
                <a:lnTo>
                  <a:pt x="4293" y="10931"/>
                </a:lnTo>
                <a:lnTo>
                  <a:pt x="4366" y="10968"/>
                </a:lnTo>
                <a:lnTo>
                  <a:pt x="4513" y="11298"/>
                </a:lnTo>
                <a:lnTo>
                  <a:pt x="4659" y="11701"/>
                </a:lnTo>
                <a:lnTo>
                  <a:pt x="4769" y="12142"/>
                </a:lnTo>
                <a:lnTo>
                  <a:pt x="4843" y="12215"/>
                </a:lnTo>
                <a:lnTo>
                  <a:pt x="4916" y="12252"/>
                </a:lnTo>
                <a:lnTo>
                  <a:pt x="4990" y="12252"/>
                </a:lnTo>
                <a:lnTo>
                  <a:pt x="5100" y="12215"/>
                </a:lnTo>
                <a:lnTo>
                  <a:pt x="5540" y="11921"/>
                </a:lnTo>
                <a:lnTo>
                  <a:pt x="5980" y="11665"/>
                </a:lnTo>
                <a:lnTo>
                  <a:pt x="6420" y="11445"/>
                </a:lnTo>
                <a:lnTo>
                  <a:pt x="6934" y="11225"/>
                </a:lnTo>
                <a:lnTo>
                  <a:pt x="6970" y="11188"/>
                </a:lnTo>
                <a:lnTo>
                  <a:pt x="7044" y="11114"/>
                </a:lnTo>
                <a:lnTo>
                  <a:pt x="7044" y="11041"/>
                </a:lnTo>
                <a:lnTo>
                  <a:pt x="7044" y="10931"/>
                </a:lnTo>
                <a:lnTo>
                  <a:pt x="6897" y="10601"/>
                </a:lnTo>
                <a:lnTo>
                  <a:pt x="6750" y="10307"/>
                </a:lnTo>
                <a:lnTo>
                  <a:pt x="6677" y="10161"/>
                </a:lnTo>
                <a:lnTo>
                  <a:pt x="6530" y="10051"/>
                </a:lnTo>
                <a:lnTo>
                  <a:pt x="6383" y="10014"/>
                </a:lnTo>
                <a:lnTo>
                  <a:pt x="6200" y="9977"/>
                </a:lnTo>
                <a:close/>
                <a:moveTo>
                  <a:pt x="9832" y="11371"/>
                </a:moveTo>
                <a:lnTo>
                  <a:pt x="10125" y="11921"/>
                </a:lnTo>
                <a:lnTo>
                  <a:pt x="9721" y="12142"/>
                </a:lnTo>
                <a:lnTo>
                  <a:pt x="9318" y="12288"/>
                </a:lnTo>
                <a:lnTo>
                  <a:pt x="8914" y="12435"/>
                </a:lnTo>
                <a:lnTo>
                  <a:pt x="8511" y="12545"/>
                </a:lnTo>
                <a:lnTo>
                  <a:pt x="8328" y="12032"/>
                </a:lnTo>
                <a:lnTo>
                  <a:pt x="8694" y="11921"/>
                </a:lnTo>
                <a:lnTo>
                  <a:pt x="9098" y="11738"/>
                </a:lnTo>
                <a:lnTo>
                  <a:pt x="9832" y="11371"/>
                </a:lnTo>
                <a:close/>
                <a:moveTo>
                  <a:pt x="9868" y="10894"/>
                </a:moveTo>
                <a:lnTo>
                  <a:pt x="8951" y="11298"/>
                </a:lnTo>
                <a:lnTo>
                  <a:pt x="8474" y="11481"/>
                </a:lnTo>
                <a:lnTo>
                  <a:pt x="8071" y="11738"/>
                </a:lnTo>
                <a:lnTo>
                  <a:pt x="7997" y="11738"/>
                </a:lnTo>
                <a:lnTo>
                  <a:pt x="7924" y="11775"/>
                </a:lnTo>
                <a:lnTo>
                  <a:pt x="7887" y="11885"/>
                </a:lnTo>
                <a:lnTo>
                  <a:pt x="7887" y="11958"/>
                </a:lnTo>
                <a:lnTo>
                  <a:pt x="8034" y="12398"/>
                </a:lnTo>
                <a:lnTo>
                  <a:pt x="8181" y="12839"/>
                </a:lnTo>
                <a:lnTo>
                  <a:pt x="8254" y="12949"/>
                </a:lnTo>
                <a:lnTo>
                  <a:pt x="8328" y="12985"/>
                </a:lnTo>
                <a:lnTo>
                  <a:pt x="8364" y="12985"/>
                </a:lnTo>
                <a:lnTo>
                  <a:pt x="8951" y="12839"/>
                </a:lnTo>
                <a:lnTo>
                  <a:pt x="9465" y="12655"/>
                </a:lnTo>
                <a:lnTo>
                  <a:pt x="10015" y="12472"/>
                </a:lnTo>
                <a:lnTo>
                  <a:pt x="10528" y="12215"/>
                </a:lnTo>
                <a:lnTo>
                  <a:pt x="10565" y="12142"/>
                </a:lnTo>
                <a:lnTo>
                  <a:pt x="10602" y="12105"/>
                </a:lnTo>
                <a:lnTo>
                  <a:pt x="10602" y="12032"/>
                </a:lnTo>
                <a:lnTo>
                  <a:pt x="10602" y="11958"/>
                </a:lnTo>
                <a:lnTo>
                  <a:pt x="10125" y="11041"/>
                </a:lnTo>
                <a:lnTo>
                  <a:pt x="10088" y="10968"/>
                </a:lnTo>
                <a:lnTo>
                  <a:pt x="10015" y="10894"/>
                </a:lnTo>
                <a:close/>
                <a:moveTo>
                  <a:pt x="13133" y="12288"/>
                </a:moveTo>
                <a:lnTo>
                  <a:pt x="13243" y="12325"/>
                </a:lnTo>
                <a:lnTo>
                  <a:pt x="13353" y="12472"/>
                </a:lnTo>
                <a:lnTo>
                  <a:pt x="13610" y="12985"/>
                </a:lnTo>
                <a:lnTo>
                  <a:pt x="12839" y="13242"/>
                </a:lnTo>
                <a:lnTo>
                  <a:pt x="12106" y="13572"/>
                </a:lnTo>
                <a:lnTo>
                  <a:pt x="11996" y="13352"/>
                </a:lnTo>
                <a:lnTo>
                  <a:pt x="11886" y="13132"/>
                </a:lnTo>
                <a:lnTo>
                  <a:pt x="11739" y="12692"/>
                </a:lnTo>
                <a:lnTo>
                  <a:pt x="12032" y="12618"/>
                </a:lnTo>
                <a:lnTo>
                  <a:pt x="12289" y="12545"/>
                </a:lnTo>
                <a:lnTo>
                  <a:pt x="12839" y="12362"/>
                </a:lnTo>
                <a:lnTo>
                  <a:pt x="13023" y="12288"/>
                </a:lnTo>
                <a:close/>
                <a:moveTo>
                  <a:pt x="7044" y="12325"/>
                </a:moveTo>
                <a:lnTo>
                  <a:pt x="7337" y="13022"/>
                </a:lnTo>
                <a:lnTo>
                  <a:pt x="5833" y="13792"/>
                </a:lnTo>
                <a:lnTo>
                  <a:pt x="5613" y="13132"/>
                </a:lnTo>
                <a:lnTo>
                  <a:pt x="5943" y="12875"/>
                </a:lnTo>
                <a:lnTo>
                  <a:pt x="6273" y="12655"/>
                </a:lnTo>
                <a:lnTo>
                  <a:pt x="6677" y="12472"/>
                </a:lnTo>
                <a:lnTo>
                  <a:pt x="7044" y="12325"/>
                </a:lnTo>
                <a:close/>
                <a:moveTo>
                  <a:pt x="13060" y="11885"/>
                </a:moveTo>
                <a:lnTo>
                  <a:pt x="12839" y="11921"/>
                </a:lnTo>
                <a:lnTo>
                  <a:pt x="12473" y="12068"/>
                </a:lnTo>
                <a:lnTo>
                  <a:pt x="11922" y="12215"/>
                </a:lnTo>
                <a:lnTo>
                  <a:pt x="11666" y="12288"/>
                </a:lnTo>
                <a:lnTo>
                  <a:pt x="11446" y="12398"/>
                </a:lnTo>
                <a:lnTo>
                  <a:pt x="11372" y="12435"/>
                </a:lnTo>
                <a:lnTo>
                  <a:pt x="11372" y="12472"/>
                </a:lnTo>
                <a:lnTo>
                  <a:pt x="11372" y="12582"/>
                </a:lnTo>
                <a:lnTo>
                  <a:pt x="11446" y="12655"/>
                </a:lnTo>
                <a:lnTo>
                  <a:pt x="11519" y="12692"/>
                </a:lnTo>
                <a:lnTo>
                  <a:pt x="11482" y="12839"/>
                </a:lnTo>
                <a:lnTo>
                  <a:pt x="11482" y="13022"/>
                </a:lnTo>
                <a:lnTo>
                  <a:pt x="11519" y="13169"/>
                </a:lnTo>
                <a:lnTo>
                  <a:pt x="11556" y="13315"/>
                </a:lnTo>
                <a:lnTo>
                  <a:pt x="11702" y="13646"/>
                </a:lnTo>
                <a:lnTo>
                  <a:pt x="11886" y="13902"/>
                </a:lnTo>
                <a:lnTo>
                  <a:pt x="11996" y="13976"/>
                </a:lnTo>
                <a:lnTo>
                  <a:pt x="12106" y="13976"/>
                </a:lnTo>
                <a:lnTo>
                  <a:pt x="13023" y="13609"/>
                </a:lnTo>
                <a:lnTo>
                  <a:pt x="13940" y="13279"/>
                </a:lnTo>
                <a:lnTo>
                  <a:pt x="14013" y="13205"/>
                </a:lnTo>
                <a:lnTo>
                  <a:pt x="14050" y="13169"/>
                </a:lnTo>
                <a:lnTo>
                  <a:pt x="14087" y="13095"/>
                </a:lnTo>
                <a:lnTo>
                  <a:pt x="14050" y="13022"/>
                </a:lnTo>
                <a:lnTo>
                  <a:pt x="13646" y="12142"/>
                </a:lnTo>
                <a:lnTo>
                  <a:pt x="13573" y="12032"/>
                </a:lnTo>
                <a:lnTo>
                  <a:pt x="13463" y="11958"/>
                </a:lnTo>
                <a:lnTo>
                  <a:pt x="13353" y="11885"/>
                </a:lnTo>
                <a:close/>
                <a:moveTo>
                  <a:pt x="7190" y="11848"/>
                </a:moveTo>
                <a:lnTo>
                  <a:pt x="7117" y="11885"/>
                </a:lnTo>
                <a:lnTo>
                  <a:pt x="6640" y="12032"/>
                </a:lnTo>
                <a:lnTo>
                  <a:pt x="6163" y="12215"/>
                </a:lnTo>
                <a:lnTo>
                  <a:pt x="5723" y="12508"/>
                </a:lnTo>
                <a:lnTo>
                  <a:pt x="5320" y="12802"/>
                </a:lnTo>
                <a:lnTo>
                  <a:pt x="5246" y="12839"/>
                </a:lnTo>
                <a:lnTo>
                  <a:pt x="5210" y="12875"/>
                </a:lnTo>
                <a:lnTo>
                  <a:pt x="5173" y="12912"/>
                </a:lnTo>
                <a:lnTo>
                  <a:pt x="5173" y="12985"/>
                </a:lnTo>
                <a:lnTo>
                  <a:pt x="5246" y="13279"/>
                </a:lnTo>
                <a:lnTo>
                  <a:pt x="5320" y="13572"/>
                </a:lnTo>
                <a:lnTo>
                  <a:pt x="5540" y="14159"/>
                </a:lnTo>
                <a:lnTo>
                  <a:pt x="5576" y="14196"/>
                </a:lnTo>
                <a:lnTo>
                  <a:pt x="5650" y="14269"/>
                </a:lnTo>
                <a:lnTo>
                  <a:pt x="5797" y="14269"/>
                </a:lnTo>
                <a:lnTo>
                  <a:pt x="7667" y="13315"/>
                </a:lnTo>
                <a:lnTo>
                  <a:pt x="7741" y="13279"/>
                </a:lnTo>
                <a:lnTo>
                  <a:pt x="7777" y="13205"/>
                </a:lnTo>
                <a:lnTo>
                  <a:pt x="7814" y="13132"/>
                </a:lnTo>
                <a:lnTo>
                  <a:pt x="7777" y="13059"/>
                </a:lnTo>
                <a:lnTo>
                  <a:pt x="7374" y="11995"/>
                </a:lnTo>
                <a:lnTo>
                  <a:pt x="7337" y="11921"/>
                </a:lnTo>
                <a:lnTo>
                  <a:pt x="7264" y="11885"/>
                </a:lnTo>
                <a:lnTo>
                  <a:pt x="7190" y="11848"/>
                </a:lnTo>
                <a:close/>
                <a:moveTo>
                  <a:pt x="10528" y="13279"/>
                </a:moveTo>
                <a:lnTo>
                  <a:pt x="10895" y="13976"/>
                </a:lnTo>
                <a:lnTo>
                  <a:pt x="9318" y="14599"/>
                </a:lnTo>
                <a:lnTo>
                  <a:pt x="9025" y="13902"/>
                </a:lnTo>
                <a:lnTo>
                  <a:pt x="9098" y="13829"/>
                </a:lnTo>
                <a:lnTo>
                  <a:pt x="9098" y="13792"/>
                </a:lnTo>
                <a:lnTo>
                  <a:pt x="9135" y="13756"/>
                </a:lnTo>
                <a:lnTo>
                  <a:pt x="9465" y="13609"/>
                </a:lnTo>
                <a:lnTo>
                  <a:pt x="9758" y="13535"/>
                </a:lnTo>
                <a:lnTo>
                  <a:pt x="10528" y="13279"/>
                </a:lnTo>
                <a:close/>
                <a:moveTo>
                  <a:pt x="10639" y="12839"/>
                </a:moveTo>
                <a:lnTo>
                  <a:pt x="10565" y="12875"/>
                </a:lnTo>
                <a:lnTo>
                  <a:pt x="9501" y="13242"/>
                </a:lnTo>
                <a:lnTo>
                  <a:pt x="9061" y="13352"/>
                </a:lnTo>
                <a:lnTo>
                  <a:pt x="8878" y="13462"/>
                </a:lnTo>
                <a:lnTo>
                  <a:pt x="8768" y="13499"/>
                </a:lnTo>
                <a:lnTo>
                  <a:pt x="8731" y="13572"/>
                </a:lnTo>
                <a:lnTo>
                  <a:pt x="8658" y="13682"/>
                </a:lnTo>
                <a:lnTo>
                  <a:pt x="8694" y="13829"/>
                </a:lnTo>
                <a:lnTo>
                  <a:pt x="8731" y="13866"/>
                </a:lnTo>
                <a:lnTo>
                  <a:pt x="8731" y="13902"/>
                </a:lnTo>
                <a:lnTo>
                  <a:pt x="8768" y="14159"/>
                </a:lnTo>
                <a:lnTo>
                  <a:pt x="8841" y="14416"/>
                </a:lnTo>
                <a:lnTo>
                  <a:pt x="9025" y="14893"/>
                </a:lnTo>
                <a:lnTo>
                  <a:pt x="9098" y="14929"/>
                </a:lnTo>
                <a:lnTo>
                  <a:pt x="9135" y="14966"/>
                </a:lnTo>
                <a:lnTo>
                  <a:pt x="9208" y="15003"/>
                </a:lnTo>
                <a:lnTo>
                  <a:pt x="9281" y="15003"/>
                </a:lnTo>
                <a:lnTo>
                  <a:pt x="11225" y="14269"/>
                </a:lnTo>
                <a:lnTo>
                  <a:pt x="11262" y="14232"/>
                </a:lnTo>
                <a:lnTo>
                  <a:pt x="11299" y="14159"/>
                </a:lnTo>
                <a:lnTo>
                  <a:pt x="11335" y="14086"/>
                </a:lnTo>
                <a:lnTo>
                  <a:pt x="11335" y="14012"/>
                </a:lnTo>
                <a:lnTo>
                  <a:pt x="10822" y="12985"/>
                </a:lnTo>
                <a:lnTo>
                  <a:pt x="10785" y="12912"/>
                </a:lnTo>
                <a:lnTo>
                  <a:pt x="10712" y="12875"/>
                </a:lnTo>
                <a:lnTo>
                  <a:pt x="10639" y="12839"/>
                </a:lnTo>
                <a:close/>
                <a:moveTo>
                  <a:pt x="7997" y="14342"/>
                </a:moveTo>
                <a:lnTo>
                  <a:pt x="8107" y="14489"/>
                </a:lnTo>
                <a:lnTo>
                  <a:pt x="8144" y="14599"/>
                </a:lnTo>
                <a:lnTo>
                  <a:pt x="8107" y="14746"/>
                </a:lnTo>
                <a:lnTo>
                  <a:pt x="8034" y="14893"/>
                </a:lnTo>
                <a:lnTo>
                  <a:pt x="7924" y="15003"/>
                </a:lnTo>
                <a:lnTo>
                  <a:pt x="7814" y="15149"/>
                </a:lnTo>
                <a:lnTo>
                  <a:pt x="7557" y="15296"/>
                </a:lnTo>
                <a:lnTo>
                  <a:pt x="7044" y="15516"/>
                </a:lnTo>
                <a:lnTo>
                  <a:pt x="6787" y="15590"/>
                </a:lnTo>
                <a:lnTo>
                  <a:pt x="6567" y="15736"/>
                </a:lnTo>
                <a:lnTo>
                  <a:pt x="6310" y="15113"/>
                </a:lnTo>
                <a:lnTo>
                  <a:pt x="6383" y="15076"/>
                </a:lnTo>
                <a:lnTo>
                  <a:pt x="6457" y="14966"/>
                </a:lnTo>
                <a:lnTo>
                  <a:pt x="6457" y="14929"/>
                </a:lnTo>
                <a:lnTo>
                  <a:pt x="6530" y="15003"/>
                </a:lnTo>
                <a:lnTo>
                  <a:pt x="6604" y="14966"/>
                </a:lnTo>
                <a:lnTo>
                  <a:pt x="6787" y="14929"/>
                </a:lnTo>
                <a:lnTo>
                  <a:pt x="7227" y="14783"/>
                </a:lnTo>
                <a:lnTo>
                  <a:pt x="7631" y="14599"/>
                </a:lnTo>
                <a:lnTo>
                  <a:pt x="7997" y="14342"/>
                </a:lnTo>
                <a:close/>
                <a:moveTo>
                  <a:pt x="15150" y="15370"/>
                </a:moveTo>
                <a:lnTo>
                  <a:pt x="15150" y="15443"/>
                </a:lnTo>
                <a:lnTo>
                  <a:pt x="15224" y="15480"/>
                </a:lnTo>
                <a:lnTo>
                  <a:pt x="15260" y="15516"/>
                </a:lnTo>
                <a:lnTo>
                  <a:pt x="15150" y="15736"/>
                </a:lnTo>
                <a:lnTo>
                  <a:pt x="15004" y="15993"/>
                </a:lnTo>
                <a:lnTo>
                  <a:pt x="14857" y="15626"/>
                </a:lnTo>
                <a:lnTo>
                  <a:pt x="15150" y="15370"/>
                </a:lnTo>
                <a:close/>
                <a:moveTo>
                  <a:pt x="7997" y="13902"/>
                </a:moveTo>
                <a:lnTo>
                  <a:pt x="7887" y="13939"/>
                </a:lnTo>
                <a:lnTo>
                  <a:pt x="7631" y="14122"/>
                </a:lnTo>
                <a:lnTo>
                  <a:pt x="7337" y="14269"/>
                </a:lnTo>
                <a:lnTo>
                  <a:pt x="7044" y="14416"/>
                </a:lnTo>
                <a:lnTo>
                  <a:pt x="6750" y="14526"/>
                </a:lnTo>
                <a:lnTo>
                  <a:pt x="6347" y="14599"/>
                </a:lnTo>
                <a:lnTo>
                  <a:pt x="6163" y="14673"/>
                </a:lnTo>
                <a:lnTo>
                  <a:pt x="6090" y="14746"/>
                </a:lnTo>
                <a:lnTo>
                  <a:pt x="6017" y="14819"/>
                </a:lnTo>
                <a:lnTo>
                  <a:pt x="6017" y="14929"/>
                </a:lnTo>
                <a:lnTo>
                  <a:pt x="5943" y="15003"/>
                </a:lnTo>
                <a:lnTo>
                  <a:pt x="5943" y="15113"/>
                </a:lnTo>
                <a:lnTo>
                  <a:pt x="6127" y="15590"/>
                </a:lnTo>
                <a:lnTo>
                  <a:pt x="6273" y="16103"/>
                </a:lnTo>
                <a:lnTo>
                  <a:pt x="6347" y="16177"/>
                </a:lnTo>
                <a:lnTo>
                  <a:pt x="6420" y="16213"/>
                </a:lnTo>
                <a:lnTo>
                  <a:pt x="6493" y="16213"/>
                </a:lnTo>
                <a:lnTo>
                  <a:pt x="6567" y="16177"/>
                </a:lnTo>
                <a:lnTo>
                  <a:pt x="6787" y="16030"/>
                </a:lnTo>
                <a:lnTo>
                  <a:pt x="7007" y="15920"/>
                </a:lnTo>
                <a:lnTo>
                  <a:pt x="7484" y="15736"/>
                </a:lnTo>
                <a:lnTo>
                  <a:pt x="7704" y="15663"/>
                </a:lnTo>
                <a:lnTo>
                  <a:pt x="7924" y="15553"/>
                </a:lnTo>
                <a:lnTo>
                  <a:pt x="8144" y="15406"/>
                </a:lnTo>
                <a:lnTo>
                  <a:pt x="8328" y="15223"/>
                </a:lnTo>
                <a:lnTo>
                  <a:pt x="8438" y="15076"/>
                </a:lnTo>
                <a:lnTo>
                  <a:pt x="8511" y="14893"/>
                </a:lnTo>
                <a:lnTo>
                  <a:pt x="8511" y="14709"/>
                </a:lnTo>
                <a:lnTo>
                  <a:pt x="8511" y="14526"/>
                </a:lnTo>
                <a:lnTo>
                  <a:pt x="8474" y="14342"/>
                </a:lnTo>
                <a:lnTo>
                  <a:pt x="8364" y="14159"/>
                </a:lnTo>
                <a:lnTo>
                  <a:pt x="8254" y="14049"/>
                </a:lnTo>
                <a:lnTo>
                  <a:pt x="8071" y="13939"/>
                </a:lnTo>
                <a:lnTo>
                  <a:pt x="7997" y="13902"/>
                </a:lnTo>
                <a:close/>
                <a:moveTo>
                  <a:pt x="14710" y="15736"/>
                </a:moveTo>
                <a:lnTo>
                  <a:pt x="14747" y="15993"/>
                </a:lnTo>
                <a:lnTo>
                  <a:pt x="14820" y="16250"/>
                </a:lnTo>
                <a:lnTo>
                  <a:pt x="14490" y="16507"/>
                </a:lnTo>
                <a:lnTo>
                  <a:pt x="14417" y="16397"/>
                </a:lnTo>
                <a:lnTo>
                  <a:pt x="14307" y="15993"/>
                </a:lnTo>
                <a:lnTo>
                  <a:pt x="14380" y="15956"/>
                </a:lnTo>
                <a:lnTo>
                  <a:pt x="14710" y="15736"/>
                </a:lnTo>
                <a:close/>
                <a:moveTo>
                  <a:pt x="14123" y="16103"/>
                </a:moveTo>
                <a:lnTo>
                  <a:pt x="14160" y="16397"/>
                </a:lnTo>
                <a:lnTo>
                  <a:pt x="14233" y="16690"/>
                </a:lnTo>
                <a:lnTo>
                  <a:pt x="13830" y="16873"/>
                </a:lnTo>
                <a:lnTo>
                  <a:pt x="13720" y="16727"/>
                </a:lnTo>
                <a:lnTo>
                  <a:pt x="13500" y="16433"/>
                </a:lnTo>
                <a:lnTo>
                  <a:pt x="14123" y="16103"/>
                </a:lnTo>
                <a:close/>
                <a:moveTo>
                  <a:pt x="13426" y="16470"/>
                </a:moveTo>
                <a:lnTo>
                  <a:pt x="13500" y="16727"/>
                </a:lnTo>
                <a:lnTo>
                  <a:pt x="13536" y="16873"/>
                </a:lnTo>
                <a:lnTo>
                  <a:pt x="13573" y="16984"/>
                </a:lnTo>
                <a:lnTo>
                  <a:pt x="13096" y="17167"/>
                </a:lnTo>
                <a:lnTo>
                  <a:pt x="12986" y="17057"/>
                </a:lnTo>
                <a:lnTo>
                  <a:pt x="12876" y="16873"/>
                </a:lnTo>
                <a:lnTo>
                  <a:pt x="12839" y="16727"/>
                </a:lnTo>
                <a:lnTo>
                  <a:pt x="13426" y="16470"/>
                </a:lnTo>
                <a:close/>
                <a:moveTo>
                  <a:pt x="12583" y="16837"/>
                </a:moveTo>
                <a:lnTo>
                  <a:pt x="12656" y="17094"/>
                </a:lnTo>
                <a:lnTo>
                  <a:pt x="12803" y="17277"/>
                </a:lnTo>
                <a:lnTo>
                  <a:pt x="12399" y="17460"/>
                </a:lnTo>
                <a:lnTo>
                  <a:pt x="12326" y="17387"/>
                </a:lnTo>
                <a:lnTo>
                  <a:pt x="12253" y="17277"/>
                </a:lnTo>
                <a:lnTo>
                  <a:pt x="12216" y="17167"/>
                </a:lnTo>
                <a:lnTo>
                  <a:pt x="12216" y="17020"/>
                </a:lnTo>
                <a:lnTo>
                  <a:pt x="12583" y="16837"/>
                </a:lnTo>
                <a:close/>
                <a:moveTo>
                  <a:pt x="12032" y="17094"/>
                </a:moveTo>
                <a:lnTo>
                  <a:pt x="11996" y="17240"/>
                </a:lnTo>
                <a:lnTo>
                  <a:pt x="12032" y="17387"/>
                </a:lnTo>
                <a:lnTo>
                  <a:pt x="12106" y="17570"/>
                </a:lnTo>
                <a:lnTo>
                  <a:pt x="11812" y="17644"/>
                </a:lnTo>
                <a:lnTo>
                  <a:pt x="11776" y="17644"/>
                </a:lnTo>
                <a:lnTo>
                  <a:pt x="11739" y="17497"/>
                </a:lnTo>
                <a:lnTo>
                  <a:pt x="11666" y="17240"/>
                </a:lnTo>
                <a:lnTo>
                  <a:pt x="12032" y="17094"/>
                </a:lnTo>
                <a:close/>
                <a:moveTo>
                  <a:pt x="11446" y="17350"/>
                </a:moveTo>
                <a:lnTo>
                  <a:pt x="11482" y="17607"/>
                </a:lnTo>
                <a:lnTo>
                  <a:pt x="11519" y="17791"/>
                </a:lnTo>
                <a:lnTo>
                  <a:pt x="11189" y="17901"/>
                </a:lnTo>
                <a:lnTo>
                  <a:pt x="11115" y="17937"/>
                </a:lnTo>
                <a:lnTo>
                  <a:pt x="11115" y="17864"/>
                </a:lnTo>
                <a:lnTo>
                  <a:pt x="11115" y="17827"/>
                </a:lnTo>
                <a:lnTo>
                  <a:pt x="11115" y="17717"/>
                </a:lnTo>
                <a:lnTo>
                  <a:pt x="11005" y="17607"/>
                </a:lnTo>
                <a:lnTo>
                  <a:pt x="10969" y="17534"/>
                </a:lnTo>
                <a:lnTo>
                  <a:pt x="11446" y="17350"/>
                </a:lnTo>
                <a:close/>
                <a:moveTo>
                  <a:pt x="10639" y="17644"/>
                </a:moveTo>
                <a:lnTo>
                  <a:pt x="10749" y="17791"/>
                </a:lnTo>
                <a:lnTo>
                  <a:pt x="10859" y="17901"/>
                </a:lnTo>
                <a:lnTo>
                  <a:pt x="10932" y="17974"/>
                </a:lnTo>
                <a:lnTo>
                  <a:pt x="10969" y="17974"/>
                </a:lnTo>
                <a:lnTo>
                  <a:pt x="10455" y="18194"/>
                </a:lnTo>
                <a:lnTo>
                  <a:pt x="10418" y="18121"/>
                </a:lnTo>
                <a:lnTo>
                  <a:pt x="10345" y="18121"/>
                </a:lnTo>
                <a:lnTo>
                  <a:pt x="10235" y="18157"/>
                </a:lnTo>
                <a:lnTo>
                  <a:pt x="10162" y="17901"/>
                </a:lnTo>
                <a:lnTo>
                  <a:pt x="10125" y="17827"/>
                </a:lnTo>
                <a:lnTo>
                  <a:pt x="10639" y="17644"/>
                </a:lnTo>
                <a:close/>
                <a:moveTo>
                  <a:pt x="10272" y="440"/>
                </a:moveTo>
                <a:lnTo>
                  <a:pt x="10455" y="477"/>
                </a:lnTo>
                <a:lnTo>
                  <a:pt x="10565" y="550"/>
                </a:lnTo>
                <a:lnTo>
                  <a:pt x="10675" y="624"/>
                </a:lnTo>
                <a:lnTo>
                  <a:pt x="10785" y="734"/>
                </a:lnTo>
                <a:lnTo>
                  <a:pt x="10969" y="990"/>
                </a:lnTo>
                <a:lnTo>
                  <a:pt x="11005" y="1210"/>
                </a:lnTo>
                <a:lnTo>
                  <a:pt x="11042" y="1431"/>
                </a:lnTo>
                <a:lnTo>
                  <a:pt x="11335" y="2348"/>
                </a:lnTo>
                <a:lnTo>
                  <a:pt x="11886" y="3998"/>
                </a:lnTo>
                <a:lnTo>
                  <a:pt x="13060" y="7300"/>
                </a:lnTo>
                <a:lnTo>
                  <a:pt x="14233" y="10564"/>
                </a:lnTo>
                <a:lnTo>
                  <a:pt x="14857" y="12215"/>
                </a:lnTo>
                <a:lnTo>
                  <a:pt x="15187" y="13095"/>
                </a:lnTo>
                <a:lnTo>
                  <a:pt x="15407" y="13646"/>
                </a:lnTo>
                <a:lnTo>
                  <a:pt x="15334" y="13682"/>
                </a:lnTo>
                <a:lnTo>
                  <a:pt x="15297" y="13829"/>
                </a:lnTo>
                <a:lnTo>
                  <a:pt x="15297" y="13939"/>
                </a:lnTo>
                <a:lnTo>
                  <a:pt x="15260" y="14196"/>
                </a:lnTo>
                <a:lnTo>
                  <a:pt x="15224" y="14379"/>
                </a:lnTo>
                <a:lnTo>
                  <a:pt x="15187" y="14526"/>
                </a:lnTo>
                <a:lnTo>
                  <a:pt x="15004" y="14856"/>
                </a:lnTo>
                <a:lnTo>
                  <a:pt x="14747" y="15149"/>
                </a:lnTo>
                <a:lnTo>
                  <a:pt x="14453" y="15370"/>
                </a:lnTo>
                <a:lnTo>
                  <a:pt x="14123" y="15590"/>
                </a:lnTo>
                <a:lnTo>
                  <a:pt x="13793" y="15773"/>
                </a:lnTo>
                <a:lnTo>
                  <a:pt x="13060" y="16140"/>
                </a:lnTo>
                <a:lnTo>
                  <a:pt x="12326" y="16470"/>
                </a:lnTo>
                <a:lnTo>
                  <a:pt x="10859" y="17094"/>
                </a:lnTo>
                <a:lnTo>
                  <a:pt x="10015" y="17424"/>
                </a:lnTo>
                <a:lnTo>
                  <a:pt x="9978" y="17387"/>
                </a:lnTo>
                <a:lnTo>
                  <a:pt x="9942" y="17387"/>
                </a:lnTo>
                <a:lnTo>
                  <a:pt x="9905" y="17424"/>
                </a:lnTo>
                <a:lnTo>
                  <a:pt x="9905" y="17460"/>
                </a:lnTo>
                <a:lnTo>
                  <a:pt x="8841" y="17791"/>
                </a:lnTo>
                <a:lnTo>
                  <a:pt x="7777" y="18121"/>
                </a:lnTo>
                <a:lnTo>
                  <a:pt x="6970" y="18304"/>
                </a:lnTo>
                <a:lnTo>
                  <a:pt x="6163" y="18487"/>
                </a:lnTo>
                <a:lnTo>
                  <a:pt x="5797" y="18524"/>
                </a:lnTo>
                <a:lnTo>
                  <a:pt x="5613" y="18524"/>
                </a:lnTo>
                <a:lnTo>
                  <a:pt x="5430" y="18451"/>
                </a:lnTo>
                <a:lnTo>
                  <a:pt x="5283" y="18377"/>
                </a:lnTo>
                <a:lnTo>
                  <a:pt x="5173" y="18231"/>
                </a:lnTo>
                <a:lnTo>
                  <a:pt x="5063" y="18121"/>
                </a:lnTo>
                <a:lnTo>
                  <a:pt x="4953" y="17974"/>
                </a:lnTo>
                <a:lnTo>
                  <a:pt x="4879" y="17680"/>
                </a:lnTo>
                <a:lnTo>
                  <a:pt x="4769" y="17387"/>
                </a:lnTo>
                <a:lnTo>
                  <a:pt x="4476" y="16507"/>
                </a:lnTo>
                <a:lnTo>
                  <a:pt x="3926" y="14819"/>
                </a:lnTo>
                <a:lnTo>
                  <a:pt x="3376" y="13169"/>
                </a:lnTo>
                <a:lnTo>
                  <a:pt x="2752" y="11518"/>
                </a:lnTo>
                <a:lnTo>
                  <a:pt x="2165" y="9867"/>
                </a:lnTo>
                <a:lnTo>
                  <a:pt x="1505" y="8253"/>
                </a:lnTo>
                <a:lnTo>
                  <a:pt x="845" y="6603"/>
                </a:lnTo>
                <a:lnTo>
                  <a:pt x="588" y="6052"/>
                </a:lnTo>
                <a:lnTo>
                  <a:pt x="478" y="5796"/>
                </a:lnTo>
                <a:lnTo>
                  <a:pt x="331" y="5539"/>
                </a:lnTo>
                <a:lnTo>
                  <a:pt x="368" y="5502"/>
                </a:lnTo>
                <a:lnTo>
                  <a:pt x="404" y="5429"/>
                </a:lnTo>
                <a:lnTo>
                  <a:pt x="368" y="5209"/>
                </a:lnTo>
                <a:lnTo>
                  <a:pt x="404" y="5025"/>
                </a:lnTo>
                <a:lnTo>
                  <a:pt x="404" y="4879"/>
                </a:lnTo>
                <a:lnTo>
                  <a:pt x="478" y="4695"/>
                </a:lnTo>
                <a:lnTo>
                  <a:pt x="624" y="4402"/>
                </a:lnTo>
                <a:lnTo>
                  <a:pt x="845" y="4145"/>
                </a:lnTo>
                <a:lnTo>
                  <a:pt x="1101" y="3888"/>
                </a:lnTo>
                <a:lnTo>
                  <a:pt x="1395" y="3668"/>
                </a:lnTo>
                <a:lnTo>
                  <a:pt x="1725" y="3485"/>
                </a:lnTo>
                <a:lnTo>
                  <a:pt x="2018" y="3301"/>
                </a:lnTo>
                <a:lnTo>
                  <a:pt x="2789" y="2935"/>
                </a:lnTo>
                <a:lnTo>
                  <a:pt x="3596" y="2641"/>
                </a:lnTo>
                <a:lnTo>
                  <a:pt x="5210" y="2017"/>
                </a:lnTo>
                <a:lnTo>
                  <a:pt x="6787" y="1394"/>
                </a:lnTo>
                <a:lnTo>
                  <a:pt x="7557" y="1100"/>
                </a:lnTo>
                <a:lnTo>
                  <a:pt x="8364" y="807"/>
                </a:lnTo>
                <a:lnTo>
                  <a:pt x="9135" y="587"/>
                </a:lnTo>
                <a:lnTo>
                  <a:pt x="9538" y="514"/>
                </a:lnTo>
                <a:lnTo>
                  <a:pt x="9942" y="440"/>
                </a:lnTo>
                <a:close/>
                <a:moveTo>
                  <a:pt x="9868" y="17937"/>
                </a:moveTo>
                <a:lnTo>
                  <a:pt x="9868" y="17974"/>
                </a:lnTo>
                <a:lnTo>
                  <a:pt x="9905" y="18157"/>
                </a:lnTo>
                <a:lnTo>
                  <a:pt x="10015" y="18341"/>
                </a:lnTo>
                <a:lnTo>
                  <a:pt x="9575" y="18524"/>
                </a:lnTo>
                <a:lnTo>
                  <a:pt x="9575" y="18487"/>
                </a:lnTo>
                <a:lnTo>
                  <a:pt x="9538" y="18341"/>
                </a:lnTo>
                <a:lnTo>
                  <a:pt x="9465" y="18231"/>
                </a:lnTo>
                <a:lnTo>
                  <a:pt x="9391" y="18084"/>
                </a:lnTo>
                <a:lnTo>
                  <a:pt x="9868" y="17937"/>
                </a:lnTo>
                <a:close/>
                <a:moveTo>
                  <a:pt x="9098" y="18194"/>
                </a:moveTo>
                <a:lnTo>
                  <a:pt x="9171" y="18414"/>
                </a:lnTo>
                <a:lnTo>
                  <a:pt x="9245" y="18524"/>
                </a:lnTo>
                <a:lnTo>
                  <a:pt x="9318" y="18598"/>
                </a:lnTo>
                <a:lnTo>
                  <a:pt x="8841" y="18781"/>
                </a:lnTo>
                <a:lnTo>
                  <a:pt x="8768" y="18708"/>
                </a:lnTo>
                <a:lnTo>
                  <a:pt x="8694" y="18598"/>
                </a:lnTo>
                <a:lnTo>
                  <a:pt x="8621" y="18487"/>
                </a:lnTo>
                <a:lnTo>
                  <a:pt x="8584" y="18341"/>
                </a:lnTo>
                <a:lnTo>
                  <a:pt x="9098" y="18194"/>
                </a:lnTo>
                <a:close/>
                <a:moveTo>
                  <a:pt x="8254" y="18414"/>
                </a:moveTo>
                <a:lnTo>
                  <a:pt x="8291" y="18561"/>
                </a:lnTo>
                <a:lnTo>
                  <a:pt x="8364" y="18744"/>
                </a:lnTo>
                <a:lnTo>
                  <a:pt x="8511" y="18928"/>
                </a:lnTo>
                <a:lnTo>
                  <a:pt x="8181" y="19038"/>
                </a:lnTo>
                <a:lnTo>
                  <a:pt x="8144" y="18964"/>
                </a:lnTo>
                <a:lnTo>
                  <a:pt x="8107" y="18928"/>
                </a:lnTo>
                <a:lnTo>
                  <a:pt x="7997" y="18854"/>
                </a:lnTo>
                <a:lnTo>
                  <a:pt x="7961" y="18818"/>
                </a:lnTo>
                <a:lnTo>
                  <a:pt x="7851" y="18634"/>
                </a:lnTo>
                <a:lnTo>
                  <a:pt x="7851" y="18561"/>
                </a:lnTo>
                <a:lnTo>
                  <a:pt x="8254" y="18414"/>
                </a:lnTo>
                <a:close/>
                <a:moveTo>
                  <a:pt x="5246" y="18818"/>
                </a:moveTo>
                <a:lnTo>
                  <a:pt x="5430" y="18891"/>
                </a:lnTo>
                <a:lnTo>
                  <a:pt x="5650" y="18928"/>
                </a:lnTo>
                <a:lnTo>
                  <a:pt x="5870" y="18964"/>
                </a:lnTo>
                <a:lnTo>
                  <a:pt x="5943" y="19221"/>
                </a:lnTo>
                <a:lnTo>
                  <a:pt x="5760" y="19148"/>
                </a:lnTo>
                <a:lnTo>
                  <a:pt x="5576" y="19038"/>
                </a:lnTo>
                <a:lnTo>
                  <a:pt x="5393" y="18928"/>
                </a:lnTo>
                <a:lnTo>
                  <a:pt x="5246" y="18818"/>
                </a:lnTo>
                <a:close/>
                <a:moveTo>
                  <a:pt x="7557" y="18634"/>
                </a:moveTo>
                <a:lnTo>
                  <a:pt x="7557" y="18781"/>
                </a:lnTo>
                <a:lnTo>
                  <a:pt x="7631" y="18928"/>
                </a:lnTo>
                <a:lnTo>
                  <a:pt x="7704" y="19038"/>
                </a:lnTo>
                <a:lnTo>
                  <a:pt x="7777" y="19148"/>
                </a:lnTo>
                <a:lnTo>
                  <a:pt x="7704" y="19184"/>
                </a:lnTo>
                <a:lnTo>
                  <a:pt x="7227" y="19294"/>
                </a:lnTo>
                <a:lnTo>
                  <a:pt x="7154" y="19184"/>
                </a:lnTo>
                <a:lnTo>
                  <a:pt x="7080" y="19074"/>
                </a:lnTo>
                <a:lnTo>
                  <a:pt x="6970" y="18928"/>
                </a:lnTo>
                <a:lnTo>
                  <a:pt x="6897" y="18781"/>
                </a:lnTo>
                <a:lnTo>
                  <a:pt x="7117" y="18708"/>
                </a:lnTo>
                <a:lnTo>
                  <a:pt x="7557" y="18634"/>
                </a:lnTo>
                <a:close/>
                <a:moveTo>
                  <a:pt x="6604" y="18854"/>
                </a:moveTo>
                <a:lnTo>
                  <a:pt x="6677" y="19111"/>
                </a:lnTo>
                <a:lnTo>
                  <a:pt x="6750" y="19221"/>
                </a:lnTo>
                <a:lnTo>
                  <a:pt x="6824" y="19331"/>
                </a:lnTo>
                <a:lnTo>
                  <a:pt x="6493" y="19331"/>
                </a:lnTo>
                <a:lnTo>
                  <a:pt x="6493" y="19258"/>
                </a:lnTo>
                <a:lnTo>
                  <a:pt x="6493" y="19221"/>
                </a:lnTo>
                <a:lnTo>
                  <a:pt x="6420" y="19184"/>
                </a:lnTo>
                <a:lnTo>
                  <a:pt x="6383" y="19184"/>
                </a:lnTo>
                <a:lnTo>
                  <a:pt x="6310" y="19221"/>
                </a:lnTo>
                <a:lnTo>
                  <a:pt x="6273" y="19221"/>
                </a:lnTo>
                <a:lnTo>
                  <a:pt x="6200" y="19184"/>
                </a:lnTo>
                <a:lnTo>
                  <a:pt x="6163" y="19074"/>
                </a:lnTo>
                <a:lnTo>
                  <a:pt x="6127" y="18928"/>
                </a:lnTo>
                <a:lnTo>
                  <a:pt x="6604" y="18854"/>
                </a:lnTo>
                <a:close/>
                <a:moveTo>
                  <a:pt x="10125" y="0"/>
                </a:moveTo>
                <a:lnTo>
                  <a:pt x="9721" y="37"/>
                </a:lnTo>
                <a:lnTo>
                  <a:pt x="9318" y="110"/>
                </a:lnTo>
                <a:lnTo>
                  <a:pt x="8804" y="220"/>
                </a:lnTo>
                <a:lnTo>
                  <a:pt x="8291" y="403"/>
                </a:lnTo>
                <a:lnTo>
                  <a:pt x="7300" y="734"/>
                </a:lnTo>
                <a:lnTo>
                  <a:pt x="5320" y="1504"/>
                </a:lnTo>
                <a:lnTo>
                  <a:pt x="3376" y="2274"/>
                </a:lnTo>
                <a:lnTo>
                  <a:pt x="2422" y="2678"/>
                </a:lnTo>
                <a:lnTo>
                  <a:pt x="1945" y="2898"/>
                </a:lnTo>
                <a:lnTo>
                  <a:pt x="1505" y="3118"/>
                </a:lnTo>
                <a:lnTo>
                  <a:pt x="1248" y="3301"/>
                </a:lnTo>
                <a:lnTo>
                  <a:pt x="955" y="3485"/>
                </a:lnTo>
                <a:lnTo>
                  <a:pt x="698" y="3742"/>
                </a:lnTo>
                <a:lnTo>
                  <a:pt x="441" y="3998"/>
                </a:lnTo>
                <a:lnTo>
                  <a:pt x="221" y="4292"/>
                </a:lnTo>
                <a:lnTo>
                  <a:pt x="74" y="4622"/>
                </a:lnTo>
                <a:lnTo>
                  <a:pt x="38" y="4769"/>
                </a:lnTo>
                <a:lnTo>
                  <a:pt x="38" y="4915"/>
                </a:lnTo>
                <a:lnTo>
                  <a:pt x="38" y="5099"/>
                </a:lnTo>
                <a:lnTo>
                  <a:pt x="74" y="5245"/>
                </a:lnTo>
                <a:lnTo>
                  <a:pt x="1" y="5282"/>
                </a:lnTo>
                <a:lnTo>
                  <a:pt x="1" y="5319"/>
                </a:lnTo>
                <a:lnTo>
                  <a:pt x="38" y="5722"/>
                </a:lnTo>
                <a:lnTo>
                  <a:pt x="148" y="6052"/>
                </a:lnTo>
                <a:lnTo>
                  <a:pt x="441" y="6786"/>
                </a:lnTo>
                <a:lnTo>
                  <a:pt x="1065" y="8400"/>
                </a:lnTo>
                <a:lnTo>
                  <a:pt x="2348" y="11665"/>
                </a:lnTo>
                <a:lnTo>
                  <a:pt x="2935" y="13315"/>
                </a:lnTo>
                <a:lnTo>
                  <a:pt x="3522" y="15003"/>
                </a:lnTo>
                <a:lnTo>
                  <a:pt x="4072" y="16653"/>
                </a:lnTo>
                <a:lnTo>
                  <a:pt x="4293" y="17424"/>
                </a:lnTo>
                <a:lnTo>
                  <a:pt x="4439" y="17827"/>
                </a:lnTo>
                <a:lnTo>
                  <a:pt x="4513" y="18047"/>
                </a:lnTo>
                <a:lnTo>
                  <a:pt x="4623" y="18231"/>
                </a:lnTo>
                <a:lnTo>
                  <a:pt x="4659" y="18451"/>
                </a:lnTo>
                <a:lnTo>
                  <a:pt x="4733" y="18634"/>
                </a:lnTo>
                <a:lnTo>
                  <a:pt x="4806" y="18781"/>
                </a:lnTo>
                <a:lnTo>
                  <a:pt x="4916" y="18928"/>
                </a:lnTo>
                <a:lnTo>
                  <a:pt x="5026" y="19074"/>
                </a:lnTo>
                <a:lnTo>
                  <a:pt x="5173" y="19221"/>
                </a:lnTo>
                <a:lnTo>
                  <a:pt x="5503" y="19404"/>
                </a:lnTo>
                <a:lnTo>
                  <a:pt x="5833" y="19551"/>
                </a:lnTo>
                <a:lnTo>
                  <a:pt x="6237" y="19661"/>
                </a:lnTo>
                <a:lnTo>
                  <a:pt x="6604" y="19698"/>
                </a:lnTo>
                <a:lnTo>
                  <a:pt x="7007" y="19698"/>
                </a:lnTo>
                <a:lnTo>
                  <a:pt x="7484" y="19625"/>
                </a:lnTo>
                <a:lnTo>
                  <a:pt x="7924" y="19515"/>
                </a:lnTo>
                <a:lnTo>
                  <a:pt x="8841" y="19184"/>
                </a:lnTo>
                <a:lnTo>
                  <a:pt x="11079" y="18341"/>
                </a:lnTo>
                <a:lnTo>
                  <a:pt x="13206" y="17570"/>
                </a:lnTo>
                <a:lnTo>
                  <a:pt x="13830" y="17314"/>
                </a:lnTo>
                <a:lnTo>
                  <a:pt x="14417" y="17020"/>
                </a:lnTo>
                <a:lnTo>
                  <a:pt x="14527" y="17020"/>
                </a:lnTo>
                <a:lnTo>
                  <a:pt x="14674" y="16947"/>
                </a:lnTo>
                <a:lnTo>
                  <a:pt x="14710" y="16873"/>
                </a:lnTo>
                <a:lnTo>
                  <a:pt x="14710" y="16837"/>
                </a:lnTo>
                <a:lnTo>
                  <a:pt x="14894" y="16690"/>
                </a:lnTo>
                <a:lnTo>
                  <a:pt x="15187" y="16433"/>
                </a:lnTo>
                <a:lnTo>
                  <a:pt x="15407" y="16103"/>
                </a:lnTo>
                <a:lnTo>
                  <a:pt x="15554" y="15773"/>
                </a:lnTo>
                <a:lnTo>
                  <a:pt x="15701" y="15406"/>
                </a:lnTo>
                <a:lnTo>
                  <a:pt x="15774" y="15039"/>
                </a:lnTo>
                <a:lnTo>
                  <a:pt x="15811" y="14636"/>
                </a:lnTo>
                <a:lnTo>
                  <a:pt x="15847" y="13866"/>
                </a:lnTo>
                <a:lnTo>
                  <a:pt x="15884" y="13829"/>
                </a:lnTo>
                <a:lnTo>
                  <a:pt x="15884" y="13756"/>
                </a:lnTo>
                <a:lnTo>
                  <a:pt x="15847" y="13572"/>
                </a:lnTo>
                <a:lnTo>
                  <a:pt x="15811" y="13389"/>
                </a:lnTo>
                <a:lnTo>
                  <a:pt x="15664" y="13059"/>
                </a:lnTo>
                <a:lnTo>
                  <a:pt x="15334" y="12178"/>
                </a:lnTo>
                <a:lnTo>
                  <a:pt x="14710" y="10564"/>
                </a:lnTo>
                <a:lnTo>
                  <a:pt x="13500" y="7263"/>
                </a:lnTo>
                <a:lnTo>
                  <a:pt x="12326" y="3962"/>
                </a:lnTo>
                <a:lnTo>
                  <a:pt x="11776" y="2311"/>
                </a:lnTo>
                <a:lnTo>
                  <a:pt x="11446" y="1431"/>
                </a:lnTo>
                <a:lnTo>
                  <a:pt x="11372" y="1174"/>
                </a:lnTo>
                <a:lnTo>
                  <a:pt x="11409" y="1027"/>
                </a:lnTo>
                <a:lnTo>
                  <a:pt x="11409" y="917"/>
                </a:lnTo>
                <a:lnTo>
                  <a:pt x="11372" y="770"/>
                </a:lnTo>
                <a:lnTo>
                  <a:pt x="11299" y="624"/>
                </a:lnTo>
                <a:lnTo>
                  <a:pt x="11152" y="403"/>
                </a:lnTo>
                <a:lnTo>
                  <a:pt x="10895" y="220"/>
                </a:lnTo>
                <a:lnTo>
                  <a:pt x="10712" y="110"/>
                </a:lnTo>
                <a:lnTo>
                  <a:pt x="10528" y="37"/>
                </a:lnTo>
                <a:lnTo>
                  <a:pt x="10345"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1" name="Google Shape;71;p13"/>
          <p:cNvSpPr/>
          <p:nvPr/>
        </p:nvSpPr>
        <p:spPr>
          <a:xfrm>
            <a:off x="-58319" y="3053287"/>
            <a:ext cx="782014" cy="890356"/>
          </a:xfrm>
          <a:custGeom>
            <a:rect b="b" l="l" r="r" t="t"/>
            <a:pathLst>
              <a:path extrusionOk="0" h="17792" w="15627">
                <a:moveTo>
                  <a:pt x="10528" y="1"/>
                </a:moveTo>
                <a:lnTo>
                  <a:pt x="10455" y="37"/>
                </a:lnTo>
                <a:lnTo>
                  <a:pt x="10308" y="221"/>
                </a:lnTo>
                <a:lnTo>
                  <a:pt x="10198" y="441"/>
                </a:lnTo>
                <a:lnTo>
                  <a:pt x="10015" y="881"/>
                </a:lnTo>
                <a:lnTo>
                  <a:pt x="9831" y="1468"/>
                </a:lnTo>
                <a:lnTo>
                  <a:pt x="9685" y="2091"/>
                </a:lnTo>
                <a:lnTo>
                  <a:pt x="9685" y="2201"/>
                </a:lnTo>
                <a:lnTo>
                  <a:pt x="9721" y="2311"/>
                </a:lnTo>
                <a:lnTo>
                  <a:pt x="9795" y="2348"/>
                </a:lnTo>
                <a:lnTo>
                  <a:pt x="9868" y="2385"/>
                </a:lnTo>
                <a:lnTo>
                  <a:pt x="9941" y="2421"/>
                </a:lnTo>
                <a:lnTo>
                  <a:pt x="10051" y="2385"/>
                </a:lnTo>
                <a:lnTo>
                  <a:pt x="10125" y="2311"/>
                </a:lnTo>
                <a:lnTo>
                  <a:pt x="10198" y="2238"/>
                </a:lnTo>
                <a:lnTo>
                  <a:pt x="10235" y="2055"/>
                </a:lnTo>
                <a:lnTo>
                  <a:pt x="10235" y="2018"/>
                </a:lnTo>
                <a:lnTo>
                  <a:pt x="10235" y="1981"/>
                </a:lnTo>
                <a:lnTo>
                  <a:pt x="10455" y="1138"/>
                </a:lnTo>
                <a:lnTo>
                  <a:pt x="10638" y="624"/>
                </a:lnTo>
                <a:lnTo>
                  <a:pt x="10675" y="367"/>
                </a:lnTo>
                <a:lnTo>
                  <a:pt x="10712" y="111"/>
                </a:lnTo>
                <a:lnTo>
                  <a:pt x="10675" y="37"/>
                </a:lnTo>
                <a:lnTo>
                  <a:pt x="10602" y="1"/>
                </a:lnTo>
                <a:close/>
                <a:moveTo>
                  <a:pt x="3559" y="1028"/>
                </a:moveTo>
                <a:lnTo>
                  <a:pt x="3522" y="1064"/>
                </a:lnTo>
                <a:lnTo>
                  <a:pt x="3485" y="1101"/>
                </a:lnTo>
                <a:lnTo>
                  <a:pt x="3485" y="1138"/>
                </a:lnTo>
                <a:lnTo>
                  <a:pt x="3559" y="1321"/>
                </a:lnTo>
                <a:lnTo>
                  <a:pt x="3669" y="1468"/>
                </a:lnTo>
                <a:lnTo>
                  <a:pt x="3889" y="1761"/>
                </a:lnTo>
                <a:lnTo>
                  <a:pt x="4109" y="2055"/>
                </a:lnTo>
                <a:lnTo>
                  <a:pt x="4366" y="2348"/>
                </a:lnTo>
                <a:lnTo>
                  <a:pt x="4476" y="2605"/>
                </a:lnTo>
                <a:lnTo>
                  <a:pt x="4586" y="2862"/>
                </a:lnTo>
                <a:lnTo>
                  <a:pt x="4696" y="2972"/>
                </a:lnTo>
                <a:lnTo>
                  <a:pt x="4769" y="3045"/>
                </a:lnTo>
                <a:lnTo>
                  <a:pt x="4916" y="3082"/>
                </a:lnTo>
                <a:lnTo>
                  <a:pt x="5063" y="3082"/>
                </a:lnTo>
                <a:lnTo>
                  <a:pt x="5136" y="3045"/>
                </a:lnTo>
                <a:lnTo>
                  <a:pt x="5209" y="3008"/>
                </a:lnTo>
                <a:lnTo>
                  <a:pt x="5246" y="2935"/>
                </a:lnTo>
                <a:lnTo>
                  <a:pt x="5246" y="2862"/>
                </a:lnTo>
                <a:lnTo>
                  <a:pt x="5209" y="2715"/>
                </a:lnTo>
                <a:lnTo>
                  <a:pt x="5173" y="2642"/>
                </a:lnTo>
                <a:lnTo>
                  <a:pt x="5099" y="2605"/>
                </a:lnTo>
                <a:lnTo>
                  <a:pt x="4989" y="2605"/>
                </a:lnTo>
                <a:lnTo>
                  <a:pt x="4989" y="2568"/>
                </a:lnTo>
                <a:lnTo>
                  <a:pt x="4989" y="2495"/>
                </a:lnTo>
                <a:lnTo>
                  <a:pt x="4953" y="2385"/>
                </a:lnTo>
                <a:lnTo>
                  <a:pt x="4806" y="2128"/>
                </a:lnTo>
                <a:lnTo>
                  <a:pt x="4623" y="1871"/>
                </a:lnTo>
                <a:lnTo>
                  <a:pt x="4402" y="1615"/>
                </a:lnTo>
                <a:lnTo>
                  <a:pt x="4146" y="1394"/>
                </a:lnTo>
                <a:lnTo>
                  <a:pt x="3889" y="1174"/>
                </a:lnTo>
                <a:lnTo>
                  <a:pt x="3595" y="1028"/>
                </a:lnTo>
                <a:close/>
                <a:moveTo>
                  <a:pt x="15334" y="3999"/>
                </a:moveTo>
                <a:lnTo>
                  <a:pt x="15260" y="4035"/>
                </a:lnTo>
                <a:lnTo>
                  <a:pt x="15187" y="4109"/>
                </a:lnTo>
                <a:lnTo>
                  <a:pt x="15077" y="4182"/>
                </a:lnTo>
                <a:lnTo>
                  <a:pt x="14967" y="4256"/>
                </a:lnTo>
                <a:lnTo>
                  <a:pt x="14820" y="4329"/>
                </a:lnTo>
                <a:lnTo>
                  <a:pt x="14673" y="4329"/>
                </a:lnTo>
                <a:lnTo>
                  <a:pt x="14527" y="4402"/>
                </a:lnTo>
                <a:lnTo>
                  <a:pt x="14490" y="4439"/>
                </a:lnTo>
                <a:lnTo>
                  <a:pt x="14453" y="4549"/>
                </a:lnTo>
                <a:lnTo>
                  <a:pt x="14417" y="4586"/>
                </a:lnTo>
                <a:lnTo>
                  <a:pt x="14380" y="4622"/>
                </a:lnTo>
                <a:lnTo>
                  <a:pt x="14233" y="4732"/>
                </a:lnTo>
                <a:lnTo>
                  <a:pt x="13940" y="4842"/>
                </a:lnTo>
                <a:lnTo>
                  <a:pt x="13720" y="4989"/>
                </a:lnTo>
                <a:lnTo>
                  <a:pt x="13536" y="5173"/>
                </a:lnTo>
                <a:lnTo>
                  <a:pt x="13499" y="5246"/>
                </a:lnTo>
                <a:lnTo>
                  <a:pt x="13499" y="5319"/>
                </a:lnTo>
                <a:lnTo>
                  <a:pt x="13573" y="5356"/>
                </a:lnTo>
                <a:lnTo>
                  <a:pt x="13830" y="5356"/>
                </a:lnTo>
                <a:lnTo>
                  <a:pt x="14013" y="5319"/>
                </a:lnTo>
                <a:lnTo>
                  <a:pt x="14380" y="5173"/>
                </a:lnTo>
                <a:lnTo>
                  <a:pt x="14673" y="5026"/>
                </a:lnTo>
                <a:lnTo>
                  <a:pt x="14783" y="4953"/>
                </a:lnTo>
                <a:lnTo>
                  <a:pt x="14857" y="4806"/>
                </a:lnTo>
                <a:lnTo>
                  <a:pt x="15077" y="4769"/>
                </a:lnTo>
                <a:lnTo>
                  <a:pt x="15260" y="4659"/>
                </a:lnTo>
                <a:lnTo>
                  <a:pt x="15370" y="4696"/>
                </a:lnTo>
                <a:lnTo>
                  <a:pt x="15444" y="4696"/>
                </a:lnTo>
                <a:lnTo>
                  <a:pt x="15554" y="4622"/>
                </a:lnTo>
                <a:lnTo>
                  <a:pt x="15627" y="4549"/>
                </a:lnTo>
                <a:lnTo>
                  <a:pt x="15627" y="4476"/>
                </a:lnTo>
                <a:lnTo>
                  <a:pt x="15590" y="4366"/>
                </a:lnTo>
                <a:lnTo>
                  <a:pt x="15627" y="4329"/>
                </a:lnTo>
                <a:lnTo>
                  <a:pt x="15627" y="4256"/>
                </a:lnTo>
                <a:lnTo>
                  <a:pt x="15590" y="4182"/>
                </a:lnTo>
                <a:lnTo>
                  <a:pt x="15554" y="4109"/>
                </a:lnTo>
                <a:lnTo>
                  <a:pt x="15480" y="4035"/>
                </a:lnTo>
                <a:lnTo>
                  <a:pt x="15407" y="4035"/>
                </a:lnTo>
                <a:lnTo>
                  <a:pt x="15334" y="3999"/>
                </a:lnTo>
                <a:close/>
                <a:moveTo>
                  <a:pt x="2238" y="7447"/>
                </a:moveTo>
                <a:lnTo>
                  <a:pt x="2128" y="7484"/>
                </a:lnTo>
                <a:lnTo>
                  <a:pt x="1064" y="7960"/>
                </a:lnTo>
                <a:lnTo>
                  <a:pt x="477" y="8217"/>
                </a:lnTo>
                <a:lnTo>
                  <a:pt x="257" y="8364"/>
                </a:lnTo>
                <a:lnTo>
                  <a:pt x="147" y="8474"/>
                </a:lnTo>
                <a:lnTo>
                  <a:pt x="111" y="8437"/>
                </a:lnTo>
                <a:lnTo>
                  <a:pt x="74" y="8437"/>
                </a:lnTo>
                <a:lnTo>
                  <a:pt x="1" y="8511"/>
                </a:lnTo>
                <a:lnTo>
                  <a:pt x="1" y="8584"/>
                </a:lnTo>
                <a:lnTo>
                  <a:pt x="37" y="8621"/>
                </a:lnTo>
                <a:lnTo>
                  <a:pt x="111" y="8694"/>
                </a:lnTo>
                <a:lnTo>
                  <a:pt x="221" y="8731"/>
                </a:lnTo>
                <a:lnTo>
                  <a:pt x="367" y="8694"/>
                </a:lnTo>
                <a:lnTo>
                  <a:pt x="514" y="8657"/>
                </a:lnTo>
                <a:lnTo>
                  <a:pt x="808" y="8547"/>
                </a:lnTo>
                <a:lnTo>
                  <a:pt x="1028" y="8474"/>
                </a:lnTo>
                <a:lnTo>
                  <a:pt x="2385" y="7887"/>
                </a:lnTo>
                <a:lnTo>
                  <a:pt x="2458" y="7850"/>
                </a:lnTo>
                <a:lnTo>
                  <a:pt x="2532" y="7777"/>
                </a:lnTo>
                <a:lnTo>
                  <a:pt x="2532" y="7667"/>
                </a:lnTo>
                <a:lnTo>
                  <a:pt x="2495" y="7594"/>
                </a:lnTo>
                <a:lnTo>
                  <a:pt x="2422" y="7520"/>
                </a:lnTo>
                <a:lnTo>
                  <a:pt x="2348" y="7484"/>
                </a:lnTo>
                <a:lnTo>
                  <a:pt x="2238" y="7447"/>
                </a:lnTo>
                <a:close/>
                <a:moveTo>
                  <a:pt x="6677" y="7814"/>
                </a:moveTo>
                <a:lnTo>
                  <a:pt x="6603" y="7887"/>
                </a:lnTo>
                <a:lnTo>
                  <a:pt x="6603" y="7960"/>
                </a:lnTo>
                <a:lnTo>
                  <a:pt x="6603" y="8070"/>
                </a:lnTo>
                <a:lnTo>
                  <a:pt x="6933" y="8474"/>
                </a:lnTo>
                <a:lnTo>
                  <a:pt x="7044" y="8694"/>
                </a:lnTo>
                <a:lnTo>
                  <a:pt x="7154" y="8914"/>
                </a:lnTo>
                <a:lnTo>
                  <a:pt x="7227" y="8951"/>
                </a:lnTo>
                <a:lnTo>
                  <a:pt x="7264" y="8987"/>
                </a:lnTo>
                <a:lnTo>
                  <a:pt x="7410" y="8987"/>
                </a:lnTo>
                <a:lnTo>
                  <a:pt x="7594" y="8877"/>
                </a:lnTo>
                <a:lnTo>
                  <a:pt x="7777" y="8767"/>
                </a:lnTo>
                <a:lnTo>
                  <a:pt x="7924" y="8621"/>
                </a:lnTo>
                <a:lnTo>
                  <a:pt x="7924" y="8657"/>
                </a:lnTo>
                <a:lnTo>
                  <a:pt x="7997" y="8767"/>
                </a:lnTo>
                <a:lnTo>
                  <a:pt x="8071" y="8877"/>
                </a:lnTo>
                <a:lnTo>
                  <a:pt x="8181" y="8951"/>
                </a:lnTo>
                <a:lnTo>
                  <a:pt x="8327" y="9024"/>
                </a:lnTo>
                <a:lnTo>
                  <a:pt x="8584" y="9061"/>
                </a:lnTo>
                <a:lnTo>
                  <a:pt x="8768" y="9061"/>
                </a:lnTo>
                <a:lnTo>
                  <a:pt x="8951" y="8987"/>
                </a:lnTo>
                <a:lnTo>
                  <a:pt x="9281" y="8841"/>
                </a:lnTo>
                <a:lnTo>
                  <a:pt x="9611" y="8657"/>
                </a:lnTo>
                <a:lnTo>
                  <a:pt x="9721" y="8547"/>
                </a:lnTo>
                <a:lnTo>
                  <a:pt x="9758" y="8474"/>
                </a:lnTo>
                <a:lnTo>
                  <a:pt x="9758" y="8364"/>
                </a:lnTo>
                <a:lnTo>
                  <a:pt x="9685" y="8254"/>
                </a:lnTo>
                <a:lnTo>
                  <a:pt x="9648" y="8217"/>
                </a:lnTo>
                <a:lnTo>
                  <a:pt x="9464" y="8217"/>
                </a:lnTo>
                <a:lnTo>
                  <a:pt x="9428" y="8291"/>
                </a:lnTo>
                <a:lnTo>
                  <a:pt x="9244" y="8437"/>
                </a:lnTo>
                <a:lnTo>
                  <a:pt x="8988" y="8547"/>
                </a:lnTo>
                <a:lnTo>
                  <a:pt x="8768" y="8621"/>
                </a:lnTo>
                <a:lnTo>
                  <a:pt x="8584" y="8657"/>
                </a:lnTo>
                <a:lnTo>
                  <a:pt x="8474" y="8657"/>
                </a:lnTo>
                <a:lnTo>
                  <a:pt x="8401" y="8621"/>
                </a:lnTo>
                <a:lnTo>
                  <a:pt x="8364" y="8584"/>
                </a:lnTo>
                <a:lnTo>
                  <a:pt x="8327" y="8547"/>
                </a:lnTo>
                <a:lnTo>
                  <a:pt x="8254" y="8254"/>
                </a:lnTo>
                <a:lnTo>
                  <a:pt x="8181" y="8144"/>
                </a:lnTo>
                <a:lnTo>
                  <a:pt x="8071" y="8107"/>
                </a:lnTo>
                <a:lnTo>
                  <a:pt x="7961" y="8107"/>
                </a:lnTo>
                <a:lnTo>
                  <a:pt x="7887" y="8144"/>
                </a:lnTo>
                <a:lnTo>
                  <a:pt x="7740" y="8254"/>
                </a:lnTo>
                <a:lnTo>
                  <a:pt x="7630" y="8401"/>
                </a:lnTo>
                <a:lnTo>
                  <a:pt x="7410" y="8547"/>
                </a:lnTo>
                <a:lnTo>
                  <a:pt x="7264" y="8364"/>
                </a:lnTo>
                <a:lnTo>
                  <a:pt x="7117" y="8180"/>
                </a:lnTo>
                <a:lnTo>
                  <a:pt x="6970" y="7997"/>
                </a:lnTo>
                <a:lnTo>
                  <a:pt x="6787" y="7850"/>
                </a:lnTo>
                <a:lnTo>
                  <a:pt x="6713" y="7814"/>
                </a:lnTo>
                <a:close/>
                <a:moveTo>
                  <a:pt x="12876" y="11005"/>
                </a:moveTo>
                <a:lnTo>
                  <a:pt x="12803" y="11042"/>
                </a:lnTo>
                <a:lnTo>
                  <a:pt x="12766" y="11078"/>
                </a:lnTo>
                <a:lnTo>
                  <a:pt x="12766" y="11152"/>
                </a:lnTo>
                <a:lnTo>
                  <a:pt x="12729" y="11225"/>
                </a:lnTo>
                <a:lnTo>
                  <a:pt x="12766" y="11298"/>
                </a:lnTo>
                <a:lnTo>
                  <a:pt x="12986" y="11702"/>
                </a:lnTo>
                <a:lnTo>
                  <a:pt x="13279" y="12069"/>
                </a:lnTo>
                <a:lnTo>
                  <a:pt x="13499" y="12399"/>
                </a:lnTo>
                <a:lnTo>
                  <a:pt x="13646" y="12509"/>
                </a:lnTo>
                <a:lnTo>
                  <a:pt x="13830" y="12619"/>
                </a:lnTo>
                <a:lnTo>
                  <a:pt x="13976" y="12619"/>
                </a:lnTo>
                <a:lnTo>
                  <a:pt x="14013" y="12582"/>
                </a:lnTo>
                <a:lnTo>
                  <a:pt x="14086" y="12546"/>
                </a:lnTo>
                <a:lnTo>
                  <a:pt x="14160" y="12436"/>
                </a:lnTo>
                <a:lnTo>
                  <a:pt x="14160" y="12325"/>
                </a:lnTo>
                <a:lnTo>
                  <a:pt x="14160" y="12252"/>
                </a:lnTo>
                <a:lnTo>
                  <a:pt x="14123" y="12142"/>
                </a:lnTo>
                <a:lnTo>
                  <a:pt x="14086" y="12069"/>
                </a:lnTo>
                <a:lnTo>
                  <a:pt x="14050" y="12032"/>
                </a:lnTo>
                <a:lnTo>
                  <a:pt x="13903" y="12032"/>
                </a:lnTo>
                <a:lnTo>
                  <a:pt x="13830" y="11885"/>
                </a:lnTo>
                <a:lnTo>
                  <a:pt x="13573" y="11592"/>
                </a:lnTo>
                <a:lnTo>
                  <a:pt x="13316" y="11298"/>
                </a:lnTo>
                <a:lnTo>
                  <a:pt x="13059" y="11042"/>
                </a:lnTo>
                <a:lnTo>
                  <a:pt x="13023" y="11005"/>
                </a:lnTo>
                <a:close/>
                <a:moveTo>
                  <a:pt x="8181" y="3192"/>
                </a:moveTo>
                <a:lnTo>
                  <a:pt x="8511" y="3228"/>
                </a:lnTo>
                <a:lnTo>
                  <a:pt x="8878" y="3265"/>
                </a:lnTo>
                <a:lnTo>
                  <a:pt x="9208" y="3339"/>
                </a:lnTo>
                <a:lnTo>
                  <a:pt x="9538" y="3412"/>
                </a:lnTo>
                <a:lnTo>
                  <a:pt x="9868" y="3522"/>
                </a:lnTo>
                <a:lnTo>
                  <a:pt x="10198" y="3669"/>
                </a:lnTo>
                <a:lnTo>
                  <a:pt x="10528" y="3852"/>
                </a:lnTo>
                <a:lnTo>
                  <a:pt x="10822" y="4035"/>
                </a:lnTo>
                <a:lnTo>
                  <a:pt x="11078" y="4256"/>
                </a:lnTo>
                <a:lnTo>
                  <a:pt x="11335" y="4476"/>
                </a:lnTo>
                <a:lnTo>
                  <a:pt x="11592" y="4732"/>
                </a:lnTo>
                <a:lnTo>
                  <a:pt x="11812" y="4989"/>
                </a:lnTo>
                <a:lnTo>
                  <a:pt x="11996" y="5319"/>
                </a:lnTo>
                <a:lnTo>
                  <a:pt x="12142" y="5576"/>
                </a:lnTo>
                <a:lnTo>
                  <a:pt x="12252" y="5870"/>
                </a:lnTo>
                <a:lnTo>
                  <a:pt x="12362" y="6200"/>
                </a:lnTo>
                <a:lnTo>
                  <a:pt x="12436" y="6530"/>
                </a:lnTo>
                <a:lnTo>
                  <a:pt x="12509" y="6823"/>
                </a:lnTo>
                <a:lnTo>
                  <a:pt x="12509" y="7153"/>
                </a:lnTo>
                <a:lnTo>
                  <a:pt x="12509" y="7484"/>
                </a:lnTo>
                <a:lnTo>
                  <a:pt x="12472" y="7814"/>
                </a:lnTo>
                <a:lnTo>
                  <a:pt x="12399" y="8144"/>
                </a:lnTo>
                <a:lnTo>
                  <a:pt x="12289" y="8511"/>
                </a:lnTo>
                <a:lnTo>
                  <a:pt x="12142" y="8804"/>
                </a:lnTo>
                <a:lnTo>
                  <a:pt x="11996" y="9134"/>
                </a:lnTo>
                <a:lnTo>
                  <a:pt x="11812" y="9428"/>
                </a:lnTo>
                <a:lnTo>
                  <a:pt x="11592" y="9721"/>
                </a:lnTo>
                <a:lnTo>
                  <a:pt x="11115" y="10271"/>
                </a:lnTo>
                <a:lnTo>
                  <a:pt x="10345" y="11115"/>
                </a:lnTo>
                <a:lnTo>
                  <a:pt x="9941" y="11555"/>
                </a:lnTo>
                <a:lnTo>
                  <a:pt x="9575" y="12032"/>
                </a:lnTo>
                <a:lnTo>
                  <a:pt x="9281" y="12509"/>
                </a:lnTo>
                <a:lnTo>
                  <a:pt x="8988" y="13022"/>
                </a:lnTo>
                <a:lnTo>
                  <a:pt x="8914" y="13279"/>
                </a:lnTo>
                <a:lnTo>
                  <a:pt x="8804" y="13573"/>
                </a:lnTo>
                <a:lnTo>
                  <a:pt x="8768" y="13829"/>
                </a:lnTo>
                <a:lnTo>
                  <a:pt x="8731" y="14123"/>
                </a:lnTo>
                <a:lnTo>
                  <a:pt x="8217" y="14013"/>
                </a:lnTo>
                <a:lnTo>
                  <a:pt x="7704" y="13939"/>
                </a:lnTo>
                <a:lnTo>
                  <a:pt x="8584" y="11665"/>
                </a:lnTo>
                <a:lnTo>
                  <a:pt x="9061" y="10418"/>
                </a:lnTo>
                <a:lnTo>
                  <a:pt x="9318" y="9831"/>
                </a:lnTo>
                <a:lnTo>
                  <a:pt x="9391" y="9538"/>
                </a:lnTo>
                <a:lnTo>
                  <a:pt x="9391" y="9391"/>
                </a:lnTo>
                <a:lnTo>
                  <a:pt x="9354" y="9244"/>
                </a:lnTo>
                <a:lnTo>
                  <a:pt x="9318" y="9208"/>
                </a:lnTo>
                <a:lnTo>
                  <a:pt x="9281" y="9208"/>
                </a:lnTo>
                <a:lnTo>
                  <a:pt x="9171" y="9281"/>
                </a:lnTo>
                <a:lnTo>
                  <a:pt x="9098" y="9391"/>
                </a:lnTo>
                <a:lnTo>
                  <a:pt x="8988" y="9611"/>
                </a:lnTo>
                <a:lnTo>
                  <a:pt x="8768" y="10088"/>
                </a:lnTo>
                <a:lnTo>
                  <a:pt x="8217" y="11445"/>
                </a:lnTo>
                <a:lnTo>
                  <a:pt x="7337" y="13719"/>
                </a:lnTo>
                <a:lnTo>
                  <a:pt x="7227" y="13903"/>
                </a:lnTo>
                <a:lnTo>
                  <a:pt x="6970" y="13829"/>
                </a:lnTo>
                <a:lnTo>
                  <a:pt x="6420" y="13683"/>
                </a:lnTo>
                <a:lnTo>
                  <a:pt x="6420" y="13646"/>
                </a:lnTo>
                <a:lnTo>
                  <a:pt x="6493" y="13389"/>
                </a:lnTo>
                <a:lnTo>
                  <a:pt x="6530" y="13096"/>
                </a:lnTo>
                <a:lnTo>
                  <a:pt x="6530" y="12546"/>
                </a:lnTo>
                <a:lnTo>
                  <a:pt x="6603" y="11372"/>
                </a:lnTo>
                <a:lnTo>
                  <a:pt x="6677" y="10125"/>
                </a:lnTo>
                <a:lnTo>
                  <a:pt x="6713" y="9501"/>
                </a:lnTo>
                <a:lnTo>
                  <a:pt x="6677" y="8877"/>
                </a:lnTo>
                <a:lnTo>
                  <a:pt x="6677" y="8804"/>
                </a:lnTo>
                <a:lnTo>
                  <a:pt x="6640" y="8767"/>
                </a:lnTo>
                <a:lnTo>
                  <a:pt x="6530" y="8694"/>
                </a:lnTo>
                <a:lnTo>
                  <a:pt x="6420" y="8731"/>
                </a:lnTo>
                <a:lnTo>
                  <a:pt x="6383" y="8767"/>
                </a:lnTo>
                <a:lnTo>
                  <a:pt x="6347" y="8841"/>
                </a:lnTo>
                <a:lnTo>
                  <a:pt x="6273" y="9391"/>
                </a:lnTo>
                <a:lnTo>
                  <a:pt x="6237" y="9978"/>
                </a:lnTo>
                <a:lnTo>
                  <a:pt x="6200" y="11115"/>
                </a:lnTo>
                <a:lnTo>
                  <a:pt x="6090" y="12289"/>
                </a:lnTo>
                <a:lnTo>
                  <a:pt x="6016" y="12912"/>
                </a:lnTo>
                <a:lnTo>
                  <a:pt x="6016" y="13206"/>
                </a:lnTo>
                <a:lnTo>
                  <a:pt x="6016" y="13536"/>
                </a:lnTo>
                <a:lnTo>
                  <a:pt x="5540" y="13353"/>
                </a:lnTo>
                <a:lnTo>
                  <a:pt x="5099" y="13206"/>
                </a:lnTo>
                <a:lnTo>
                  <a:pt x="4623" y="13132"/>
                </a:lnTo>
                <a:lnTo>
                  <a:pt x="4182" y="13132"/>
                </a:lnTo>
                <a:lnTo>
                  <a:pt x="4329" y="12876"/>
                </a:lnTo>
                <a:lnTo>
                  <a:pt x="4439" y="12619"/>
                </a:lnTo>
                <a:lnTo>
                  <a:pt x="4549" y="12362"/>
                </a:lnTo>
                <a:lnTo>
                  <a:pt x="4623" y="12069"/>
                </a:lnTo>
                <a:lnTo>
                  <a:pt x="4696" y="11482"/>
                </a:lnTo>
                <a:lnTo>
                  <a:pt x="4696" y="10895"/>
                </a:lnTo>
                <a:lnTo>
                  <a:pt x="4623" y="10161"/>
                </a:lnTo>
                <a:lnTo>
                  <a:pt x="4512" y="9428"/>
                </a:lnTo>
                <a:lnTo>
                  <a:pt x="4366" y="8694"/>
                </a:lnTo>
                <a:lnTo>
                  <a:pt x="4219" y="7960"/>
                </a:lnTo>
                <a:lnTo>
                  <a:pt x="4182" y="7594"/>
                </a:lnTo>
                <a:lnTo>
                  <a:pt x="4182" y="7190"/>
                </a:lnTo>
                <a:lnTo>
                  <a:pt x="4182" y="6823"/>
                </a:lnTo>
                <a:lnTo>
                  <a:pt x="4219" y="6456"/>
                </a:lnTo>
                <a:lnTo>
                  <a:pt x="4292" y="6090"/>
                </a:lnTo>
                <a:lnTo>
                  <a:pt x="4439" y="5760"/>
                </a:lnTo>
                <a:lnTo>
                  <a:pt x="4586" y="5429"/>
                </a:lnTo>
                <a:lnTo>
                  <a:pt x="4769" y="5063"/>
                </a:lnTo>
                <a:lnTo>
                  <a:pt x="5026" y="4769"/>
                </a:lnTo>
                <a:lnTo>
                  <a:pt x="5246" y="4476"/>
                </a:lnTo>
                <a:lnTo>
                  <a:pt x="5503" y="4219"/>
                </a:lnTo>
                <a:lnTo>
                  <a:pt x="5796" y="3999"/>
                </a:lnTo>
                <a:lnTo>
                  <a:pt x="6090" y="3779"/>
                </a:lnTo>
                <a:lnTo>
                  <a:pt x="6420" y="3595"/>
                </a:lnTo>
                <a:lnTo>
                  <a:pt x="6787" y="3449"/>
                </a:lnTo>
                <a:lnTo>
                  <a:pt x="7117" y="3339"/>
                </a:lnTo>
                <a:lnTo>
                  <a:pt x="7484" y="3265"/>
                </a:lnTo>
                <a:lnTo>
                  <a:pt x="7814" y="3228"/>
                </a:lnTo>
                <a:lnTo>
                  <a:pt x="8181" y="3192"/>
                </a:lnTo>
                <a:close/>
                <a:moveTo>
                  <a:pt x="3962" y="13426"/>
                </a:moveTo>
                <a:lnTo>
                  <a:pt x="4623" y="13536"/>
                </a:lnTo>
                <a:lnTo>
                  <a:pt x="5246" y="13719"/>
                </a:lnTo>
                <a:lnTo>
                  <a:pt x="5943" y="13939"/>
                </a:lnTo>
                <a:lnTo>
                  <a:pt x="6603" y="14196"/>
                </a:lnTo>
                <a:lnTo>
                  <a:pt x="6860" y="14270"/>
                </a:lnTo>
                <a:lnTo>
                  <a:pt x="7154" y="14306"/>
                </a:lnTo>
                <a:lnTo>
                  <a:pt x="7704" y="14380"/>
                </a:lnTo>
                <a:lnTo>
                  <a:pt x="8217" y="14490"/>
                </a:lnTo>
                <a:lnTo>
                  <a:pt x="8474" y="14563"/>
                </a:lnTo>
                <a:lnTo>
                  <a:pt x="8731" y="14636"/>
                </a:lnTo>
                <a:lnTo>
                  <a:pt x="8768" y="14783"/>
                </a:lnTo>
                <a:lnTo>
                  <a:pt x="8841" y="14857"/>
                </a:lnTo>
                <a:lnTo>
                  <a:pt x="8951" y="14893"/>
                </a:lnTo>
                <a:lnTo>
                  <a:pt x="9061" y="14893"/>
                </a:lnTo>
                <a:lnTo>
                  <a:pt x="9061" y="15003"/>
                </a:lnTo>
                <a:lnTo>
                  <a:pt x="9024" y="15150"/>
                </a:lnTo>
                <a:lnTo>
                  <a:pt x="8914" y="15223"/>
                </a:lnTo>
                <a:lnTo>
                  <a:pt x="8768" y="15333"/>
                </a:lnTo>
                <a:lnTo>
                  <a:pt x="8034" y="15040"/>
                </a:lnTo>
                <a:lnTo>
                  <a:pt x="6383" y="14490"/>
                </a:lnTo>
                <a:lnTo>
                  <a:pt x="5576" y="14270"/>
                </a:lnTo>
                <a:lnTo>
                  <a:pt x="4769" y="14086"/>
                </a:lnTo>
                <a:lnTo>
                  <a:pt x="4292" y="14013"/>
                </a:lnTo>
                <a:lnTo>
                  <a:pt x="4072" y="14013"/>
                </a:lnTo>
                <a:lnTo>
                  <a:pt x="3852" y="14050"/>
                </a:lnTo>
                <a:lnTo>
                  <a:pt x="3742" y="14013"/>
                </a:lnTo>
                <a:lnTo>
                  <a:pt x="3669" y="13939"/>
                </a:lnTo>
                <a:lnTo>
                  <a:pt x="3632" y="13829"/>
                </a:lnTo>
                <a:lnTo>
                  <a:pt x="3632" y="13719"/>
                </a:lnTo>
                <a:lnTo>
                  <a:pt x="3632" y="13609"/>
                </a:lnTo>
                <a:lnTo>
                  <a:pt x="3705" y="13536"/>
                </a:lnTo>
                <a:lnTo>
                  <a:pt x="3816" y="13463"/>
                </a:lnTo>
                <a:lnTo>
                  <a:pt x="3926" y="13426"/>
                </a:lnTo>
                <a:close/>
                <a:moveTo>
                  <a:pt x="4256" y="15737"/>
                </a:moveTo>
                <a:lnTo>
                  <a:pt x="4696" y="15847"/>
                </a:lnTo>
                <a:lnTo>
                  <a:pt x="4476" y="16067"/>
                </a:lnTo>
                <a:lnTo>
                  <a:pt x="4292" y="16287"/>
                </a:lnTo>
                <a:lnTo>
                  <a:pt x="4292" y="16250"/>
                </a:lnTo>
                <a:lnTo>
                  <a:pt x="4256" y="16140"/>
                </a:lnTo>
                <a:lnTo>
                  <a:pt x="4256" y="15994"/>
                </a:lnTo>
                <a:lnTo>
                  <a:pt x="4256" y="15737"/>
                </a:lnTo>
                <a:close/>
                <a:moveTo>
                  <a:pt x="4843" y="15920"/>
                </a:moveTo>
                <a:lnTo>
                  <a:pt x="4989" y="15957"/>
                </a:lnTo>
                <a:lnTo>
                  <a:pt x="5136" y="15994"/>
                </a:lnTo>
                <a:lnTo>
                  <a:pt x="4879" y="16140"/>
                </a:lnTo>
                <a:lnTo>
                  <a:pt x="4623" y="16360"/>
                </a:lnTo>
                <a:lnTo>
                  <a:pt x="4623" y="16360"/>
                </a:lnTo>
                <a:lnTo>
                  <a:pt x="4733" y="16140"/>
                </a:lnTo>
                <a:lnTo>
                  <a:pt x="4843" y="15920"/>
                </a:lnTo>
                <a:close/>
                <a:moveTo>
                  <a:pt x="4146" y="14453"/>
                </a:moveTo>
                <a:lnTo>
                  <a:pt x="4659" y="14490"/>
                </a:lnTo>
                <a:lnTo>
                  <a:pt x="5356" y="14673"/>
                </a:lnTo>
                <a:lnTo>
                  <a:pt x="6053" y="14857"/>
                </a:lnTo>
                <a:lnTo>
                  <a:pt x="7410" y="15333"/>
                </a:lnTo>
                <a:lnTo>
                  <a:pt x="8034" y="15553"/>
                </a:lnTo>
                <a:lnTo>
                  <a:pt x="8401" y="15663"/>
                </a:lnTo>
                <a:lnTo>
                  <a:pt x="8694" y="15774"/>
                </a:lnTo>
                <a:lnTo>
                  <a:pt x="8731" y="15847"/>
                </a:lnTo>
                <a:lnTo>
                  <a:pt x="8768" y="15884"/>
                </a:lnTo>
                <a:lnTo>
                  <a:pt x="8841" y="15957"/>
                </a:lnTo>
                <a:lnTo>
                  <a:pt x="8951" y="15957"/>
                </a:lnTo>
                <a:lnTo>
                  <a:pt x="8914" y="16067"/>
                </a:lnTo>
                <a:lnTo>
                  <a:pt x="8841" y="16214"/>
                </a:lnTo>
                <a:lnTo>
                  <a:pt x="8694" y="16397"/>
                </a:lnTo>
                <a:lnTo>
                  <a:pt x="8547" y="16507"/>
                </a:lnTo>
                <a:lnTo>
                  <a:pt x="8401" y="16581"/>
                </a:lnTo>
                <a:lnTo>
                  <a:pt x="7227" y="16140"/>
                </a:lnTo>
                <a:lnTo>
                  <a:pt x="6016" y="15774"/>
                </a:lnTo>
                <a:lnTo>
                  <a:pt x="4733" y="15370"/>
                </a:lnTo>
                <a:lnTo>
                  <a:pt x="4072" y="15223"/>
                </a:lnTo>
                <a:lnTo>
                  <a:pt x="3449" y="15113"/>
                </a:lnTo>
                <a:lnTo>
                  <a:pt x="3449" y="15040"/>
                </a:lnTo>
                <a:lnTo>
                  <a:pt x="3449" y="14857"/>
                </a:lnTo>
                <a:lnTo>
                  <a:pt x="3522" y="14673"/>
                </a:lnTo>
                <a:lnTo>
                  <a:pt x="3632" y="14563"/>
                </a:lnTo>
                <a:lnTo>
                  <a:pt x="3705" y="14490"/>
                </a:lnTo>
                <a:lnTo>
                  <a:pt x="3926" y="14490"/>
                </a:lnTo>
                <a:lnTo>
                  <a:pt x="3962" y="14526"/>
                </a:lnTo>
                <a:lnTo>
                  <a:pt x="3999" y="14526"/>
                </a:lnTo>
                <a:lnTo>
                  <a:pt x="4036" y="14490"/>
                </a:lnTo>
                <a:lnTo>
                  <a:pt x="4146" y="14453"/>
                </a:lnTo>
                <a:close/>
                <a:moveTo>
                  <a:pt x="5503" y="16067"/>
                </a:moveTo>
                <a:lnTo>
                  <a:pt x="5723" y="16140"/>
                </a:lnTo>
                <a:lnTo>
                  <a:pt x="5503" y="16287"/>
                </a:lnTo>
                <a:lnTo>
                  <a:pt x="5246" y="16434"/>
                </a:lnTo>
                <a:lnTo>
                  <a:pt x="5026" y="16617"/>
                </a:lnTo>
                <a:lnTo>
                  <a:pt x="4843" y="16837"/>
                </a:lnTo>
                <a:lnTo>
                  <a:pt x="4659" y="16764"/>
                </a:lnTo>
                <a:lnTo>
                  <a:pt x="4733" y="16691"/>
                </a:lnTo>
                <a:lnTo>
                  <a:pt x="5503" y="16067"/>
                </a:lnTo>
                <a:close/>
                <a:moveTo>
                  <a:pt x="5980" y="16214"/>
                </a:moveTo>
                <a:lnTo>
                  <a:pt x="6200" y="16287"/>
                </a:lnTo>
                <a:lnTo>
                  <a:pt x="6200" y="16324"/>
                </a:lnTo>
                <a:lnTo>
                  <a:pt x="5943" y="16434"/>
                </a:lnTo>
                <a:lnTo>
                  <a:pt x="5723" y="16581"/>
                </a:lnTo>
                <a:lnTo>
                  <a:pt x="5540" y="16727"/>
                </a:lnTo>
                <a:lnTo>
                  <a:pt x="5393" y="16947"/>
                </a:lnTo>
                <a:lnTo>
                  <a:pt x="5246" y="16911"/>
                </a:lnTo>
                <a:lnTo>
                  <a:pt x="5613" y="16544"/>
                </a:lnTo>
                <a:lnTo>
                  <a:pt x="5980" y="16214"/>
                </a:lnTo>
                <a:close/>
                <a:moveTo>
                  <a:pt x="6383" y="16360"/>
                </a:moveTo>
                <a:lnTo>
                  <a:pt x="6897" y="16544"/>
                </a:lnTo>
                <a:lnTo>
                  <a:pt x="6420" y="16801"/>
                </a:lnTo>
                <a:lnTo>
                  <a:pt x="6200" y="16947"/>
                </a:lnTo>
                <a:lnTo>
                  <a:pt x="5980" y="17131"/>
                </a:lnTo>
                <a:lnTo>
                  <a:pt x="5796" y="17057"/>
                </a:lnTo>
                <a:lnTo>
                  <a:pt x="5833" y="16984"/>
                </a:lnTo>
                <a:lnTo>
                  <a:pt x="5833" y="16911"/>
                </a:lnTo>
                <a:lnTo>
                  <a:pt x="5833" y="16874"/>
                </a:lnTo>
                <a:lnTo>
                  <a:pt x="6090" y="16617"/>
                </a:lnTo>
                <a:lnTo>
                  <a:pt x="6383" y="16397"/>
                </a:lnTo>
                <a:lnTo>
                  <a:pt x="6383" y="16360"/>
                </a:lnTo>
                <a:close/>
                <a:moveTo>
                  <a:pt x="7080" y="16581"/>
                </a:moveTo>
                <a:lnTo>
                  <a:pt x="7410" y="16691"/>
                </a:lnTo>
                <a:lnTo>
                  <a:pt x="7154" y="16911"/>
                </a:lnTo>
                <a:lnTo>
                  <a:pt x="6787" y="17314"/>
                </a:lnTo>
                <a:lnTo>
                  <a:pt x="6457" y="17241"/>
                </a:lnTo>
                <a:lnTo>
                  <a:pt x="6493" y="17167"/>
                </a:lnTo>
                <a:lnTo>
                  <a:pt x="6457" y="17131"/>
                </a:lnTo>
                <a:lnTo>
                  <a:pt x="6750" y="16837"/>
                </a:lnTo>
                <a:lnTo>
                  <a:pt x="7080" y="16581"/>
                </a:lnTo>
                <a:close/>
                <a:moveTo>
                  <a:pt x="8034" y="2678"/>
                </a:moveTo>
                <a:lnTo>
                  <a:pt x="7704" y="2715"/>
                </a:lnTo>
                <a:lnTo>
                  <a:pt x="7374" y="2752"/>
                </a:lnTo>
                <a:lnTo>
                  <a:pt x="7044" y="2825"/>
                </a:lnTo>
                <a:lnTo>
                  <a:pt x="6750" y="2898"/>
                </a:lnTo>
                <a:lnTo>
                  <a:pt x="6420" y="3008"/>
                </a:lnTo>
                <a:lnTo>
                  <a:pt x="6126" y="3155"/>
                </a:lnTo>
                <a:lnTo>
                  <a:pt x="5833" y="3302"/>
                </a:lnTo>
                <a:lnTo>
                  <a:pt x="5576" y="3522"/>
                </a:lnTo>
                <a:lnTo>
                  <a:pt x="5026" y="3962"/>
                </a:lnTo>
                <a:lnTo>
                  <a:pt x="4806" y="4219"/>
                </a:lnTo>
                <a:lnTo>
                  <a:pt x="4586" y="4512"/>
                </a:lnTo>
                <a:lnTo>
                  <a:pt x="4366" y="4769"/>
                </a:lnTo>
                <a:lnTo>
                  <a:pt x="4182" y="5099"/>
                </a:lnTo>
                <a:lnTo>
                  <a:pt x="3999" y="5393"/>
                </a:lnTo>
                <a:lnTo>
                  <a:pt x="3852" y="5723"/>
                </a:lnTo>
                <a:lnTo>
                  <a:pt x="3742" y="6163"/>
                </a:lnTo>
                <a:lnTo>
                  <a:pt x="3669" y="6603"/>
                </a:lnTo>
                <a:lnTo>
                  <a:pt x="3632" y="7043"/>
                </a:lnTo>
                <a:lnTo>
                  <a:pt x="3632" y="7520"/>
                </a:lnTo>
                <a:lnTo>
                  <a:pt x="3705" y="7960"/>
                </a:lnTo>
                <a:lnTo>
                  <a:pt x="3779" y="8437"/>
                </a:lnTo>
                <a:lnTo>
                  <a:pt x="3962" y="9318"/>
                </a:lnTo>
                <a:lnTo>
                  <a:pt x="4109" y="10308"/>
                </a:lnTo>
                <a:lnTo>
                  <a:pt x="4182" y="10785"/>
                </a:lnTo>
                <a:lnTo>
                  <a:pt x="4219" y="11262"/>
                </a:lnTo>
                <a:lnTo>
                  <a:pt x="4182" y="11739"/>
                </a:lnTo>
                <a:lnTo>
                  <a:pt x="4109" y="12215"/>
                </a:lnTo>
                <a:lnTo>
                  <a:pt x="3999" y="12619"/>
                </a:lnTo>
                <a:lnTo>
                  <a:pt x="3816" y="13059"/>
                </a:lnTo>
                <a:lnTo>
                  <a:pt x="3595" y="13132"/>
                </a:lnTo>
                <a:lnTo>
                  <a:pt x="3449" y="13279"/>
                </a:lnTo>
                <a:lnTo>
                  <a:pt x="3302" y="13426"/>
                </a:lnTo>
                <a:lnTo>
                  <a:pt x="3229" y="13646"/>
                </a:lnTo>
                <a:lnTo>
                  <a:pt x="3229" y="13829"/>
                </a:lnTo>
                <a:lnTo>
                  <a:pt x="3265" y="13976"/>
                </a:lnTo>
                <a:lnTo>
                  <a:pt x="3339" y="14160"/>
                </a:lnTo>
                <a:lnTo>
                  <a:pt x="3412" y="14270"/>
                </a:lnTo>
                <a:lnTo>
                  <a:pt x="3339" y="14343"/>
                </a:lnTo>
                <a:lnTo>
                  <a:pt x="3265" y="14416"/>
                </a:lnTo>
                <a:lnTo>
                  <a:pt x="3192" y="14526"/>
                </a:lnTo>
                <a:lnTo>
                  <a:pt x="3119" y="14673"/>
                </a:lnTo>
                <a:lnTo>
                  <a:pt x="3082" y="14857"/>
                </a:lnTo>
                <a:lnTo>
                  <a:pt x="3045" y="15040"/>
                </a:lnTo>
                <a:lnTo>
                  <a:pt x="3045" y="15187"/>
                </a:lnTo>
                <a:lnTo>
                  <a:pt x="3082" y="15370"/>
                </a:lnTo>
                <a:lnTo>
                  <a:pt x="3192" y="15480"/>
                </a:lnTo>
                <a:lnTo>
                  <a:pt x="3302" y="15590"/>
                </a:lnTo>
                <a:lnTo>
                  <a:pt x="3412" y="15627"/>
                </a:lnTo>
                <a:lnTo>
                  <a:pt x="3485" y="15590"/>
                </a:lnTo>
                <a:lnTo>
                  <a:pt x="3522" y="15553"/>
                </a:lnTo>
                <a:lnTo>
                  <a:pt x="3559" y="15553"/>
                </a:lnTo>
                <a:lnTo>
                  <a:pt x="4072" y="15700"/>
                </a:lnTo>
                <a:lnTo>
                  <a:pt x="3999" y="15810"/>
                </a:lnTo>
                <a:lnTo>
                  <a:pt x="3926" y="15957"/>
                </a:lnTo>
                <a:lnTo>
                  <a:pt x="3926" y="16140"/>
                </a:lnTo>
                <a:lnTo>
                  <a:pt x="3926" y="16324"/>
                </a:lnTo>
                <a:lnTo>
                  <a:pt x="3999" y="16507"/>
                </a:lnTo>
                <a:lnTo>
                  <a:pt x="4072" y="16654"/>
                </a:lnTo>
                <a:lnTo>
                  <a:pt x="4146" y="16801"/>
                </a:lnTo>
                <a:lnTo>
                  <a:pt x="4292" y="16874"/>
                </a:lnTo>
                <a:lnTo>
                  <a:pt x="4256" y="16947"/>
                </a:lnTo>
                <a:lnTo>
                  <a:pt x="4292" y="17021"/>
                </a:lnTo>
                <a:lnTo>
                  <a:pt x="4329" y="17057"/>
                </a:lnTo>
                <a:lnTo>
                  <a:pt x="4402" y="17094"/>
                </a:lnTo>
                <a:lnTo>
                  <a:pt x="4586" y="17167"/>
                </a:lnTo>
                <a:lnTo>
                  <a:pt x="4806" y="17277"/>
                </a:lnTo>
                <a:lnTo>
                  <a:pt x="5283" y="17388"/>
                </a:lnTo>
                <a:lnTo>
                  <a:pt x="5393" y="17424"/>
                </a:lnTo>
                <a:lnTo>
                  <a:pt x="5576" y="17461"/>
                </a:lnTo>
                <a:lnTo>
                  <a:pt x="6310" y="17681"/>
                </a:lnTo>
                <a:lnTo>
                  <a:pt x="6677" y="17754"/>
                </a:lnTo>
                <a:lnTo>
                  <a:pt x="6860" y="17791"/>
                </a:lnTo>
                <a:lnTo>
                  <a:pt x="7044" y="17754"/>
                </a:lnTo>
                <a:lnTo>
                  <a:pt x="7117" y="17718"/>
                </a:lnTo>
                <a:lnTo>
                  <a:pt x="7154" y="17681"/>
                </a:lnTo>
                <a:lnTo>
                  <a:pt x="7154" y="17608"/>
                </a:lnTo>
                <a:lnTo>
                  <a:pt x="7117" y="17534"/>
                </a:lnTo>
                <a:lnTo>
                  <a:pt x="7447" y="17204"/>
                </a:lnTo>
                <a:lnTo>
                  <a:pt x="7594" y="17021"/>
                </a:lnTo>
                <a:lnTo>
                  <a:pt x="7740" y="16837"/>
                </a:lnTo>
                <a:lnTo>
                  <a:pt x="8327" y="17021"/>
                </a:lnTo>
                <a:lnTo>
                  <a:pt x="8437" y="17021"/>
                </a:lnTo>
                <a:lnTo>
                  <a:pt x="8547" y="16984"/>
                </a:lnTo>
                <a:lnTo>
                  <a:pt x="8731" y="16911"/>
                </a:lnTo>
                <a:lnTo>
                  <a:pt x="8914" y="16764"/>
                </a:lnTo>
                <a:lnTo>
                  <a:pt x="9098" y="16581"/>
                </a:lnTo>
                <a:lnTo>
                  <a:pt x="9208" y="16360"/>
                </a:lnTo>
                <a:lnTo>
                  <a:pt x="9281" y="16140"/>
                </a:lnTo>
                <a:lnTo>
                  <a:pt x="9318" y="15884"/>
                </a:lnTo>
                <a:lnTo>
                  <a:pt x="9281" y="15700"/>
                </a:lnTo>
                <a:lnTo>
                  <a:pt x="9208" y="15590"/>
                </a:lnTo>
                <a:lnTo>
                  <a:pt x="9171" y="15517"/>
                </a:lnTo>
                <a:lnTo>
                  <a:pt x="9244" y="15407"/>
                </a:lnTo>
                <a:lnTo>
                  <a:pt x="9354" y="15260"/>
                </a:lnTo>
                <a:lnTo>
                  <a:pt x="9391" y="15113"/>
                </a:lnTo>
                <a:lnTo>
                  <a:pt x="9428" y="15003"/>
                </a:lnTo>
                <a:lnTo>
                  <a:pt x="9501" y="14930"/>
                </a:lnTo>
                <a:lnTo>
                  <a:pt x="9575" y="14857"/>
                </a:lnTo>
                <a:lnTo>
                  <a:pt x="9575" y="14783"/>
                </a:lnTo>
                <a:lnTo>
                  <a:pt x="9538" y="14673"/>
                </a:lnTo>
                <a:lnTo>
                  <a:pt x="9391" y="14526"/>
                </a:lnTo>
                <a:lnTo>
                  <a:pt x="9244" y="14380"/>
                </a:lnTo>
                <a:lnTo>
                  <a:pt x="9244" y="14050"/>
                </a:lnTo>
                <a:lnTo>
                  <a:pt x="9318" y="13683"/>
                </a:lnTo>
                <a:lnTo>
                  <a:pt x="9428" y="13353"/>
                </a:lnTo>
                <a:lnTo>
                  <a:pt x="9538" y="13059"/>
                </a:lnTo>
                <a:lnTo>
                  <a:pt x="9721" y="12766"/>
                </a:lnTo>
                <a:lnTo>
                  <a:pt x="9905" y="12472"/>
                </a:lnTo>
                <a:lnTo>
                  <a:pt x="10308" y="11885"/>
                </a:lnTo>
                <a:lnTo>
                  <a:pt x="10785" y="11335"/>
                </a:lnTo>
                <a:lnTo>
                  <a:pt x="11299" y="10822"/>
                </a:lnTo>
                <a:lnTo>
                  <a:pt x="11775" y="10308"/>
                </a:lnTo>
                <a:lnTo>
                  <a:pt x="12179" y="9758"/>
                </a:lnTo>
                <a:lnTo>
                  <a:pt x="12362" y="9501"/>
                </a:lnTo>
                <a:lnTo>
                  <a:pt x="12546" y="9208"/>
                </a:lnTo>
                <a:lnTo>
                  <a:pt x="12656" y="8951"/>
                </a:lnTo>
                <a:lnTo>
                  <a:pt x="12803" y="8657"/>
                </a:lnTo>
                <a:lnTo>
                  <a:pt x="12876" y="8364"/>
                </a:lnTo>
                <a:lnTo>
                  <a:pt x="12949" y="8034"/>
                </a:lnTo>
                <a:lnTo>
                  <a:pt x="12986" y="7740"/>
                </a:lnTo>
                <a:lnTo>
                  <a:pt x="13023" y="7447"/>
                </a:lnTo>
                <a:lnTo>
                  <a:pt x="13023" y="6823"/>
                </a:lnTo>
                <a:lnTo>
                  <a:pt x="12913" y="6236"/>
                </a:lnTo>
                <a:lnTo>
                  <a:pt x="12729" y="5613"/>
                </a:lnTo>
                <a:lnTo>
                  <a:pt x="12436" y="5026"/>
                </a:lnTo>
                <a:lnTo>
                  <a:pt x="12252" y="4769"/>
                </a:lnTo>
                <a:lnTo>
                  <a:pt x="12069" y="4476"/>
                </a:lnTo>
                <a:lnTo>
                  <a:pt x="11849" y="4256"/>
                </a:lnTo>
                <a:lnTo>
                  <a:pt x="11629" y="3999"/>
                </a:lnTo>
                <a:lnTo>
                  <a:pt x="11372" y="3815"/>
                </a:lnTo>
                <a:lnTo>
                  <a:pt x="11115" y="3595"/>
                </a:lnTo>
                <a:lnTo>
                  <a:pt x="10565" y="3265"/>
                </a:lnTo>
                <a:lnTo>
                  <a:pt x="9978" y="3008"/>
                </a:lnTo>
                <a:lnTo>
                  <a:pt x="9354" y="2825"/>
                </a:lnTo>
                <a:lnTo>
                  <a:pt x="8694" y="2715"/>
                </a:lnTo>
                <a:lnTo>
                  <a:pt x="8034" y="2678"/>
                </a:ln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2" name="Google Shape;72;p13"/>
          <p:cNvSpPr/>
          <p:nvPr/>
        </p:nvSpPr>
        <p:spPr>
          <a:xfrm>
            <a:off x="4025101" y="3422420"/>
            <a:ext cx="370865" cy="809588"/>
          </a:xfrm>
          <a:custGeom>
            <a:rect b="b" l="l" r="r" t="t"/>
            <a:pathLst>
              <a:path extrusionOk="0" h="16178" w="7411">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3" name="Google Shape;73;p13"/>
          <p:cNvSpPr/>
          <p:nvPr/>
        </p:nvSpPr>
        <p:spPr>
          <a:xfrm>
            <a:off x="3078045" y="3128354"/>
            <a:ext cx="730671" cy="895811"/>
          </a:xfrm>
          <a:custGeom>
            <a:rect b="b" l="l" r="r" t="t"/>
            <a:pathLst>
              <a:path extrusionOk="0" h="17901" w="14601">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4" name="Google Shape;74;p13"/>
          <p:cNvSpPr/>
          <p:nvPr/>
        </p:nvSpPr>
        <p:spPr>
          <a:xfrm>
            <a:off x="5401648" y="3285712"/>
            <a:ext cx="805934" cy="750838"/>
          </a:xfrm>
          <a:custGeom>
            <a:rect b="b" l="l" r="r" t="t"/>
            <a:pathLst>
              <a:path extrusionOk="0" h="15004" w="16105">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5" name="Google Shape;75;p13"/>
          <p:cNvSpPr/>
          <p:nvPr/>
        </p:nvSpPr>
        <p:spPr>
          <a:xfrm>
            <a:off x="8364459" y="3346843"/>
            <a:ext cx="873792" cy="600260"/>
          </a:xfrm>
          <a:custGeom>
            <a:rect b="b" l="l" r="r" t="t"/>
            <a:pathLst>
              <a:path extrusionOk="0" h="11995" w="17461">
                <a:moveTo>
                  <a:pt x="9758" y="2238"/>
                </a:moveTo>
                <a:lnTo>
                  <a:pt x="9721" y="2274"/>
                </a:lnTo>
                <a:lnTo>
                  <a:pt x="9648" y="2311"/>
                </a:lnTo>
                <a:lnTo>
                  <a:pt x="9611" y="2458"/>
                </a:lnTo>
                <a:lnTo>
                  <a:pt x="9648" y="2568"/>
                </a:lnTo>
                <a:lnTo>
                  <a:pt x="9721" y="2605"/>
                </a:lnTo>
                <a:lnTo>
                  <a:pt x="9758" y="2641"/>
                </a:lnTo>
                <a:lnTo>
                  <a:pt x="9941" y="2641"/>
                </a:lnTo>
                <a:lnTo>
                  <a:pt x="9978" y="2605"/>
                </a:lnTo>
                <a:lnTo>
                  <a:pt x="10051" y="2531"/>
                </a:lnTo>
                <a:lnTo>
                  <a:pt x="10051" y="2458"/>
                </a:lnTo>
                <a:lnTo>
                  <a:pt x="10051" y="2348"/>
                </a:lnTo>
                <a:lnTo>
                  <a:pt x="9978" y="2274"/>
                </a:lnTo>
                <a:lnTo>
                  <a:pt x="9941" y="2238"/>
                </a:lnTo>
                <a:close/>
                <a:moveTo>
                  <a:pt x="9795" y="3191"/>
                </a:moveTo>
                <a:lnTo>
                  <a:pt x="9721" y="3265"/>
                </a:lnTo>
                <a:lnTo>
                  <a:pt x="9684" y="3301"/>
                </a:lnTo>
                <a:lnTo>
                  <a:pt x="9684" y="3375"/>
                </a:lnTo>
                <a:lnTo>
                  <a:pt x="9684" y="3485"/>
                </a:lnTo>
                <a:lnTo>
                  <a:pt x="9758" y="3522"/>
                </a:lnTo>
                <a:lnTo>
                  <a:pt x="9795" y="3558"/>
                </a:lnTo>
                <a:lnTo>
                  <a:pt x="9941" y="3558"/>
                </a:lnTo>
                <a:lnTo>
                  <a:pt x="9978" y="3522"/>
                </a:lnTo>
                <a:lnTo>
                  <a:pt x="10015" y="3485"/>
                </a:lnTo>
                <a:lnTo>
                  <a:pt x="10051" y="3375"/>
                </a:lnTo>
                <a:lnTo>
                  <a:pt x="10015" y="3301"/>
                </a:lnTo>
                <a:lnTo>
                  <a:pt x="9978" y="3228"/>
                </a:lnTo>
                <a:lnTo>
                  <a:pt x="9941" y="3191"/>
                </a:lnTo>
                <a:close/>
                <a:moveTo>
                  <a:pt x="11519" y="3045"/>
                </a:moveTo>
                <a:lnTo>
                  <a:pt x="11409" y="3081"/>
                </a:lnTo>
                <a:lnTo>
                  <a:pt x="11335" y="3118"/>
                </a:lnTo>
                <a:lnTo>
                  <a:pt x="11298" y="3191"/>
                </a:lnTo>
                <a:lnTo>
                  <a:pt x="11262" y="3265"/>
                </a:lnTo>
                <a:lnTo>
                  <a:pt x="11262" y="3338"/>
                </a:lnTo>
                <a:lnTo>
                  <a:pt x="11262" y="3412"/>
                </a:lnTo>
                <a:lnTo>
                  <a:pt x="11298" y="3485"/>
                </a:lnTo>
                <a:lnTo>
                  <a:pt x="11372" y="3522"/>
                </a:lnTo>
                <a:lnTo>
                  <a:pt x="11445" y="3595"/>
                </a:lnTo>
                <a:lnTo>
                  <a:pt x="11592" y="3595"/>
                </a:lnTo>
                <a:lnTo>
                  <a:pt x="11665" y="3522"/>
                </a:lnTo>
                <a:lnTo>
                  <a:pt x="11702" y="3485"/>
                </a:lnTo>
                <a:lnTo>
                  <a:pt x="11739" y="3412"/>
                </a:lnTo>
                <a:lnTo>
                  <a:pt x="11702" y="3265"/>
                </a:lnTo>
                <a:lnTo>
                  <a:pt x="11702" y="3155"/>
                </a:lnTo>
                <a:lnTo>
                  <a:pt x="11629" y="3081"/>
                </a:lnTo>
                <a:lnTo>
                  <a:pt x="11519" y="3045"/>
                </a:lnTo>
                <a:close/>
                <a:moveTo>
                  <a:pt x="15554" y="1541"/>
                </a:moveTo>
                <a:lnTo>
                  <a:pt x="15407" y="1871"/>
                </a:lnTo>
                <a:lnTo>
                  <a:pt x="15187" y="2164"/>
                </a:lnTo>
                <a:lnTo>
                  <a:pt x="14967" y="2458"/>
                </a:lnTo>
                <a:lnTo>
                  <a:pt x="14710" y="2715"/>
                </a:lnTo>
                <a:lnTo>
                  <a:pt x="14416" y="2935"/>
                </a:lnTo>
                <a:lnTo>
                  <a:pt x="14123" y="3155"/>
                </a:lnTo>
                <a:lnTo>
                  <a:pt x="13536" y="3595"/>
                </a:lnTo>
                <a:lnTo>
                  <a:pt x="13279" y="3265"/>
                </a:lnTo>
                <a:lnTo>
                  <a:pt x="12986" y="2971"/>
                </a:lnTo>
                <a:lnTo>
                  <a:pt x="13096" y="2935"/>
                </a:lnTo>
                <a:lnTo>
                  <a:pt x="13683" y="2531"/>
                </a:lnTo>
                <a:lnTo>
                  <a:pt x="14306" y="2164"/>
                </a:lnTo>
                <a:lnTo>
                  <a:pt x="14930" y="1834"/>
                </a:lnTo>
                <a:lnTo>
                  <a:pt x="15554" y="1541"/>
                </a:lnTo>
                <a:close/>
                <a:moveTo>
                  <a:pt x="8914" y="3228"/>
                </a:moveTo>
                <a:lnTo>
                  <a:pt x="8841" y="3301"/>
                </a:lnTo>
                <a:lnTo>
                  <a:pt x="8804" y="3375"/>
                </a:lnTo>
                <a:lnTo>
                  <a:pt x="8804" y="3485"/>
                </a:lnTo>
                <a:lnTo>
                  <a:pt x="8804" y="3558"/>
                </a:lnTo>
                <a:lnTo>
                  <a:pt x="8877" y="3632"/>
                </a:lnTo>
                <a:lnTo>
                  <a:pt x="8951" y="3668"/>
                </a:lnTo>
                <a:lnTo>
                  <a:pt x="9098" y="3668"/>
                </a:lnTo>
                <a:lnTo>
                  <a:pt x="9134" y="3632"/>
                </a:lnTo>
                <a:lnTo>
                  <a:pt x="9208" y="3558"/>
                </a:lnTo>
                <a:lnTo>
                  <a:pt x="9208" y="3485"/>
                </a:lnTo>
                <a:lnTo>
                  <a:pt x="9208" y="3375"/>
                </a:lnTo>
                <a:lnTo>
                  <a:pt x="9171" y="3338"/>
                </a:lnTo>
                <a:lnTo>
                  <a:pt x="9134" y="3265"/>
                </a:lnTo>
                <a:lnTo>
                  <a:pt x="9061" y="3228"/>
                </a:lnTo>
                <a:close/>
                <a:moveTo>
                  <a:pt x="16324" y="1101"/>
                </a:moveTo>
                <a:lnTo>
                  <a:pt x="16140" y="1541"/>
                </a:lnTo>
                <a:lnTo>
                  <a:pt x="15884" y="1944"/>
                </a:lnTo>
                <a:lnTo>
                  <a:pt x="15590" y="2348"/>
                </a:lnTo>
                <a:lnTo>
                  <a:pt x="15297" y="2751"/>
                </a:lnTo>
                <a:lnTo>
                  <a:pt x="14967" y="3081"/>
                </a:lnTo>
                <a:lnTo>
                  <a:pt x="14600" y="3412"/>
                </a:lnTo>
                <a:lnTo>
                  <a:pt x="13829" y="4072"/>
                </a:lnTo>
                <a:lnTo>
                  <a:pt x="13756" y="3925"/>
                </a:lnTo>
                <a:lnTo>
                  <a:pt x="13976" y="3778"/>
                </a:lnTo>
                <a:lnTo>
                  <a:pt x="14343" y="3558"/>
                </a:lnTo>
                <a:lnTo>
                  <a:pt x="14673" y="3301"/>
                </a:lnTo>
                <a:lnTo>
                  <a:pt x="15003" y="3008"/>
                </a:lnTo>
                <a:lnTo>
                  <a:pt x="15297" y="2715"/>
                </a:lnTo>
                <a:lnTo>
                  <a:pt x="15554" y="2384"/>
                </a:lnTo>
                <a:lnTo>
                  <a:pt x="15774" y="2018"/>
                </a:lnTo>
                <a:lnTo>
                  <a:pt x="15957" y="1651"/>
                </a:lnTo>
                <a:lnTo>
                  <a:pt x="16104" y="1211"/>
                </a:lnTo>
                <a:lnTo>
                  <a:pt x="16104" y="1137"/>
                </a:lnTo>
                <a:lnTo>
                  <a:pt x="16324" y="1101"/>
                </a:lnTo>
                <a:close/>
                <a:moveTo>
                  <a:pt x="10528" y="3962"/>
                </a:moveTo>
                <a:lnTo>
                  <a:pt x="10455" y="3998"/>
                </a:lnTo>
                <a:lnTo>
                  <a:pt x="10381" y="4072"/>
                </a:lnTo>
                <a:lnTo>
                  <a:pt x="10381" y="4108"/>
                </a:lnTo>
                <a:lnTo>
                  <a:pt x="10345" y="4219"/>
                </a:lnTo>
                <a:lnTo>
                  <a:pt x="10381" y="4329"/>
                </a:lnTo>
                <a:lnTo>
                  <a:pt x="10455" y="4402"/>
                </a:lnTo>
                <a:lnTo>
                  <a:pt x="10491" y="4439"/>
                </a:lnTo>
                <a:lnTo>
                  <a:pt x="10638" y="4439"/>
                </a:lnTo>
                <a:lnTo>
                  <a:pt x="10748" y="4365"/>
                </a:lnTo>
                <a:lnTo>
                  <a:pt x="10785" y="4292"/>
                </a:lnTo>
                <a:lnTo>
                  <a:pt x="10822" y="4219"/>
                </a:lnTo>
                <a:lnTo>
                  <a:pt x="10785" y="4108"/>
                </a:lnTo>
                <a:lnTo>
                  <a:pt x="10748" y="4072"/>
                </a:lnTo>
                <a:lnTo>
                  <a:pt x="10712" y="3998"/>
                </a:lnTo>
                <a:lnTo>
                  <a:pt x="10675" y="3962"/>
                </a:lnTo>
                <a:close/>
                <a:moveTo>
                  <a:pt x="16434" y="477"/>
                </a:moveTo>
                <a:lnTo>
                  <a:pt x="16617" y="514"/>
                </a:lnTo>
                <a:lnTo>
                  <a:pt x="16764" y="587"/>
                </a:lnTo>
                <a:lnTo>
                  <a:pt x="16837" y="734"/>
                </a:lnTo>
                <a:lnTo>
                  <a:pt x="16911" y="880"/>
                </a:lnTo>
                <a:lnTo>
                  <a:pt x="16947" y="1064"/>
                </a:lnTo>
                <a:lnTo>
                  <a:pt x="16947" y="1247"/>
                </a:lnTo>
                <a:lnTo>
                  <a:pt x="16911" y="1541"/>
                </a:lnTo>
                <a:lnTo>
                  <a:pt x="16764" y="1871"/>
                </a:lnTo>
                <a:lnTo>
                  <a:pt x="16544" y="2128"/>
                </a:lnTo>
                <a:lnTo>
                  <a:pt x="16104" y="2641"/>
                </a:lnTo>
                <a:lnTo>
                  <a:pt x="15077" y="3668"/>
                </a:lnTo>
                <a:lnTo>
                  <a:pt x="14086" y="4549"/>
                </a:lnTo>
                <a:lnTo>
                  <a:pt x="14013" y="4402"/>
                </a:lnTo>
                <a:lnTo>
                  <a:pt x="14123" y="4329"/>
                </a:lnTo>
                <a:lnTo>
                  <a:pt x="14967" y="3632"/>
                </a:lnTo>
                <a:lnTo>
                  <a:pt x="15370" y="3228"/>
                </a:lnTo>
                <a:lnTo>
                  <a:pt x="15737" y="2825"/>
                </a:lnTo>
                <a:lnTo>
                  <a:pt x="16067" y="2384"/>
                </a:lnTo>
                <a:lnTo>
                  <a:pt x="16361" y="1908"/>
                </a:lnTo>
                <a:lnTo>
                  <a:pt x="16617" y="1431"/>
                </a:lnTo>
                <a:lnTo>
                  <a:pt x="16764" y="880"/>
                </a:lnTo>
                <a:lnTo>
                  <a:pt x="16764" y="770"/>
                </a:lnTo>
                <a:lnTo>
                  <a:pt x="16727" y="697"/>
                </a:lnTo>
                <a:lnTo>
                  <a:pt x="16654" y="660"/>
                </a:lnTo>
                <a:lnTo>
                  <a:pt x="16544" y="660"/>
                </a:lnTo>
                <a:lnTo>
                  <a:pt x="15920" y="770"/>
                </a:lnTo>
                <a:lnTo>
                  <a:pt x="15333" y="954"/>
                </a:lnTo>
                <a:lnTo>
                  <a:pt x="15333" y="954"/>
                </a:lnTo>
                <a:lnTo>
                  <a:pt x="15590" y="807"/>
                </a:lnTo>
                <a:lnTo>
                  <a:pt x="15884" y="660"/>
                </a:lnTo>
                <a:lnTo>
                  <a:pt x="16177" y="550"/>
                </a:lnTo>
                <a:lnTo>
                  <a:pt x="16434" y="477"/>
                </a:lnTo>
                <a:close/>
                <a:moveTo>
                  <a:pt x="9354" y="4182"/>
                </a:moveTo>
                <a:lnTo>
                  <a:pt x="9208" y="4255"/>
                </a:lnTo>
                <a:lnTo>
                  <a:pt x="9134" y="4365"/>
                </a:lnTo>
                <a:lnTo>
                  <a:pt x="9134" y="4439"/>
                </a:lnTo>
                <a:lnTo>
                  <a:pt x="9171" y="4512"/>
                </a:lnTo>
                <a:lnTo>
                  <a:pt x="9208" y="4585"/>
                </a:lnTo>
                <a:lnTo>
                  <a:pt x="9281" y="4622"/>
                </a:lnTo>
                <a:lnTo>
                  <a:pt x="9428" y="4622"/>
                </a:lnTo>
                <a:lnTo>
                  <a:pt x="9538" y="4585"/>
                </a:lnTo>
                <a:lnTo>
                  <a:pt x="9611" y="4475"/>
                </a:lnTo>
                <a:lnTo>
                  <a:pt x="9648" y="4402"/>
                </a:lnTo>
                <a:lnTo>
                  <a:pt x="9648" y="4292"/>
                </a:lnTo>
                <a:lnTo>
                  <a:pt x="9611" y="4255"/>
                </a:lnTo>
                <a:lnTo>
                  <a:pt x="9538" y="4182"/>
                </a:lnTo>
                <a:close/>
                <a:moveTo>
                  <a:pt x="13243" y="6566"/>
                </a:moveTo>
                <a:lnTo>
                  <a:pt x="13169" y="6639"/>
                </a:lnTo>
                <a:lnTo>
                  <a:pt x="13133" y="6713"/>
                </a:lnTo>
                <a:lnTo>
                  <a:pt x="13133" y="6860"/>
                </a:lnTo>
                <a:lnTo>
                  <a:pt x="13133" y="6933"/>
                </a:lnTo>
                <a:lnTo>
                  <a:pt x="13206" y="6970"/>
                </a:lnTo>
                <a:lnTo>
                  <a:pt x="13316" y="7006"/>
                </a:lnTo>
                <a:lnTo>
                  <a:pt x="13463" y="6970"/>
                </a:lnTo>
                <a:lnTo>
                  <a:pt x="13536" y="6933"/>
                </a:lnTo>
                <a:lnTo>
                  <a:pt x="13536" y="6860"/>
                </a:lnTo>
                <a:lnTo>
                  <a:pt x="13573" y="6750"/>
                </a:lnTo>
                <a:lnTo>
                  <a:pt x="13536" y="6676"/>
                </a:lnTo>
                <a:lnTo>
                  <a:pt x="13463" y="6603"/>
                </a:lnTo>
                <a:lnTo>
                  <a:pt x="13316" y="6566"/>
                </a:lnTo>
                <a:close/>
                <a:moveTo>
                  <a:pt x="12216" y="7300"/>
                </a:moveTo>
                <a:lnTo>
                  <a:pt x="12105" y="7336"/>
                </a:lnTo>
                <a:lnTo>
                  <a:pt x="12032" y="7410"/>
                </a:lnTo>
                <a:lnTo>
                  <a:pt x="11995" y="7520"/>
                </a:lnTo>
                <a:lnTo>
                  <a:pt x="11995" y="7630"/>
                </a:lnTo>
                <a:lnTo>
                  <a:pt x="12032" y="7703"/>
                </a:lnTo>
                <a:lnTo>
                  <a:pt x="12105" y="7777"/>
                </a:lnTo>
                <a:lnTo>
                  <a:pt x="12216" y="7777"/>
                </a:lnTo>
                <a:lnTo>
                  <a:pt x="12289" y="7740"/>
                </a:lnTo>
                <a:lnTo>
                  <a:pt x="12362" y="7703"/>
                </a:lnTo>
                <a:lnTo>
                  <a:pt x="12436" y="7630"/>
                </a:lnTo>
                <a:lnTo>
                  <a:pt x="12436" y="7520"/>
                </a:lnTo>
                <a:lnTo>
                  <a:pt x="12436" y="7410"/>
                </a:lnTo>
                <a:lnTo>
                  <a:pt x="12326" y="7336"/>
                </a:lnTo>
                <a:lnTo>
                  <a:pt x="12216" y="7300"/>
                </a:lnTo>
                <a:close/>
                <a:moveTo>
                  <a:pt x="12729" y="8033"/>
                </a:moveTo>
                <a:lnTo>
                  <a:pt x="12656" y="8107"/>
                </a:lnTo>
                <a:lnTo>
                  <a:pt x="12656" y="8143"/>
                </a:lnTo>
                <a:lnTo>
                  <a:pt x="12619" y="8253"/>
                </a:lnTo>
                <a:lnTo>
                  <a:pt x="12619" y="8400"/>
                </a:lnTo>
                <a:lnTo>
                  <a:pt x="12656" y="8437"/>
                </a:lnTo>
                <a:lnTo>
                  <a:pt x="12692" y="8474"/>
                </a:lnTo>
                <a:lnTo>
                  <a:pt x="12729" y="8474"/>
                </a:lnTo>
                <a:lnTo>
                  <a:pt x="12802" y="8510"/>
                </a:lnTo>
                <a:lnTo>
                  <a:pt x="12912" y="8474"/>
                </a:lnTo>
                <a:lnTo>
                  <a:pt x="12986" y="8437"/>
                </a:lnTo>
                <a:lnTo>
                  <a:pt x="13022" y="8400"/>
                </a:lnTo>
                <a:lnTo>
                  <a:pt x="13022" y="8253"/>
                </a:lnTo>
                <a:lnTo>
                  <a:pt x="13022" y="8180"/>
                </a:lnTo>
                <a:lnTo>
                  <a:pt x="12949" y="8107"/>
                </a:lnTo>
                <a:lnTo>
                  <a:pt x="12912" y="8033"/>
                </a:lnTo>
                <a:close/>
                <a:moveTo>
                  <a:pt x="10051" y="2128"/>
                </a:moveTo>
                <a:lnTo>
                  <a:pt x="10455" y="2164"/>
                </a:lnTo>
                <a:lnTo>
                  <a:pt x="10858" y="2238"/>
                </a:lnTo>
                <a:lnTo>
                  <a:pt x="11262" y="2348"/>
                </a:lnTo>
                <a:lnTo>
                  <a:pt x="11225" y="2458"/>
                </a:lnTo>
                <a:lnTo>
                  <a:pt x="11262" y="2568"/>
                </a:lnTo>
                <a:lnTo>
                  <a:pt x="11335" y="2641"/>
                </a:lnTo>
                <a:lnTo>
                  <a:pt x="11445" y="2715"/>
                </a:lnTo>
                <a:lnTo>
                  <a:pt x="11629" y="2715"/>
                </a:lnTo>
                <a:lnTo>
                  <a:pt x="11775" y="2788"/>
                </a:lnTo>
                <a:lnTo>
                  <a:pt x="12105" y="2935"/>
                </a:lnTo>
                <a:lnTo>
                  <a:pt x="12179" y="2971"/>
                </a:lnTo>
                <a:lnTo>
                  <a:pt x="12252" y="3008"/>
                </a:lnTo>
                <a:lnTo>
                  <a:pt x="12472" y="3191"/>
                </a:lnTo>
                <a:lnTo>
                  <a:pt x="12692" y="3412"/>
                </a:lnTo>
                <a:lnTo>
                  <a:pt x="13096" y="3852"/>
                </a:lnTo>
                <a:lnTo>
                  <a:pt x="11482" y="4842"/>
                </a:lnTo>
                <a:lnTo>
                  <a:pt x="9868" y="5796"/>
                </a:lnTo>
                <a:lnTo>
                  <a:pt x="6090" y="8070"/>
                </a:lnTo>
                <a:lnTo>
                  <a:pt x="5209" y="8620"/>
                </a:lnTo>
                <a:lnTo>
                  <a:pt x="5356" y="8327"/>
                </a:lnTo>
                <a:lnTo>
                  <a:pt x="5649" y="7960"/>
                </a:lnTo>
                <a:lnTo>
                  <a:pt x="5943" y="7557"/>
                </a:lnTo>
                <a:lnTo>
                  <a:pt x="5906" y="7483"/>
                </a:lnTo>
                <a:lnTo>
                  <a:pt x="5870" y="7483"/>
                </a:lnTo>
                <a:lnTo>
                  <a:pt x="5686" y="7593"/>
                </a:lnTo>
                <a:lnTo>
                  <a:pt x="5539" y="7740"/>
                </a:lnTo>
                <a:lnTo>
                  <a:pt x="5209" y="8070"/>
                </a:lnTo>
                <a:lnTo>
                  <a:pt x="4989" y="8437"/>
                </a:lnTo>
                <a:lnTo>
                  <a:pt x="4769" y="8840"/>
                </a:lnTo>
                <a:lnTo>
                  <a:pt x="4732" y="8877"/>
                </a:lnTo>
                <a:lnTo>
                  <a:pt x="4622" y="8584"/>
                </a:lnTo>
                <a:lnTo>
                  <a:pt x="4916" y="8107"/>
                </a:lnTo>
                <a:lnTo>
                  <a:pt x="5283" y="7630"/>
                </a:lnTo>
                <a:lnTo>
                  <a:pt x="5649" y="7190"/>
                </a:lnTo>
                <a:lnTo>
                  <a:pt x="6016" y="6786"/>
                </a:lnTo>
                <a:lnTo>
                  <a:pt x="6016" y="6750"/>
                </a:lnTo>
                <a:lnTo>
                  <a:pt x="6016" y="6713"/>
                </a:lnTo>
                <a:lnTo>
                  <a:pt x="5943" y="6713"/>
                </a:lnTo>
                <a:lnTo>
                  <a:pt x="5539" y="7043"/>
                </a:lnTo>
                <a:lnTo>
                  <a:pt x="5173" y="7410"/>
                </a:lnTo>
                <a:lnTo>
                  <a:pt x="4842" y="7777"/>
                </a:lnTo>
                <a:lnTo>
                  <a:pt x="4512" y="8180"/>
                </a:lnTo>
                <a:lnTo>
                  <a:pt x="4476" y="7923"/>
                </a:lnTo>
                <a:lnTo>
                  <a:pt x="4439" y="7667"/>
                </a:lnTo>
                <a:lnTo>
                  <a:pt x="4659" y="7336"/>
                </a:lnTo>
                <a:lnTo>
                  <a:pt x="4879" y="7080"/>
                </a:lnTo>
                <a:lnTo>
                  <a:pt x="5686" y="6016"/>
                </a:lnTo>
                <a:lnTo>
                  <a:pt x="5723" y="5943"/>
                </a:lnTo>
                <a:lnTo>
                  <a:pt x="5686" y="5906"/>
                </a:lnTo>
                <a:lnTo>
                  <a:pt x="5576" y="5906"/>
                </a:lnTo>
                <a:lnTo>
                  <a:pt x="5283" y="6199"/>
                </a:lnTo>
                <a:lnTo>
                  <a:pt x="4953" y="6529"/>
                </a:lnTo>
                <a:lnTo>
                  <a:pt x="4402" y="7153"/>
                </a:lnTo>
                <a:lnTo>
                  <a:pt x="4402" y="6529"/>
                </a:lnTo>
                <a:lnTo>
                  <a:pt x="4622" y="6199"/>
                </a:lnTo>
                <a:lnTo>
                  <a:pt x="4953" y="5759"/>
                </a:lnTo>
                <a:lnTo>
                  <a:pt x="5136" y="5502"/>
                </a:lnTo>
                <a:lnTo>
                  <a:pt x="5246" y="5392"/>
                </a:lnTo>
                <a:lnTo>
                  <a:pt x="5393" y="5319"/>
                </a:lnTo>
                <a:lnTo>
                  <a:pt x="5429" y="5319"/>
                </a:lnTo>
                <a:lnTo>
                  <a:pt x="5429" y="5282"/>
                </a:lnTo>
                <a:lnTo>
                  <a:pt x="5393" y="5246"/>
                </a:lnTo>
                <a:lnTo>
                  <a:pt x="5393" y="5209"/>
                </a:lnTo>
                <a:lnTo>
                  <a:pt x="5173" y="5209"/>
                </a:lnTo>
                <a:lnTo>
                  <a:pt x="5063" y="5282"/>
                </a:lnTo>
                <a:lnTo>
                  <a:pt x="4953" y="5356"/>
                </a:lnTo>
                <a:lnTo>
                  <a:pt x="4769" y="5539"/>
                </a:lnTo>
                <a:lnTo>
                  <a:pt x="4622" y="5722"/>
                </a:lnTo>
                <a:lnTo>
                  <a:pt x="4476" y="5869"/>
                </a:lnTo>
                <a:lnTo>
                  <a:pt x="4586" y="5466"/>
                </a:lnTo>
                <a:lnTo>
                  <a:pt x="4732" y="5062"/>
                </a:lnTo>
                <a:lnTo>
                  <a:pt x="4879" y="4842"/>
                </a:lnTo>
                <a:lnTo>
                  <a:pt x="5026" y="4622"/>
                </a:lnTo>
                <a:lnTo>
                  <a:pt x="5209" y="4402"/>
                </a:lnTo>
                <a:lnTo>
                  <a:pt x="5393" y="4219"/>
                </a:lnTo>
                <a:lnTo>
                  <a:pt x="5796" y="3852"/>
                </a:lnTo>
                <a:lnTo>
                  <a:pt x="6236" y="3522"/>
                </a:lnTo>
                <a:lnTo>
                  <a:pt x="6677" y="3228"/>
                </a:lnTo>
                <a:lnTo>
                  <a:pt x="7117" y="2935"/>
                </a:lnTo>
                <a:lnTo>
                  <a:pt x="7594" y="2715"/>
                </a:lnTo>
                <a:lnTo>
                  <a:pt x="8070" y="2494"/>
                </a:lnTo>
                <a:lnTo>
                  <a:pt x="8474" y="2348"/>
                </a:lnTo>
                <a:lnTo>
                  <a:pt x="8841" y="2238"/>
                </a:lnTo>
                <a:lnTo>
                  <a:pt x="9244" y="2164"/>
                </a:lnTo>
                <a:lnTo>
                  <a:pt x="9648" y="2128"/>
                </a:lnTo>
                <a:close/>
                <a:moveTo>
                  <a:pt x="13316" y="4219"/>
                </a:moveTo>
                <a:lnTo>
                  <a:pt x="13426" y="4365"/>
                </a:lnTo>
                <a:lnTo>
                  <a:pt x="12582" y="5026"/>
                </a:lnTo>
                <a:lnTo>
                  <a:pt x="11702" y="5649"/>
                </a:lnTo>
                <a:lnTo>
                  <a:pt x="10785" y="6273"/>
                </a:lnTo>
                <a:lnTo>
                  <a:pt x="9868" y="6860"/>
                </a:lnTo>
                <a:lnTo>
                  <a:pt x="8877" y="7446"/>
                </a:lnTo>
                <a:lnTo>
                  <a:pt x="7887" y="8033"/>
                </a:lnTo>
                <a:lnTo>
                  <a:pt x="6860" y="8584"/>
                </a:lnTo>
                <a:lnTo>
                  <a:pt x="5796" y="9097"/>
                </a:lnTo>
                <a:lnTo>
                  <a:pt x="4989" y="9464"/>
                </a:lnTo>
                <a:lnTo>
                  <a:pt x="4916" y="9317"/>
                </a:lnTo>
                <a:lnTo>
                  <a:pt x="4953" y="9207"/>
                </a:lnTo>
                <a:lnTo>
                  <a:pt x="6053" y="8584"/>
                </a:lnTo>
                <a:lnTo>
                  <a:pt x="10198" y="6089"/>
                </a:lnTo>
                <a:lnTo>
                  <a:pt x="11775" y="5136"/>
                </a:lnTo>
                <a:lnTo>
                  <a:pt x="13316" y="4219"/>
                </a:lnTo>
                <a:close/>
                <a:moveTo>
                  <a:pt x="3962" y="7960"/>
                </a:moveTo>
                <a:lnTo>
                  <a:pt x="3999" y="8070"/>
                </a:lnTo>
                <a:lnTo>
                  <a:pt x="3999" y="8107"/>
                </a:lnTo>
                <a:lnTo>
                  <a:pt x="4146" y="8694"/>
                </a:lnTo>
                <a:lnTo>
                  <a:pt x="3962" y="9024"/>
                </a:lnTo>
                <a:lnTo>
                  <a:pt x="3925" y="9097"/>
                </a:lnTo>
                <a:lnTo>
                  <a:pt x="3925" y="9134"/>
                </a:lnTo>
                <a:lnTo>
                  <a:pt x="3999" y="9244"/>
                </a:lnTo>
                <a:lnTo>
                  <a:pt x="3339" y="9501"/>
                </a:lnTo>
                <a:lnTo>
                  <a:pt x="3008" y="9611"/>
                </a:lnTo>
                <a:lnTo>
                  <a:pt x="2642" y="9684"/>
                </a:lnTo>
                <a:lnTo>
                  <a:pt x="2898" y="9171"/>
                </a:lnTo>
                <a:lnTo>
                  <a:pt x="3229" y="8694"/>
                </a:lnTo>
                <a:lnTo>
                  <a:pt x="3559" y="8327"/>
                </a:lnTo>
                <a:lnTo>
                  <a:pt x="3962" y="7960"/>
                </a:lnTo>
                <a:close/>
                <a:moveTo>
                  <a:pt x="13609" y="4732"/>
                </a:moveTo>
                <a:lnTo>
                  <a:pt x="13683" y="4915"/>
                </a:lnTo>
                <a:lnTo>
                  <a:pt x="12986" y="5502"/>
                </a:lnTo>
                <a:lnTo>
                  <a:pt x="12105" y="6199"/>
                </a:lnTo>
                <a:lnTo>
                  <a:pt x="11225" y="6823"/>
                </a:lnTo>
                <a:lnTo>
                  <a:pt x="10308" y="7446"/>
                </a:lnTo>
                <a:lnTo>
                  <a:pt x="9354" y="8033"/>
                </a:lnTo>
                <a:lnTo>
                  <a:pt x="8401" y="8584"/>
                </a:lnTo>
                <a:lnTo>
                  <a:pt x="7447" y="9097"/>
                </a:lnTo>
                <a:lnTo>
                  <a:pt x="6456" y="9574"/>
                </a:lnTo>
                <a:lnTo>
                  <a:pt x="5429" y="10014"/>
                </a:lnTo>
                <a:lnTo>
                  <a:pt x="5246" y="9794"/>
                </a:lnTo>
                <a:lnTo>
                  <a:pt x="5466" y="9684"/>
                </a:lnTo>
                <a:lnTo>
                  <a:pt x="6603" y="9134"/>
                </a:lnTo>
                <a:lnTo>
                  <a:pt x="7740" y="8547"/>
                </a:lnTo>
                <a:lnTo>
                  <a:pt x="8877" y="7923"/>
                </a:lnTo>
                <a:lnTo>
                  <a:pt x="9978" y="7263"/>
                </a:lnTo>
                <a:lnTo>
                  <a:pt x="10895" y="6676"/>
                </a:lnTo>
                <a:lnTo>
                  <a:pt x="11812" y="6053"/>
                </a:lnTo>
                <a:lnTo>
                  <a:pt x="12729" y="5392"/>
                </a:lnTo>
                <a:lnTo>
                  <a:pt x="13609" y="4732"/>
                </a:lnTo>
                <a:close/>
                <a:moveTo>
                  <a:pt x="11995" y="9721"/>
                </a:moveTo>
                <a:lnTo>
                  <a:pt x="12472" y="9831"/>
                </a:lnTo>
                <a:lnTo>
                  <a:pt x="12436" y="9867"/>
                </a:lnTo>
                <a:lnTo>
                  <a:pt x="12032" y="10271"/>
                </a:lnTo>
                <a:lnTo>
                  <a:pt x="12032" y="10198"/>
                </a:lnTo>
                <a:lnTo>
                  <a:pt x="11995" y="9721"/>
                </a:lnTo>
                <a:close/>
                <a:moveTo>
                  <a:pt x="2715" y="8804"/>
                </a:moveTo>
                <a:lnTo>
                  <a:pt x="2422" y="9317"/>
                </a:lnTo>
                <a:lnTo>
                  <a:pt x="2165" y="9867"/>
                </a:lnTo>
                <a:lnTo>
                  <a:pt x="2165" y="9941"/>
                </a:lnTo>
                <a:lnTo>
                  <a:pt x="2201" y="10051"/>
                </a:lnTo>
                <a:lnTo>
                  <a:pt x="2275" y="10088"/>
                </a:lnTo>
                <a:lnTo>
                  <a:pt x="2348" y="10124"/>
                </a:lnTo>
                <a:lnTo>
                  <a:pt x="2898" y="10014"/>
                </a:lnTo>
                <a:lnTo>
                  <a:pt x="3449" y="9867"/>
                </a:lnTo>
                <a:lnTo>
                  <a:pt x="3925" y="9684"/>
                </a:lnTo>
                <a:lnTo>
                  <a:pt x="4439" y="9464"/>
                </a:lnTo>
                <a:lnTo>
                  <a:pt x="4549" y="9684"/>
                </a:lnTo>
                <a:lnTo>
                  <a:pt x="3559" y="10124"/>
                </a:lnTo>
                <a:lnTo>
                  <a:pt x="3082" y="10308"/>
                </a:lnTo>
                <a:lnTo>
                  <a:pt x="2568" y="10528"/>
                </a:lnTo>
                <a:lnTo>
                  <a:pt x="2275" y="10638"/>
                </a:lnTo>
                <a:lnTo>
                  <a:pt x="2018" y="10674"/>
                </a:lnTo>
                <a:lnTo>
                  <a:pt x="1761" y="10711"/>
                </a:lnTo>
                <a:lnTo>
                  <a:pt x="1468" y="10711"/>
                </a:lnTo>
                <a:lnTo>
                  <a:pt x="2091" y="9794"/>
                </a:lnTo>
                <a:lnTo>
                  <a:pt x="2348" y="9317"/>
                </a:lnTo>
                <a:lnTo>
                  <a:pt x="2642" y="8877"/>
                </a:lnTo>
                <a:lnTo>
                  <a:pt x="2715" y="8804"/>
                </a:lnTo>
                <a:close/>
                <a:moveTo>
                  <a:pt x="13829" y="5429"/>
                </a:moveTo>
                <a:lnTo>
                  <a:pt x="13940" y="5943"/>
                </a:lnTo>
                <a:lnTo>
                  <a:pt x="13940" y="6456"/>
                </a:lnTo>
                <a:lnTo>
                  <a:pt x="13940" y="6896"/>
                </a:lnTo>
                <a:lnTo>
                  <a:pt x="13866" y="7336"/>
                </a:lnTo>
                <a:lnTo>
                  <a:pt x="13756" y="7740"/>
                </a:lnTo>
                <a:lnTo>
                  <a:pt x="13609" y="8143"/>
                </a:lnTo>
                <a:lnTo>
                  <a:pt x="13426" y="8547"/>
                </a:lnTo>
                <a:lnTo>
                  <a:pt x="13206" y="8914"/>
                </a:lnTo>
                <a:lnTo>
                  <a:pt x="12949" y="9281"/>
                </a:lnTo>
                <a:lnTo>
                  <a:pt x="12656" y="9647"/>
                </a:lnTo>
                <a:lnTo>
                  <a:pt x="12289" y="9611"/>
                </a:lnTo>
                <a:lnTo>
                  <a:pt x="11922" y="9537"/>
                </a:lnTo>
                <a:lnTo>
                  <a:pt x="11849" y="9574"/>
                </a:lnTo>
                <a:lnTo>
                  <a:pt x="11812" y="9574"/>
                </a:lnTo>
                <a:lnTo>
                  <a:pt x="11775" y="9647"/>
                </a:lnTo>
                <a:lnTo>
                  <a:pt x="11702" y="10418"/>
                </a:lnTo>
                <a:lnTo>
                  <a:pt x="11702" y="10491"/>
                </a:lnTo>
                <a:lnTo>
                  <a:pt x="11409" y="10711"/>
                </a:lnTo>
                <a:lnTo>
                  <a:pt x="11188" y="10821"/>
                </a:lnTo>
                <a:lnTo>
                  <a:pt x="11152" y="10858"/>
                </a:lnTo>
                <a:lnTo>
                  <a:pt x="11042" y="10931"/>
                </a:lnTo>
                <a:lnTo>
                  <a:pt x="11042" y="10564"/>
                </a:lnTo>
                <a:lnTo>
                  <a:pt x="11115" y="10198"/>
                </a:lnTo>
                <a:lnTo>
                  <a:pt x="11188" y="9867"/>
                </a:lnTo>
                <a:lnTo>
                  <a:pt x="11298" y="9501"/>
                </a:lnTo>
                <a:lnTo>
                  <a:pt x="11298" y="9464"/>
                </a:lnTo>
                <a:lnTo>
                  <a:pt x="11262" y="9427"/>
                </a:lnTo>
                <a:lnTo>
                  <a:pt x="11225" y="9427"/>
                </a:lnTo>
                <a:lnTo>
                  <a:pt x="11188" y="9464"/>
                </a:lnTo>
                <a:lnTo>
                  <a:pt x="11078" y="9647"/>
                </a:lnTo>
                <a:lnTo>
                  <a:pt x="10968" y="9831"/>
                </a:lnTo>
                <a:lnTo>
                  <a:pt x="10785" y="10234"/>
                </a:lnTo>
                <a:lnTo>
                  <a:pt x="10712" y="10638"/>
                </a:lnTo>
                <a:lnTo>
                  <a:pt x="10712" y="11078"/>
                </a:lnTo>
                <a:lnTo>
                  <a:pt x="10271" y="11261"/>
                </a:lnTo>
                <a:lnTo>
                  <a:pt x="9831" y="11371"/>
                </a:lnTo>
                <a:lnTo>
                  <a:pt x="9868" y="11005"/>
                </a:lnTo>
                <a:lnTo>
                  <a:pt x="9978" y="10638"/>
                </a:lnTo>
                <a:lnTo>
                  <a:pt x="10051" y="10344"/>
                </a:lnTo>
                <a:lnTo>
                  <a:pt x="10161" y="10088"/>
                </a:lnTo>
                <a:lnTo>
                  <a:pt x="10418" y="9574"/>
                </a:lnTo>
                <a:lnTo>
                  <a:pt x="10418" y="9537"/>
                </a:lnTo>
                <a:lnTo>
                  <a:pt x="10381" y="9501"/>
                </a:lnTo>
                <a:lnTo>
                  <a:pt x="10345" y="9501"/>
                </a:lnTo>
                <a:lnTo>
                  <a:pt x="10345" y="9537"/>
                </a:lnTo>
                <a:lnTo>
                  <a:pt x="10015" y="9941"/>
                </a:lnTo>
                <a:lnTo>
                  <a:pt x="9758" y="10418"/>
                </a:lnTo>
                <a:lnTo>
                  <a:pt x="9538" y="10895"/>
                </a:lnTo>
                <a:lnTo>
                  <a:pt x="9501" y="11151"/>
                </a:lnTo>
                <a:lnTo>
                  <a:pt x="9428" y="11408"/>
                </a:lnTo>
                <a:lnTo>
                  <a:pt x="8951" y="11408"/>
                </a:lnTo>
                <a:lnTo>
                  <a:pt x="8951" y="11261"/>
                </a:lnTo>
                <a:lnTo>
                  <a:pt x="8914" y="11225"/>
                </a:lnTo>
                <a:lnTo>
                  <a:pt x="8877" y="11188"/>
                </a:lnTo>
                <a:lnTo>
                  <a:pt x="8841" y="11188"/>
                </a:lnTo>
                <a:lnTo>
                  <a:pt x="8804" y="11225"/>
                </a:lnTo>
                <a:lnTo>
                  <a:pt x="8731" y="11298"/>
                </a:lnTo>
                <a:lnTo>
                  <a:pt x="9171" y="10454"/>
                </a:lnTo>
                <a:lnTo>
                  <a:pt x="9391" y="10051"/>
                </a:lnTo>
                <a:lnTo>
                  <a:pt x="9684" y="9647"/>
                </a:lnTo>
                <a:lnTo>
                  <a:pt x="9684" y="9611"/>
                </a:lnTo>
                <a:lnTo>
                  <a:pt x="9648" y="9611"/>
                </a:lnTo>
                <a:lnTo>
                  <a:pt x="9648" y="9574"/>
                </a:lnTo>
                <a:lnTo>
                  <a:pt x="9611" y="9611"/>
                </a:lnTo>
                <a:lnTo>
                  <a:pt x="9244" y="10014"/>
                </a:lnTo>
                <a:lnTo>
                  <a:pt x="8914" y="10418"/>
                </a:lnTo>
                <a:lnTo>
                  <a:pt x="8621" y="10858"/>
                </a:lnTo>
                <a:lnTo>
                  <a:pt x="8327" y="11335"/>
                </a:lnTo>
                <a:lnTo>
                  <a:pt x="7960" y="11225"/>
                </a:lnTo>
                <a:lnTo>
                  <a:pt x="7997" y="11188"/>
                </a:lnTo>
                <a:lnTo>
                  <a:pt x="7997" y="11151"/>
                </a:lnTo>
                <a:lnTo>
                  <a:pt x="7960" y="11115"/>
                </a:lnTo>
                <a:lnTo>
                  <a:pt x="7960" y="11078"/>
                </a:lnTo>
                <a:lnTo>
                  <a:pt x="7924" y="10968"/>
                </a:lnTo>
                <a:lnTo>
                  <a:pt x="7960" y="10858"/>
                </a:lnTo>
                <a:lnTo>
                  <a:pt x="8034" y="10601"/>
                </a:lnTo>
                <a:lnTo>
                  <a:pt x="8181" y="10308"/>
                </a:lnTo>
                <a:lnTo>
                  <a:pt x="8474" y="9831"/>
                </a:lnTo>
                <a:lnTo>
                  <a:pt x="8767" y="9427"/>
                </a:lnTo>
                <a:lnTo>
                  <a:pt x="8804" y="9391"/>
                </a:lnTo>
                <a:lnTo>
                  <a:pt x="8767" y="9317"/>
                </a:lnTo>
                <a:lnTo>
                  <a:pt x="8694" y="9317"/>
                </a:lnTo>
                <a:lnTo>
                  <a:pt x="8364" y="9537"/>
                </a:lnTo>
                <a:lnTo>
                  <a:pt x="8107" y="9831"/>
                </a:lnTo>
                <a:lnTo>
                  <a:pt x="7887" y="10124"/>
                </a:lnTo>
                <a:lnTo>
                  <a:pt x="7704" y="10454"/>
                </a:lnTo>
                <a:lnTo>
                  <a:pt x="7594" y="10784"/>
                </a:lnTo>
                <a:lnTo>
                  <a:pt x="7557" y="10968"/>
                </a:lnTo>
                <a:lnTo>
                  <a:pt x="7594" y="11115"/>
                </a:lnTo>
                <a:lnTo>
                  <a:pt x="7153" y="10968"/>
                </a:lnTo>
                <a:lnTo>
                  <a:pt x="6713" y="10784"/>
                </a:lnTo>
                <a:lnTo>
                  <a:pt x="6933" y="10564"/>
                </a:lnTo>
                <a:lnTo>
                  <a:pt x="7080" y="10344"/>
                </a:lnTo>
                <a:lnTo>
                  <a:pt x="7153" y="10234"/>
                </a:lnTo>
                <a:lnTo>
                  <a:pt x="7190" y="10124"/>
                </a:lnTo>
                <a:lnTo>
                  <a:pt x="7190" y="10088"/>
                </a:lnTo>
                <a:lnTo>
                  <a:pt x="7153" y="10088"/>
                </a:lnTo>
                <a:lnTo>
                  <a:pt x="7080" y="10124"/>
                </a:lnTo>
                <a:lnTo>
                  <a:pt x="7007" y="10161"/>
                </a:lnTo>
                <a:lnTo>
                  <a:pt x="6823" y="10308"/>
                </a:lnTo>
                <a:lnTo>
                  <a:pt x="6493" y="10564"/>
                </a:lnTo>
                <a:lnTo>
                  <a:pt x="6420" y="10638"/>
                </a:lnTo>
                <a:lnTo>
                  <a:pt x="5906" y="10344"/>
                </a:lnTo>
                <a:lnTo>
                  <a:pt x="6897" y="9904"/>
                </a:lnTo>
                <a:lnTo>
                  <a:pt x="7887" y="9391"/>
                </a:lnTo>
                <a:lnTo>
                  <a:pt x="8877" y="8877"/>
                </a:lnTo>
                <a:lnTo>
                  <a:pt x="9795" y="8327"/>
                </a:lnTo>
                <a:lnTo>
                  <a:pt x="10748" y="7740"/>
                </a:lnTo>
                <a:lnTo>
                  <a:pt x="11665" y="7116"/>
                </a:lnTo>
                <a:lnTo>
                  <a:pt x="12546" y="6456"/>
                </a:lnTo>
                <a:lnTo>
                  <a:pt x="13426" y="5796"/>
                </a:lnTo>
                <a:lnTo>
                  <a:pt x="13829" y="5429"/>
                </a:lnTo>
                <a:close/>
                <a:moveTo>
                  <a:pt x="1651" y="9757"/>
                </a:moveTo>
                <a:lnTo>
                  <a:pt x="1028" y="10711"/>
                </a:lnTo>
                <a:lnTo>
                  <a:pt x="991" y="10784"/>
                </a:lnTo>
                <a:lnTo>
                  <a:pt x="1028" y="10858"/>
                </a:lnTo>
                <a:lnTo>
                  <a:pt x="1028" y="10931"/>
                </a:lnTo>
                <a:lnTo>
                  <a:pt x="1101" y="10968"/>
                </a:lnTo>
                <a:lnTo>
                  <a:pt x="1358" y="11041"/>
                </a:lnTo>
                <a:lnTo>
                  <a:pt x="1651" y="11078"/>
                </a:lnTo>
                <a:lnTo>
                  <a:pt x="1908" y="11078"/>
                </a:lnTo>
                <a:lnTo>
                  <a:pt x="2165" y="11041"/>
                </a:lnTo>
                <a:lnTo>
                  <a:pt x="2715" y="10858"/>
                </a:lnTo>
                <a:lnTo>
                  <a:pt x="3229" y="10638"/>
                </a:lnTo>
                <a:lnTo>
                  <a:pt x="4769" y="10014"/>
                </a:lnTo>
                <a:lnTo>
                  <a:pt x="4953" y="10198"/>
                </a:lnTo>
                <a:lnTo>
                  <a:pt x="4072" y="10564"/>
                </a:lnTo>
                <a:lnTo>
                  <a:pt x="3192" y="10895"/>
                </a:lnTo>
                <a:lnTo>
                  <a:pt x="2238" y="11188"/>
                </a:lnTo>
                <a:lnTo>
                  <a:pt x="1248" y="11445"/>
                </a:lnTo>
                <a:lnTo>
                  <a:pt x="1101" y="11518"/>
                </a:lnTo>
                <a:lnTo>
                  <a:pt x="844" y="11555"/>
                </a:lnTo>
                <a:lnTo>
                  <a:pt x="624" y="11555"/>
                </a:lnTo>
                <a:lnTo>
                  <a:pt x="551" y="11518"/>
                </a:lnTo>
                <a:lnTo>
                  <a:pt x="477" y="11481"/>
                </a:lnTo>
                <a:lnTo>
                  <a:pt x="477" y="11408"/>
                </a:lnTo>
                <a:lnTo>
                  <a:pt x="514" y="11298"/>
                </a:lnTo>
                <a:lnTo>
                  <a:pt x="661" y="11005"/>
                </a:lnTo>
                <a:lnTo>
                  <a:pt x="991" y="10601"/>
                </a:lnTo>
                <a:lnTo>
                  <a:pt x="1321" y="10161"/>
                </a:lnTo>
                <a:lnTo>
                  <a:pt x="1651" y="9757"/>
                </a:lnTo>
                <a:close/>
                <a:moveTo>
                  <a:pt x="16324" y="0"/>
                </a:moveTo>
                <a:lnTo>
                  <a:pt x="16140" y="37"/>
                </a:lnTo>
                <a:lnTo>
                  <a:pt x="15774" y="147"/>
                </a:lnTo>
                <a:lnTo>
                  <a:pt x="15480" y="330"/>
                </a:lnTo>
                <a:lnTo>
                  <a:pt x="14636" y="807"/>
                </a:lnTo>
                <a:lnTo>
                  <a:pt x="13866" y="1357"/>
                </a:lnTo>
                <a:lnTo>
                  <a:pt x="13059" y="1908"/>
                </a:lnTo>
                <a:lnTo>
                  <a:pt x="12289" y="2458"/>
                </a:lnTo>
                <a:lnTo>
                  <a:pt x="12032" y="2311"/>
                </a:lnTo>
                <a:lnTo>
                  <a:pt x="11812" y="2238"/>
                </a:lnTo>
                <a:lnTo>
                  <a:pt x="11629" y="2238"/>
                </a:lnTo>
                <a:lnTo>
                  <a:pt x="11372" y="2091"/>
                </a:lnTo>
                <a:lnTo>
                  <a:pt x="11115" y="1981"/>
                </a:lnTo>
                <a:lnTo>
                  <a:pt x="10858" y="1908"/>
                </a:lnTo>
                <a:lnTo>
                  <a:pt x="10565" y="1834"/>
                </a:lnTo>
                <a:lnTo>
                  <a:pt x="10015" y="1761"/>
                </a:lnTo>
                <a:lnTo>
                  <a:pt x="9464" y="1761"/>
                </a:lnTo>
                <a:lnTo>
                  <a:pt x="8914" y="1834"/>
                </a:lnTo>
                <a:lnTo>
                  <a:pt x="8364" y="1981"/>
                </a:lnTo>
                <a:lnTo>
                  <a:pt x="7814" y="2164"/>
                </a:lnTo>
                <a:lnTo>
                  <a:pt x="7300" y="2384"/>
                </a:lnTo>
                <a:lnTo>
                  <a:pt x="6677" y="2715"/>
                </a:lnTo>
                <a:lnTo>
                  <a:pt x="6090" y="3081"/>
                </a:lnTo>
                <a:lnTo>
                  <a:pt x="5503" y="3522"/>
                </a:lnTo>
                <a:lnTo>
                  <a:pt x="4989" y="3962"/>
                </a:lnTo>
                <a:lnTo>
                  <a:pt x="4769" y="4219"/>
                </a:lnTo>
                <a:lnTo>
                  <a:pt x="4549" y="4475"/>
                </a:lnTo>
                <a:lnTo>
                  <a:pt x="4402" y="4769"/>
                </a:lnTo>
                <a:lnTo>
                  <a:pt x="4256" y="5062"/>
                </a:lnTo>
                <a:lnTo>
                  <a:pt x="4146" y="5356"/>
                </a:lnTo>
                <a:lnTo>
                  <a:pt x="4035" y="5686"/>
                </a:lnTo>
                <a:lnTo>
                  <a:pt x="3999" y="6016"/>
                </a:lnTo>
                <a:lnTo>
                  <a:pt x="3925" y="6346"/>
                </a:lnTo>
                <a:lnTo>
                  <a:pt x="3889" y="6970"/>
                </a:lnTo>
                <a:lnTo>
                  <a:pt x="3925" y="7630"/>
                </a:lnTo>
                <a:lnTo>
                  <a:pt x="3339" y="7960"/>
                </a:lnTo>
                <a:lnTo>
                  <a:pt x="2752" y="8290"/>
                </a:lnTo>
                <a:lnTo>
                  <a:pt x="2238" y="8657"/>
                </a:lnTo>
                <a:lnTo>
                  <a:pt x="1725" y="9097"/>
                </a:lnTo>
                <a:lnTo>
                  <a:pt x="1248" y="9574"/>
                </a:lnTo>
                <a:lnTo>
                  <a:pt x="808" y="10051"/>
                </a:lnTo>
                <a:lnTo>
                  <a:pt x="404" y="10601"/>
                </a:lnTo>
                <a:lnTo>
                  <a:pt x="221" y="10858"/>
                </a:lnTo>
                <a:lnTo>
                  <a:pt x="74" y="11151"/>
                </a:lnTo>
                <a:lnTo>
                  <a:pt x="1" y="11371"/>
                </a:lnTo>
                <a:lnTo>
                  <a:pt x="37" y="11555"/>
                </a:lnTo>
                <a:lnTo>
                  <a:pt x="111" y="11738"/>
                </a:lnTo>
                <a:lnTo>
                  <a:pt x="184" y="11812"/>
                </a:lnTo>
                <a:lnTo>
                  <a:pt x="257" y="11885"/>
                </a:lnTo>
                <a:lnTo>
                  <a:pt x="477" y="11958"/>
                </a:lnTo>
                <a:lnTo>
                  <a:pt x="697" y="11995"/>
                </a:lnTo>
                <a:lnTo>
                  <a:pt x="918" y="11995"/>
                </a:lnTo>
                <a:lnTo>
                  <a:pt x="1174" y="11958"/>
                </a:lnTo>
                <a:lnTo>
                  <a:pt x="1835" y="11812"/>
                </a:lnTo>
                <a:lnTo>
                  <a:pt x="2495" y="11591"/>
                </a:lnTo>
                <a:lnTo>
                  <a:pt x="3815" y="11151"/>
                </a:lnTo>
                <a:lnTo>
                  <a:pt x="4586" y="10858"/>
                </a:lnTo>
                <a:lnTo>
                  <a:pt x="5356" y="10564"/>
                </a:lnTo>
                <a:lnTo>
                  <a:pt x="5760" y="10858"/>
                </a:lnTo>
                <a:lnTo>
                  <a:pt x="6200" y="11078"/>
                </a:lnTo>
                <a:lnTo>
                  <a:pt x="6236" y="11261"/>
                </a:lnTo>
                <a:lnTo>
                  <a:pt x="6273" y="11335"/>
                </a:lnTo>
                <a:lnTo>
                  <a:pt x="6346" y="11371"/>
                </a:lnTo>
                <a:lnTo>
                  <a:pt x="6493" y="11371"/>
                </a:lnTo>
                <a:lnTo>
                  <a:pt x="6603" y="11261"/>
                </a:lnTo>
                <a:lnTo>
                  <a:pt x="7410" y="11591"/>
                </a:lnTo>
                <a:lnTo>
                  <a:pt x="7814" y="11702"/>
                </a:lnTo>
                <a:lnTo>
                  <a:pt x="8217" y="11812"/>
                </a:lnTo>
                <a:lnTo>
                  <a:pt x="8291" y="11848"/>
                </a:lnTo>
                <a:lnTo>
                  <a:pt x="8364" y="11885"/>
                </a:lnTo>
                <a:lnTo>
                  <a:pt x="8474" y="11848"/>
                </a:lnTo>
                <a:lnTo>
                  <a:pt x="8547" y="11885"/>
                </a:lnTo>
                <a:lnTo>
                  <a:pt x="8877" y="11922"/>
                </a:lnTo>
                <a:lnTo>
                  <a:pt x="9574" y="11922"/>
                </a:lnTo>
                <a:lnTo>
                  <a:pt x="9905" y="11885"/>
                </a:lnTo>
                <a:lnTo>
                  <a:pt x="10235" y="11812"/>
                </a:lnTo>
                <a:lnTo>
                  <a:pt x="10565" y="11702"/>
                </a:lnTo>
                <a:lnTo>
                  <a:pt x="10895" y="11555"/>
                </a:lnTo>
                <a:lnTo>
                  <a:pt x="11225" y="11408"/>
                </a:lnTo>
                <a:lnTo>
                  <a:pt x="11555" y="11225"/>
                </a:lnTo>
                <a:lnTo>
                  <a:pt x="11885" y="11041"/>
                </a:lnTo>
                <a:lnTo>
                  <a:pt x="12179" y="10784"/>
                </a:lnTo>
                <a:lnTo>
                  <a:pt x="12472" y="10564"/>
                </a:lnTo>
                <a:lnTo>
                  <a:pt x="12766" y="10308"/>
                </a:lnTo>
                <a:lnTo>
                  <a:pt x="13022" y="10014"/>
                </a:lnTo>
                <a:lnTo>
                  <a:pt x="13279" y="9721"/>
                </a:lnTo>
                <a:lnTo>
                  <a:pt x="13499" y="9391"/>
                </a:lnTo>
                <a:lnTo>
                  <a:pt x="13719" y="9097"/>
                </a:lnTo>
                <a:lnTo>
                  <a:pt x="13903" y="8730"/>
                </a:lnTo>
                <a:lnTo>
                  <a:pt x="14050" y="8400"/>
                </a:lnTo>
                <a:lnTo>
                  <a:pt x="14196" y="8033"/>
                </a:lnTo>
                <a:lnTo>
                  <a:pt x="14306" y="7667"/>
                </a:lnTo>
                <a:lnTo>
                  <a:pt x="14380" y="7300"/>
                </a:lnTo>
                <a:lnTo>
                  <a:pt x="14453" y="6933"/>
                </a:lnTo>
                <a:lnTo>
                  <a:pt x="14490" y="6529"/>
                </a:lnTo>
                <a:lnTo>
                  <a:pt x="14490" y="6163"/>
                </a:lnTo>
                <a:lnTo>
                  <a:pt x="14453" y="5796"/>
                </a:lnTo>
                <a:lnTo>
                  <a:pt x="14380" y="5429"/>
                </a:lnTo>
                <a:lnTo>
                  <a:pt x="14270" y="5062"/>
                </a:lnTo>
                <a:lnTo>
                  <a:pt x="15113" y="4329"/>
                </a:lnTo>
                <a:lnTo>
                  <a:pt x="15920" y="3558"/>
                </a:lnTo>
                <a:lnTo>
                  <a:pt x="16434" y="3045"/>
                </a:lnTo>
                <a:lnTo>
                  <a:pt x="16691" y="2751"/>
                </a:lnTo>
                <a:lnTo>
                  <a:pt x="16947" y="2458"/>
                </a:lnTo>
                <a:lnTo>
                  <a:pt x="17168" y="2128"/>
                </a:lnTo>
                <a:lnTo>
                  <a:pt x="17351" y="1798"/>
                </a:lnTo>
                <a:lnTo>
                  <a:pt x="17461" y="1431"/>
                </a:lnTo>
                <a:lnTo>
                  <a:pt x="17461" y="1247"/>
                </a:lnTo>
                <a:lnTo>
                  <a:pt x="17461" y="1064"/>
                </a:lnTo>
                <a:lnTo>
                  <a:pt x="17388" y="770"/>
                </a:lnTo>
                <a:lnTo>
                  <a:pt x="17278" y="514"/>
                </a:lnTo>
                <a:lnTo>
                  <a:pt x="17094" y="257"/>
                </a:lnTo>
                <a:lnTo>
                  <a:pt x="16837" y="74"/>
                </a:lnTo>
                <a:lnTo>
                  <a:pt x="16691" y="37"/>
                </a:lnTo>
                <a:lnTo>
                  <a:pt x="16507"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6" name="Google Shape;76;p13"/>
          <p:cNvSpPr/>
          <p:nvPr/>
        </p:nvSpPr>
        <p:spPr>
          <a:xfrm>
            <a:off x="4551116" y="3125540"/>
            <a:ext cx="657208" cy="679227"/>
          </a:xfrm>
          <a:custGeom>
            <a:rect b="b" l="l" r="r" t="t"/>
            <a:pathLst>
              <a:path extrusionOk="0" h="13573" w="13133">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7" name="Google Shape;77;p13"/>
          <p:cNvSpPr/>
          <p:nvPr/>
        </p:nvSpPr>
        <p:spPr>
          <a:xfrm>
            <a:off x="4419881" y="3994834"/>
            <a:ext cx="919681" cy="950908"/>
          </a:xfrm>
          <a:custGeom>
            <a:rect b="b" l="l" r="r" t="t"/>
            <a:pathLst>
              <a:path extrusionOk="0" h="19002" w="18378">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8" name="Google Shape;78;p13"/>
          <p:cNvSpPr/>
          <p:nvPr/>
        </p:nvSpPr>
        <p:spPr>
          <a:xfrm>
            <a:off x="2644912" y="4036538"/>
            <a:ext cx="890356" cy="706800"/>
          </a:xfrm>
          <a:custGeom>
            <a:rect b="b" l="l" r="r" t="t"/>
            <a:pathLst>
              <a:path extrusionOk="0" h="14124" w="17792">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9" name="Google Shape;79;p13"/>
          <p:cNvSpPr/>
          <p:nvPr/>
        </p:nvSpPr>
        <p:spPr>
          <a:xfrm>
            <a:off x="2116542" y="3186156"/>
            <a:ext cx="829755" cy="780163"/>
          </a:xfrm>
          <a:custGeom>
            <a:rect b="b" l="l" r="r" t="t"/>
            <a:pathLst>
              <a:path extrusionOk="0" h="15590" w="16581">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80" name="Google Shape;80;p13"/>
          <p:cNvSpPr/>
          <p:nvPr/>
        </p:nvSpPr>
        <p:spPr>
          <a:xfrm>
            <a:off x="1347361" y="3186147"/>
            <a:ext cx="599146" cy="706813"/>
          </a:xfrm>
          <a:custGeom>
            <a:rect b="b" l="l" r="r" t="t"/>
            <a:pathLst>
              <a:path extrusionOk="0" h="11079" w="9391">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81" name="Google Shape;81;p13"/>
          <p:cNvSpPr/>
          <p:nvPr/>
        </p:nvSpPr>
        <p:spPr>
          <a:xfrm>
            <a:off x="2681615" y="4813558"/>
            <a:ext cx="816944" cy="313967"/>
          </a:xfrm>
          <a:custGeom>
            <a:rect b="b" l="l" r="r" t="t"/>
            <a:pathLst>
              <a:path extrusionOk="0" h="6274" w="16325">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82" name="Google Shape;82;p13"/>
          <p:cNvSpPr/>
          <p:nvPr/>
        </p:nvSpPr>
        <p:spPr>
          <a:xfrm>
            <a:off x="7146421" y="4508764"/>
            <a:ext cx="1040884" cy="730621"/>
          </a:xfrm>
          <a:custGeom>
            <a:rect b="b" l="l" r="r" t="t"/>
            <a:pathLst>
              <a:path extrusionOk="0" h="14600" w="2080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83" name="Google Shape;83;p13"/>
          <p:cNvSpPr/>
          <p:nvPr/>
        </p:nvSpPr>
        <p:spPr>
          <a:xfrm>
            <a:off x="7146430" y="3104432"/>
            <a:ext cx="684732" cy="721463"/>
          </a:xfrm>
          <a:custGeom>
            <a:rect b="b" l="l" r="r" t="t"/>
            <a:pathLst>
              <a:path extrusionOk="0" h="14417" w="13683">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84" name="Google Shape;84;p13"/>
          <p:cNvSpPr/>
          <p:nvPr/>
        </p:nvSpPr>
        <p:spPr>
          <a:xfrm>
            <a:off x="5262207" y="4729516"/>
            <a:ext cx="525046" cy="372666"/>
          </a:xfrm>
          <a:custGeom>
            <a:rect b="b" l="l" r="r" t="t"/>
            <a:pathLst>
              <a:path extrusionOk="0" h="7447" w="10492">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85" name="Google Shape;85;p13"/>
          <p:cNvSpPr/>
          <p:nvPr/>
        </p:nvSpPr>
        <p:spPr>
          <a:xfrm>
            <a:off x="8376372" y="4729061"/>
            <a:ext cx="508532" cy="324976"/>
          </a:xfrm>
          <a:custGeom>
            <a:rect b="b" l="l" r="r" t="t"/>
            <a:pathLst>
              <a:path extrusionOk="0" h="6494" w="10162">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86" name="Google Shape;86;p13"/>
          <p:cNvSpPr/>
          <p:nvPr/>
        </p:nvSpPr>
        <p:spPr>
          <a:xfrm>
            <a:off x="3808716" y="4429326"/>
            <a:ext cx="570935" cy="567282"/>
          </a:xfrm>
          <a:custGeom>
            <a:rect b="b" l="l" r="r" t="t"/>
            <a:pathLst>
              <a:path extrusionOk="0" h="11336" w="11409">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87" name="Google Shape;87;p13"/>
          <p:cNvSpPr/>
          <p:nvPr/>
        </p:nvSpPr>
        <p:spPr>
          <a:xfrm>
            <a:off x="7975391" y="3053272"/>
            <a:ext cx="541560" cy="679277"/>
          </a:xfrm>
          <a:custGeom>
            <a:rect b="b" l="l" r="r" t="t"/>
            <a:pathLst>
              <a:path extrusionOk="0" h="13574" w="10822">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88" name="Google Shape;88;p13"/>
          <p:cNvSpPr/>
          <p:nvPr/>
        </p:nvSpPr>
        <p:spPr>
          <a:xfrm>
            <a:off x="1570785" y="4028295"/>
            <a:ext cx="734324" cy="723314"/>
          </a:xfrm>
          <a:custGeom>
            <a:rect b="b" l="l" r="r" t="t"/>
            <a:pathLst>
              <a:path extrusionOk="0" h="14454" w="14674">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89" name="Google Shape;89;p13"/>
          <p:cNvSpPr/>
          <p:nvPr/>
        </p:nvSpPr>
        <p:spPr>
          <a:xfrm>
            <a:off x="247060" y="4094875"/>
            <a:ext cx="275434" cy="244207"/>
          </a:xfrm>
          <a:custGeom>
            <a:rect b="b" l="l" r="r" t="t"/>
            <a:pathLst>
              <a:path extrusionOk="0" h="4880" w="5504">
                <a:moveTo>
                  <a:pt x="5173" y="0"/>
                </a:moveTo>
                <a:lnTo>
                  <a:pt x="5063" y="37"/>
                </a:lnTo>
                <a:lnTo>
                  <a:pt x="4990" y="110"/>
                </a:lnTo>
                <a:lnTo>
                  <a:pt x="4770" y="404"/>
                </a:lnTo>
                <a:lnTo>
                  <a:pt x="4513" y="624"/>
                </a:lnTo>
                <a:lnTo>
                  <a:pt x="4219" y="844"/>
                </a:lnTo>
                <a:lnTo>
                  <a:pt x="3926" y="991"/>
                </a:lnTo>
                <a:lnTo>
                  <a:pt x="3742" y="1064"/>
                </a:lnTo>
                <a:lnTo>
                  <a:pt x="3559" y="1101"/>
                </a:lnTo>
                <a:lnTo>
                  <a:pt x="3229" y="1101"/>
                </a:lnTo>
                <a:lnTo>
                  <a:pt x="2862" y="1028"/>
                </a:lnTo>
                <a:lnTo>
                  <a:pt x="2532" y="917"/>
                </a:lnTo>
                <a:lnTo>
                  <a:pt x="2239" y="807"/>
                </a:lnTo>
                <a:lnTo>
                  <a:pt x="1908" y="734"/>
                </a:lnTo>
                <a:lnTo>
                  <a:pt x="1578" y="661"/>
                </a:lnTo>
                <a:lnTo>
                  <a:pt x="1248" y="624"/>
                </a:lnTo>
                <a:lnTo>
                  <a:pt x="918" y="661"/>
                </a:lnTo>
                <a:lnTo>
                  <a:pt x="625" y="771"/>
                </a:lnTo>
                <a:lnTo>
                  <a:pt x="478" y="844"/>
                </a:lnTo>
                <a:lnTo>
                  <a:pt x="368" y="954"/>
                </a:lnTo>
                <a:lnTo>
                  <a:pt x="258" y="1064"/>
                </a:lnTo>
                <a:lnTo>
                  <a:pt x="148" y="1211"/>
                </a:lnTo>
                <a:lnTo>
                  <a:pt x="111" y="1284"/>
                </a:lnTo>
                <a:lnTo>
                  <a:pt x="111" y="1321"/>
                </a:lnTo>
                <a:lnTo>
                  <a:pt x="148" y="1431"/>
                </a:lnTo>
                <a:lnTo>
                  <a:pt x="258" y="1468"/>
                </a:lnTo>
                <a:lnTo>
                  <a:pt x="368" y="1468"/>
                </a:lnTo>
                <a:lnTo>
                  <a:pt x="698" y="1284"/>
                </a:lnTo>
                <a:lnTo>
                  <a:pt x="1028" y="1174"/>
                </a:lnTo>
                <a:lnTo>
                  <a:pt x="1028" y="2531"/>
                </a:lnTo>
                <a:lnTo>
                  <a:pt x="955" y="3228"/>
                </a:lnTo>
                <a:lnTo>
                  <a:pt x="881" y="3925"/>
                </a:lnTo>
                <a:lnTo>
                  <a:pt x="698" y="3852"/>
                </a:lnTo>
                <a:lnTo>
                  <a:pt x="551" y="3742"/>
                </a:lnTo>
                <a:lnTo>
                  <a:pt x="368" y="3632"/>
                </a:lnTo>
                <a:lnTo>
                  <a:pt x="184" y="3522"/>
                </a:lnTo>
                <a:lnTo>
                  <a:pt x="111" y="3522"/>
                </a:lnTo>
                <a:lnTo>
                  <a:pt x="38" y="3595"/>
                </a:lnTo>
                <a:lnTo>
                  <a:pt x="1" y="3669"/>
                </a:lnTo>
                <a:lnTo>
                  <a:pt x="1" y="3779"/>
                </a:lnTo>
                <a:lnTo>
                  <a:pt x="38" y="3962"/>
                </a:lnTo>
                <a:lnTo>
                  <a:pt x="148" y="4145"/>
                </a:lnTo>
                <a:lnTo>
                  <a:pt x="294" y="4256"/>
                </a:lnTo>
                <a:lnTo>
                  <a:pt x="514" y="4402"/>
                </a:lnTo>
                <a:lnTo>
                  <a:pt x="735" y="4476"/>
                </a:lnTo>
                <a:lnTo>
                  <a:pt x="1175" y="4476"/>
                </a:lnTo>
                <a:lnTo>
                  <a:pt x="1248" y="4439"/>
                </a:lnTo>
                <a:lnTo>
                  <a:pt x="1321" y="4402"/>
                </a:lnTo>
                <a:lnTo>
                  <a:pt x="1395" y="4256"/>
                </a:lnTo>
                <a:lnTo>
                  <a:pt x="1505" y="3485"/>
                </a:lnTo>
                <a:lnTo>
                  <a:pt x="1578" y="2715"/>
                </a:lnTo>
                <a:lnTo>
                  <a:pt x="1578" y="1908"/>
                </a:lnTo>
                <a:lnTo>
                  <a:pt x="1542" y="1504"/>
                </a:lnTo>
                <a:lnTo>
                  <a:pt x="1505" y="1138"/>
                </a:lnTo>
                <a:lnTo>
                  <a:pt x="1762" y="1174"/>
                </a:lnTo>
                <a:lnTo>
                  <a:pt x="2128" y="1321"/>
                </a:lnTo>
                <a:lnTo>
                  <a:pt x="2459" y="1431"/>
                </a:lnTo>
                <a:lnTo>
                  <a:pt x="2825" y="1578"/>
                </a:lnTo>
                <a:lnTo>
                  <a:pt x="3192" y="1651"/>
                </a:lnTo>
                <a:lnTo>
                  <a:pt x="3486" y="1651"/>
                </a:lnTo>
                <a:lnTo>
                  <a:pt x="3449" y="2531"/>
                </a:lnTo>
                <a:lnTo>
                  <a:pt x="3412" y="3449"/>
                </a:lnTo>
                <a:lnTo>
                  <a:pt x="3412" y="3999"/>
                </a:lnTo>
                <a:lnTo>
                  <a:pt x="3412" y="4256"/>
                </a:lnTo>
                <a:lnTo>
                  <a:pt x="3412" y="4366"/>
                </a:lnTo>
                <a:lnTo>
                  <a:pt x="3412" y="4402"/>
                </a:lnTo>
                <a:lnTo>
                  <a:pt x="3449" y="4402"/>
                </a:lnTo>
                <a:lnTo>
                  <a:pt x="3412" y="4476"/>
                </a:lnTo>
                <a:lnTo>
                  <a:pt x="3376" y="4512"/>
                </a:lnTo>
                <a:lnTo>
                  <a:pt x="3376" y="4659"/>
                </a:lnTo>
                <a:lnTo>
                  <a:pt x="3376" y="4696"/>
                </a:lnTo>
                <a:lnTo>
                  <a:pt x="3412" y="4806"/>
                </a:lnTo>
                <a:lnTo>
                  <a:pt x="3522" y="4879"/>
                </a:lnTo>
                <a:lnTo>
                  <a:pt x="3632" y="4879"/>
                </a:lnTo>
                <a:lnTo>
                  <a:pt x="3742" y="4842"/>
                </a:lnTo>
                <a:lnTo>
                  <a:pt x="3853" y="4732"/>
                </a:lnTo>
                <a:lnTo>
                  <a:pt x="3926" y="4586"/>
                </a:lnTo>
                <a:lnTo>
                  <a:pt x="3926" y="4439"/>
                </a:lnTo>
                <a:lnTo>
                  <a:pt x="3926" y="4256"/>
                </a:lnTo>
                <a:lnTo>
                  <a:pt x="3963" y="3045"/>
                </a:lnTo>
                <a:lnTo>
                  <a:pt x="3963" y="1871"/>
                </a:lnTo>
                <a:lnTo>
                  <a:pt x="3963" y="1541"/>
                </a:lnTo>
                <a:lnTo>
                  <a:pt x="4366" y="1394"/>
                </a:lnTo>
                <a:lnTo>
                  <a:pt x="4733" y="1138"/>
                </a:lnTo>
                <a:lnTo>
                  <a:pt x="5063" y="844"/>
                </a:lnTo>
                <a:lnTo>
                  <a:pt x="5320" y="551"/>
                </a:lnTo>
                <a:lnTo>
                  <a:pt x="5467" y="367"/>
                </a:lnTo>
                <a:lnTo>
                  <a:pt x="5503" y="257"/>
                </a:lnTo>
                <a:lnTo>
                  <a:pt x="5503" y="184"/>
                </a:lnTo>
                <a:lnTo>
                  <a:pt x="5430" y="74"/>
                </a:lnTo>
                <a:lnTo>
                  <a:pt x="5356" y="37"/>
                </a:lnTo>
                <a:lnTo>
                  <a:pt x="5283"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90" name="Google Shape;90;p13"/>
          <p:cNvSpPr/>
          <p:nvPr/>
        </p:nvSpPr>
        <p:spPr>
          <a:xfrm>
            <a:off x="8516944" y="4082884"/>
            <a:ext cx="690236" cy="510383"/>
          </a:xfrm>
          <a:custGeom>
            <a:rect b="b" l="l" r="r" t="t"/>
            <a:pathLst>
              <a:path extrusionOk="0" h="10199" w="13793">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91" name="Google Shape;91;p13"/>
          <p:cNvSpPr/>
          <p:nvPr/>
        </p:nvSpPr>
        <p:spPr>
          <a:xfrm>
            <a:off x="859713" y="3417443"/>
            <a:ext cx="317620" cy="659010"/>
          </a:xfrm>
          <a:custGeom>
            <a:rect b="b" l="l" r="r" t="t"/>
            <a:pathLst>
              <a:path extrusionOk="0" h="13169" w="6347">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92" name="Google Shape;92;p13"/>
          <p:cNvSpPr/>
          <p:nvPr/>
        </p:nvSpPr>
        <p:spPr>
          <a:xfrm rot="1920742">
            <a:off x="5707038" y="4213989"/>
            <a:ext cx="884797" cy="750834"/>
          </a:xfrm>
          <a:custGeom>
            <a:rect b="b" l="l" r="r" t="t"/>
            <a:pathLst>
              <a:path extrusionOk="0" h="15004" w="17681">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93" name="Google Shape;93;p13"/>
          <p:cNvSpPr/>
          <p:nvPr/>
        </p:nvSpPr>
        <p:spPr>
          <a:xfrm rot="-3496844">
            <a:off x="115839" y="4509560"/>
            <a:ext cx="537852" cy="464440"/>
          </a:xfrm>
          <a:custGeom>
            <a:rect b="b" l="l" r="r" t="t"/>
            <a:pathLst>
              <a:path extrusionOk="0" h="9281" w="10748">
                <a:moveTo>
                  <a:pt x="4072" y="550"/>
                </a:moveTo>
                <a:lnTo>
                  <a:pt x="4329" y="587"/>
                </a:lnTo>
                <a:lnTo>
                  <a:pt x="4585" y="697"/>
                </a:lnTo>
                <a:lnTo>
                  <a:pt x="4842" y="844"/>
                </a:lnTo>
                <a:lnTo>
                  <a:pt x="5025" y="1064"/>
                </a:lnTo>
                <a:lnTo>
                  <a:pt x="5136" y="1211"/>
                </a:lnTo>
                <a:lnTo>
                  <a:pt x="5209" y="1394"/>
                </a:lnTo>
                <a:lnTo>
                  <a:pt x="5246" y="1541"/>
                </a:lnTo>
                <a:lnTo>
                  <a:pt x="5282" y="1724"/>
                </a:lnTo>
                <a:lnTo>
                  <a:pt x="5282" y="2091"/>
                </a:lnTo>
                <a:lnTo>
                  <a:pt x="5246" y="2458"/>
                </a:lnTo>
                <a:lnTo>
                  <a:pt x="5209" y="2641"/>
                </a:lnTo>
                <a:lnTo>
                  <a:pt x="4695" y="1761"/>
                </a:lnTo>
                <a:lnTo>
                  <a:pt x="4072" y="550"/>
                </a:lnTo>
                <a:close/>
                <a:moveTo>
                  <a:pt x="1357" y="3008"/>
                </a:moveTo>
                <a:lnTo>
                  <a:pt x="1504" y="3265"/>
                </a:lnTo>
                <a:lnTo>
                  <a:pt x="1614" y="3558"/>
                </a:lnTo>
                <a:lnTo>
                  <a:pt x="1797" y="3852"/>
                </a:lnTo>
                <a:lnTo>
                  <a:pt x="1467" y="3778"/>
                </a:lnTo>
                <a:lnTo>
                  <a:pt x="1137" y="3742"/>
                </a:lnTo>
                <a:lnTo>
                  <a:pt x="1321" y="3118"/>
                </a:lnTo>
                <a:lnTo>
                  <a:pt x="1357" y="3008"/>
                </a:lnTo>
                <a:close/>
                <a:moveTo>
                  <a:pt x="3815" y="550"/>
                </a:moveTo>
                <a:lnTo>
                  <a:pt x="4072" y="1174"/>
                </a:lnTo>
                <a:lnTo>
                  <a:pt x="4329" y="1798"/>
                </a:lnTo>
                <a:lnTo>
                  <a:pt x="4695" y="2531"/>
                </a:lnTo>
                <a:lnTo>
                  <a:pt x="5099" y="3265"/>
                </a:lnTo>
                <a:lnTo>
                  <a:pt x="4989" y="3852"/>
                </a:lnTo>
                <a:lnTo>
                  <a:pt x="4732" y="3191"/>
                </a:lnTo>
                <a:lnTo>
                  <a:pt x="4475" y="2531"/>
                </a:lnTo>
                <a:lnTo>
                  <a:pt x="4255" y="1981"/>
                </a:lnTo>
                <a:lnTo>
                  <a:pt x="4035" y="1467"/>
                </a:lnTo>
                <a:lnTo>
                  <a:pt x="3742" y="880"/>
                </a:lnTo>
                <a:lnTo>
                  <a:pt x="3558" y="587"/>
                </a:lnTo>
                <a:lnTo>
                  <a:pt x="3815" y="550"/>
                </a:lnTo>
                <a:close/>
                <a:moveTo>
                  <a:pt x="1761" y="1724"/>
                </a:moveTo>
                <a:lnTo>
                  <a:pt x="1724" y="1798"/>
                </a:lnTo>
                <a:lnTo>
                  <a:pt x="1761" y="1944"/>
                </a:lnTo>
                <a:lnTo>
                  <a:pt x="1834" y="2018"/>
                </a:lnTo>
                <a:lnTo>
                  <a:pt x="1944" y="2054"/>
                </a:lnTo>
                <a:lnTo>
                  <a:pt x="2054" y="2054"/>
                </a:lnTo>
                <a:lnTo>
                  <a:pt x="2274" y="2531"/>
                </a:lnTo>
                <a:lnTo>
                  <a:pt x="2458" y="2971"/>
                </a:lnTo>
                <a:lnTo>
                  <a:pt x="3008" y="4182"/>
                </a:lnTo>
                <a:lnTo>
                  <a:pt x="3081" y="4329"/>
                </a:lnTo>
                <a:lnTo>
                  <a:pt x="2825" y="4255"/>
                </a:lnTo>
                <a:lnTo>
                  <a:pt x="2458" y="4072"/>
                </a:lnTo>
                <a:lnTo>
                  <a:pt x="2164" y="3742"/>
                </a:lnTo>
                <a:lnTo>
                  <a:pt x="1944" y="3375"/>
                </a:lnTo>
                <a:lnTo>
                  <a:pt x="1724" y="2935"/>
                </a:lnTo>
                <a:lnTo>
                  <a:pt x="1651" y="2715"/>
                </a:lnTo>
                <a:lnTo>
                  <a:pt x="1504" y="2494"/>
                </a:lnTo>
                <a:lnTo>
                  <a:pt x="1724" y="1761"/>
                </a:lnTo>
                <a:lnTo>
                  <a:pt x="1761" y="1724"/>
                </a:lnTo>
                <a:close/>
                <a:moveTo>
                  <a:pt x="2604" y="1174"/>
                </a:moveTo>
                <a:lnTo>
                  <a:pt x="2715" y="1614"/>
                </a:lnTo>
                <a:lnTo>
                  <a:pt x="2861" y="2054"/>
                </a:lnTo>
                <a:lnTo>
                  <a:pt x="3228" y="2898"/>
                </a:lnTo>
                <a:lnTo>
                  <a:pt x="3998" y="4695"/>
                </a:lnTo>
                <a:lnTo>
                  <a:pt x="3632" y="4549"/>
                </a:lnTo>
                <a:lnTo>
                  <a:pt x="3522" y="4365"/>
                </a:lnTo>
                <a:lnTo>
                  <a:pt x="3301" y="3888"/>
                </a:lnTo>
                <a:lnTo>
                  <a:pt x="2861" y="2935"/>
                </a:lnTo>
                <a:lnTo>
                  <a:pt x="2274" y="1834"/>
                </a:lnTo>
                <a:lnTo>
                  <a:pt x="2311" y="1651"/>
                </a:lnTo>
                <a:lnTo>
                  <a:pt x="2421" y="1467"/>
                </a:lnTo>
                <a:lnTo>
                  <a:pt x="2604" y="1174"/>
                </a:lnTo>
                <a:close/>
                <a:moveTo>
                  <a:pt x="3338" y="660"/>
                </a:moveTo>
                <a:lnTo>
                  <a:pt x="3375" y="770"/>
                </a:lnTo>
                <a:lnTo>
                  <a:pt x="3668" y="1467"/>
                </a:lnTo>
                <a:lnTo>
                  <a:pt x="3962" y="2164"/>
                </a:lnTo>
                <a:lnTo>
                  <a:pt x="4182" y="2788"/>
                </a:lnTo>
                <a:lnTo>
                  <a:pt x="4402" y="3412"/>
                </a:lnTo>
                <a:lnTo>
                  <a:pt x="4769" y="4659"/>
                </a:lnTo>
                <a:lnTo>
                  <a:pt x="4732" y="4805"/>
                </a:lnTo>
                <a:lnTo>
                  <a:pt x="4659" y="4805"/>
                </a:lnTo>
                <a:lnTo>
                  <a:pt x="4549" y="4842"/>
                </a:lnTo>
                <a:lnTo>
                  <a:pt x="3668" y="2971"/>
                </a:lnTo>
                <a:lnTo>
                  <a:pt x="3191" y="1981"/>
                </a:lnTo>
                <a:lnTo>
                  <a:pt x="2971" y="1504"/>
                </a:lnTo>
                <a:lnTo>
                  <a:pt x="2788" y="991"/>
                </a:lnTo>
                <a:lnTo>
                  <a:pt x="3045" y="807"/>
                </a:lnTo>
                <a:lnTo>
                  <a:pt x="3338" y="660"/>
                </a:lnTo>
                <a:close/>
                <a:moveTo>
                  <a:pt x="7703" y="4952"/>
                </a:moveTo>
                <a:lnTo>
                  <a:pt x="7960" y="5246"/>
                </a:lnTo>
                <a:lnTo>
                  <a:pt x="7960" y="5246"/>
                </a:lnTo>
                <a:lnTo>
                  <a:pt x="7887" y="5209"/>
                </a:lnTo>
                <a:lnTo>
                  <a:pt x="7593" y="5319"/>
                </a:lnTo>
                <a:lnTo>
                  <a:pt x="7300" y="5466"/>
                </a:lnTo>
                <a:lnTo>
                  <a:pt x="7190" y="5356"/>
                </a:lnTo>
                <a:lnTo>
                  <a:pt x="7080" y="5246"/>
                </a:lnTo>
                <a:lnTo>
                  <a:pt x="7373" y="5099"/>
                </a:lnTo>
                <a:lnTo>
                  <a:pt x="7703" y="4952"/>
                </a:lnTo>
                <a:close/>
                <a:moveTo>
                  <a:pt x="8070" y="5356"/>
                </a:moveTo>
                <a:lnTo>
                  <a:pt x="8180" y="5466"/>
                </a:lnTo>
                <a:lnTo>
                  <a:pt x="7923" y="5576"/>
                </a:lnTo>
                <a:lnTo>
                  <a:pt x="7923" y="5576"/>
                </a:lnTo>
                <a:lnTo>
                  <a:pt x="8033" y="5429"/>
                </a:lnTo>
                <a:lnTo>
                  <a:pt x="8070" y="5356"/>
                </a:lnTo>
                <a:close/>
                <a:moveTo>
                  <a:pt x="7556" y="5612"/>
                </a:moveTo>
                <a:lnTo>
                  <a:pt x="7483" y="5722"/>
                </a:lnTo>
                <a:lnTo>
                  <a:pt x="7483" y="5686"/>
                </a:lnTo>
                <a:lnTo>
                  <a:pt x="7556" y="5612"/>
                </a:lnTo>
                <a:close/>
                <a:moveTo>
                  <a:pt x="8327" y="5649"/>
                </a:moveTo>
                <a:lnTo>
                  <a:pt x="8327" y="5686"/>
                </a:lnTo>
                <a:lnTo>
                  <a:pt x="7850" y="6163"/>
                </a:lnTo>
                <a:lnTo>
                  <a:pt x="7740" y="6016"/>
                </a:lnTo>
                <a:lnTo>
                  <a:pt x="7997" y="5796"/>
                </a:lnTo>
                <a:lnTo>
                  <a:pt x="8327" y="5649"/>
                </a:lnTo>
                <a:close/>
                <a:moveTo>
                  <a:pt x="8437" y="5796"/>
                </a:moveTo>
                <a:lnTo>
                  <a:pt x="8584" y="6053"/>
                </a:lnTo>
                <a:lnTo>
                  <a:pt x="8143" y="6163"/>
                </a:lnTo>
                <a:lnTo>
                  <a:pt x="8437" y="5796"/>
                </a:lnTo>
                <a:close/>
                <a:moveTo>
                  <a:pt x="8437" y="6346"/>
                </a:moveTo>
                <a:lnTo>
                  <a:pt x="8180" y="6676"/>
                </a:lnTo>
                <a:lnTo>
                  <a:pt x="8107" y="6493"/>
                </a:lnTo>
                <a:lnTo>
                  <a:pt x="8437" y="6346"/>
                </a:lnTo>
                <a:close/>
                <a:moveTo>
                  <a:pt x="8767" y="6309"/>
                </a:moveTo>
                <a:lnTo>
                  <a:pt x="8840" y="6419"/>
                </a:lnTo>
                <a:lnTo>
                  <a:pt x="8547" y="6676"/>
                </a:lnTo>
                <a:lnTo>
                  <a:pt x="8767" y="6309"/>
                </a:lnTo>
                <a:close/>
                <a:moveTo>
                  <a:pt x="9024" y="4695"/>
                </a:moveTo>
                <a:lnTo>
                  <a:pt x="9244" y="4732"/>
                </a:lnTo>
                <a:lnTo>
                  <a:pt x="9464" y="4805"/>
                </a:lnTo>
                <a:lnTo>
                  <a:pt x="9647" y="4915"/>
                </a:lnTo>
                <a:lnTo>
                  <a:pt x="9831" y="5062"/>
                </a:lnTo>
                <a:lnTo>
                  <a:pt x="9904" y="5099"/>
                </a:lnTo>
                <a:lnTo>
                  <a:pt x="9941" y="5099"/>
                </a:lnTo>
                <a:lnTo>
                  <a:pt x="10051" y="5209"/>
                </a:lnTo>
                <a:lnTo>
                  <a:pt x="10161" y="5429"/>
                </a:lnTo>
                <a:lnTo>
                  <a:pt x="10198" y="5649"/>
                </a:lnTo>
                <a:lnTo>
                  <a:pt x="10234" y="5869"/>
                </a:lnTo>
                <a:lnTo>
                  <a:pt x="10198" y="6089"/>
                </a:lnTo>
                <a:lnTo>
                  <a:pt x="10161" y="6346"/>
                </a:lnTo>
                <a:lnTo>
                  <a:pt x="10088" y="6566"/>
                </a:lnTo>
                <a:lnTo>
                  <a:pt x="9941" y="7006"/>
                </a:lnTo>
                <a:lnTo>
                  <a:pt x="9904" y="7080"/>
                </a:lnTo>
                <a:lnTo>
                  <a:pt x="9647" y="6676"/>
                </a:lnTo>
                <a:lnTo>
                  <a:pt x="9024" y="5832"/>
                </a:lnTo>
                <a:lnTo>
                  <a:pt x="8620" y="5282"/>
                </a:lnTo>
                <a:lnTo>
                  <a:pt x="8400" y="5025"/>
                </a:lnTo>
                <a:lnTo>
                  <a:pt x="8143" y="4842"/>
                </a:lnTo>
                <a:lnTo>
                  <a:pt x="8584" y="4732"/>
                </a:lnTo>
                <a:lnTo>
                  <a:pt x="8804" y="4695"/>
                </a:lnTo>
                <a:close/>
                <a:moveTo>
                  <a:pt x="1064" y="3962"/>
                </a:moveTo>
                <a:lnTo>
                  <a:pt x="1357" y="4182"/>
                </a:lnTo>
                <a:lnTo>
                  <a:pt x="1651" y="4329"/>
                </a:lnTo>
                <a:lnTo>
                  <a:pt x="2348" y="4585"/>
                </a:lnTo>
                <a:lnTo>
                  <a:pt x="2458" y="4659"/>
                </a:lnTo>
                <a:lnTo>
                  <a:pt x="2494" y="4695"/>
                </a:lnTo>
                <a:lnTo>
                  <a:pt x="2568" y="4732"/>
                </a:lnTo>
                <a:lnTo>
                  <a:pt x="2641" y="4695"/>
                </a:lnTo>
                <a:lnTo>
                  <a:pt x="4329" y="5319"/>
                </a:lnTo>
                <a:lnTo>
                  <a:pt x="4329" y="5356"/>
                </a:lnTo>
                <a:lnTo>
                  <a:pt x="4292" y="5319"/>
                </a:lnTo>
                <a:lnTo>
                  <a:pt x="3888" y="5172"/>
                </a:lnTo>
                <a:lnTo>
                  <a:pt x="3705" y="5136"/>
                </a:lnTo>
                <a:lnTo>
                  <a:pt x="3485" y="5099"/>
                </a:lnTo>
                <a:lnTo>
                  <a:pt x="3448" y="5136"/>
                </a:lnTo>
                <a:lnTo>
                  <a:pt x="3411" y="5172"/>
                </a:lnTo>
                <a:lnTo>
                  <a:pt x="3448" y="5246"/>
                </a:lnTo>
                <a:lnTo>
                  <a:pt x="3595" y="5392"/>
                </a:lnTo>
                <a:lnTo>
                  <a:pt x="3852" y="5539"/>
                </a:lnTo>
                <a:lnTo>
                  <a:pt x="4108" y="5686"/>
                </a:lnTo>
                <a:lnTo>
                  <a:pt x="4402" y="5759"/>
                </a:lnTo>
                <a:lnTo>
                  <a:pt x="4365" y="5906"/>
                </a:lnTo>
                <a:lnTo>
                  <a:pt x="4035" y="5906"/>
                </a:lnTo>
                <a:lnTo>
                  <a:pt x="3742" y="5869"/>
                </a:lnTo>
                <a:lnTo>
                  <a:pt x="3411" y="5759"/>
                </a:lnTo>
                <a:lnTo>
                  <a:pt x="3228" y="5686"/>
                </a:lnTo>
                <a:lnTo>
                  <a:pt x="3191" y="5612"/>
                </a:lnTo>
                <a:lnTo>
                  <a:pt x="3155" y="5576"/>
                </a:lnTo>
                <a:lnTo>
                  <a:pt x="3118" y="5539"/>
                </a:lnTo>
                <a:lnTo>
                  <a:pt x="3081" y="5502"/>
                </a:lnTo>
                <a:lnTo>
                  <a:pt x="3045" y="5502"/>
                </a:lnTo>
                <a:lnTo>
                  <a:pt x="3008" y="5539"/>
                </a:lnTo>
                <a:lnTo>
                  <a:pt x="2971" y="5649"/>
                </a:lnTo>
                <a:lnTo>
                  <a:pt x="2971" y="5722"/>
                </a:lnTo>
                <a:lnTo>
                  <a:pt x="3008" y="5796"/>
                </a:lnTo>
                <a:lnTo>
                  <a:pt x="3045" y="5869"/>
                </a:lnTo>
                <a:lnTo>
                  <a:pt x="3191" y="6016"/>
                </a:lnTo>
                <a:lnTo>
                  <a:pt x="3338" y="6126"/>
                </a:lnTo>
                <a:lnTo>
                  <a:pt x="3522" y="6199"/>
                </a:lnTo>
                <a:lnTo>
                  <a:pt x="3742" y="6273"/>
                </a:lnTo>
                <a:lnTo>
                  <a:pt x="3962" y="6309"/>
                </a:lnTo>
                <a:lnTo>
                  <a:pt x="4182" y="6309"/>
                </a:lnTo>
                <a:lnTo>
                  <a:pt x="3962" y="6676"/>
                </a:lnTo>
                <a:lnTo>
                  <a:pt x="3742" y="6603"/>
                </a:lnTo>
                <a:lnTo>
                  <a:pt x="3228" y="6456"/>
                </a:lnTo>
                <a:lnTo>
                  <a:pt x="2971" y="6419"/>
                </a:lnTo>
                <a:lnTo>
                  <a:pt x="2715" y="6383"/>
                </a:lnTo>
                <a:lnTo>
                  <a:pt x="2641" y="6383"/>
                </a:lnTo>
                <a:lnTo>
                  <a:pt x="2641" y="6456"/>
                </a:lnTo>
                <a:lnTo>
                  <a:pt x="2641" y="6493"/>
                </a:lnTo>
                <a:lnTo>
                  <a:pt x="2678" y="6529"/>
                </a:lnTo>
                <a:lnTo>
                  <a:pt x="2861" y="6676"/>
                </a:lnTo>
                <a:lnTo>
                  <a:pt x="3081" y="6786"/>
                </a:lnTo>
                <a:lnTo>
                  <a:pt x="3522" y="6970"/>
                </a:lnTo>
                <a:lnTo>
                  <a:pt x="3742" y="7080"/>
                </a:lnTo>
                <a:lnTo>
                  <a:pt x="3632" y="7226"/>
                </a:lnTo>
                <a:lnTo>
                  <a:pt x="3522" y="7336"/>
                </a:lnTo>
                <a:lnTo>
                  <a:pt x="2935" y="7080"/>
                </a:lnTo>
                <a:lnTo>
                  <a:pt x="2311" y="6823"/>
                </a:lnTo>
                <a:lnTo>
                  <a:pt x="2238" y="6823"/>
                </a:lnTo>
                <a:lnTo>
                  <a:pt x="2201" y="6860"/>
                </a:lnTo>
                <a:lnTo>
                  <a:pt x="2201" y="6896"/>
                </a:lnTo>
                <a:lnTo>
                  <a:pt x="2201" y="6970"/>
                </a:lnTo>
                <a:lnTo>
                  <a:pt x="2458" y="7190"/>
                </a:lnTo>
                <a:lnTo>
                  <a:pt x="2678" y="7410"/>
                </a:lnTo>
                <a:lnTo>
                  <a:pt x="2971" y="7557"/>
                </a:lnTo>
                <a:lnTo>
                  <a:pt x="3265" y="7703"/>
                </a:lnTo>
                <a:lnTo>
                  <a:pt x="2971" y="7960"/>
                </a:lnTo>
                <a:lnTo>
                  <a:pt x="2641" y="7960"/>
                </a:lnTo>
                <a:lnTo>
                  <a:pt x="2311" y="7887"/>
                </a:lnTo>
                <a:lnTo>
                  <a:pt x="1981" y="7777"/>
                </a:lnTo>
                <a:lnTo>
                  <a:pt x="1871" y="7777"/>
                </a:lnTo>
                <a:lnTo>
                  <a:pt x="1834" y="7813"/>
                </a:lnTo>
                <a:lnTo>
                  <a:pt x="1797" y="7850"/>
                </a:lnTo>
                <a:lnTo>
                  <a:pt x="1797" y="7923"/>
                </a:lnTo>
                <a:lnTo>
                  <a:pt x="1834" y="8070"/>
                </a:lnTo>
                <a:lnTo>
                  <a:pt x="1944" y="8143"/>
                </a:lnTo>
                <a:lnTo>
                  <a:pt x="2091" y="8217"/>
                </a:lnTo>
                <a:lnTo>
                  <a:pt x="2238" y="8290"/>
                </a:lnTo>
                <a:lnTo>
                  <a:pt x="2348" y="8327"/>
                </a:lnTo>
                <a:lnTo>
                  <a:pt x="2164" y="8364"/>
                </a:lnTo>
                <a:lnTo>
                  <a:pt x="1944" y="8364"/>
                </a:lnTo>
                <a:lnTo>
                  <a:pt x="1761" y="8327"/>
                </a:lnTo>
                <a:lnTo>
                  <a:pt x="1541" y="8253"/>
                </a:lnTo>
                <a:lnTo>
                  <a:pt x="1247" y="8070"/>
                </a:lnTo>
                <a:lnTo>
                  <a:pt x="1027" y="7850"/>
                </a:lnTo>
                <a:lnTo>
                  <a:pt x="844" y="7593"/>
                </a:lnTo>
                <a:lnTo>
                  <a:pt x="697" y="7300"/>
                </a:lnTo>
                <a:lnTo>
                  <a:pt x="624" y="6970"/>
                </a:lnTo>
                <a:lnTo>
                  <a:pt x="550" y="6676"/>
                </a:lnTo>
                <a:lnTo>
                  <a:pt x="550" y="6346"/>
                </a:lnTo>
                <a:lnTo>
                  <a:pt x="550" y="6016"/>
                </a:lnTo>
                <a:lnTo>
                  <a:pt x="624" y="5502"/>
                </a:lnTo>
                <a:lnTo>
                  <a:pt x="734" y="4989"/>
                </a:lnTo>
                <a:lnTo>
                  <a:pt x="1064" y="3962"/>
                </a:lnTo>
                <a:close/>
                <a:moveTo>
                  <a:pt x="6786" y="5429"/>
                </a:moveTo>
                <a:lnTo>
                  <a:pt x="6860" y="5649"/>
                </a:lnTo>
                <a:lnTo>
                  <a:pt x="6970" y="5832"/>
                </a:lnTo>
                <a:lnTo>
                  <a:pt x="7006" y="5906"/>
                </a:lnTo>
                <a:lnTo>
                  <a:pt x="7043" y="5979"/>
                </a:lnTo>
                <a:lnTo>
                  <a:pt x="7116" y="6016"/>
                </a:lnTo>
                <a:lnTo>
                  <a:pt x="7813" y="7006"/>
                </a:lnTo>
                <a:lnTo>
                  <a:pt x="8143" y="7520"/>
                </a:lnTo>
                <a:lnTo>
                  <a:pt x="8143" y="7667"/>
                </a:lnTo>
                <a:lnTo>
                  <a:pt x="8143" y="7740"/>
                </a:lnTo>
                <a:lnTo>
                  <a:pt x="8217" y="7813"/>
                </a:lnTo>
                <a:lnTo>
                  <a:pt x="8290" y="7850"/>
                </a:lnTo>
                <a:lnTo>
                  <a:pt x="8363" y="7850"/>
                </a:lnTo>
                <a:lnTo>
                  <a:pt x="8400" y="7813"/>
                </a:lnTo>
                <a:lnTo>
                  <a:pt x="8510" y="7887"/>
                </a:lnTo>
                <a:lnTo>
                  <a:pt x="8584" y="7923"/>
                </a:lnTo>
                <a:lnTo>
                  <a:pt x="8694" y="7960"/>
                </a:lnTo>
                <a:lnTo>
                  <a:pt x="8767" y="7923"/>
                </a:lnTo>
                <a:lnTo>
                  <a:pt x="8877" y="7997"/>
                </a:lnTo>
                <a:lnTo>
                  <a:pt x="8987" y="7997"/>
                </a:lnTo>
                <a:lnTo>
                  <a:pt x="9060" y="8033"/>
                </a:lnTo>
                <a:lnTo>
                  <a:pt x="9134" y="7997"/>
                </a:lnTo>
                <a:lnTo>
                  <a:pt x="9207" y="7923"/>
                </a:lnTo>
                <a:lnTo>
                  <a:pt x="9207" y="7813"/>
                </a:lnTo>
                <a:lnTo>
                  <a:pt x="9207" y="7740"/>
                </a:lnTo>
                <a:lnTo>
                  <a:pt x="9134" y="7667"/>
                </a:lnTo>
                <a:lnTo>
                  <a:pt x="9170" y="7557"/>
                </a:lnTo>
                <a:lnTo>
                  <a:pt x="9207" y="7483"/>
                </a:lnTo>
                <a:lnTo>
                  <a:pt x="9244" y="7410"/>
                </a:lnTo>
                <a:lnTo>
                  <a:pt x="9244" y="7373"/>
                </a:lnTo>
                <a:lnTo>
                  <a:pt x="9207" y="7300"/>
                </a:lnTo>
                <a:lnTo>
                  <a:pt x="9170" y="7263"/>
                </a:lnTo>
                <a:lnTo>
                  <a:pt x="9134" y="7226"/>
                </a:lnTo>
                <a:lnTo>
                  <a:pt x="8987" y="7226"/>
                </a:lnTo>
                <a:lnTo>
                  <a:pt x="8694" y="7336"/>
                </a:lnTo>
                <a:lnTo>
                  <a:pt x="8694" y="7300"/>
                </a:lnTo>
                <a:lnTo>
                  <a:pt x="8877" y="7153"/>
                </a:lnTo>
                <a:lnTo>
                  <a:pt x="9060" y="6970"/>
                </a:lnTo>
                <a:lnTo>
                  <a:pt x="9134" y="6860"/>
                </a:lnTo>
                <a:lnTo>
                  <a:pt x="9244" y="7043"/>
                </a:lnTo>
                <a:lnTo>
                  <a:pt x="9501" y="7446"/>
                </a:lnTo>
                <a:lnTo>
                  <a:pt x="9537" y="7593"/>
                </a:lnTo>
                <a:lnTo>
                  <a:pt x="9317" y="7887"/>
                </a:lnTo>
                <a:lnTo>
                  <a:pt x="9024" y="8143"/>
                </a:lnTo>
                <a:lnTo>
                  <a:pt x="8730" y="8364"/>
                </a:lnTo>
                <a:lnTo>
                  <a:pt x="8400" y="8547"/>
                </a:lnTo>
                <a:lnTo>
                  <a:pt x="8070" y="8657"/>
                </a:lnTo>
                <a:lnTo>
                  <a:pt x="7703" y="8694"/>
                </a:lnTo>
                <a:lnTo>
                  <a:pt x="7520" y="8694"/>
                </a:lnTo>
                <a:lnTo>
                  <a:pt x="7373" y="8657"/>
                </a:lnTo>
                <a:lnTo>
                  <a:pt x="7190" y="8620"/>
                </a:lnTo>
                <a:lnTo>
                  <a:pt x="7006" y="8547"/>
                </a:lnTo>
                <a:lnTo>
                  <a:pt x="6823" y="8437"/>
                </a:lnTo>
                <a:lnTo>
                  <a:pt x="6676" y="8290"/>
                </a:lnTo>
                <a:lnTo>
                  <a:pt x="6419" y="7997"/>
                </a:lnTo>
                <a:lnTo>
                  <a:pt x="6199" y="7667"/>
                </a:lnTo>
                <a:lnTo>
                  <a:pt x="6053" y="7300"/>
                </a:lnTo>
                <a:lnTo>
                  <a:pt x="6016" y="6896"/>
                </a:lnTo>
                <a:lnTo>
                  <a:pt x="6016" y="6676"/>
                </a:lnTo>
                <a:lnTo>
                  <a:pt x="6053" y="6493"/>
                </a:lnTo>
                <a:lnTo>
                  <a:pt x="6089" y="6309"/>
                </a:lnTo>
                <a:lnTo>
                  <a:pt x="6163" y="6126"/>
                </a:lnTo>
                <a:lnTo>
                  <a:pt x="6273" y="5943"/>
                </a:lnTo>
                <a:lnTo>
                  <a:pt x="6383" y="5759"/>
                </a:lnTo>
                <a:lnTo>
                  <a:pt x="6566" y="5576"/>
                </a:lnTo>
                <a:lnTo>
                  <a:pt x="6786" y="5429"/>
                </a:lnTo>
                <a:close/>
                <a:moveTo>
                  <a:pt x="3852" y="0"/>
                </a:moveTo>
                <a:lnTo>
                  <a:pt x="3522" y="37"/>
                </a:lnTo>
                <a:lnTo>
                  <a:pt x="3191" y="110"/>
                </a:lnTo>
                <a:lnTo>
                  <a:pt x="2898" y="257"/>
                </a:lnTo>
                <a:lnTo>
                  <a:pt x="2604" y="440"/>
                </a:lnTo>
                <a:lnTo>
                  <a:pt x="2348" y="660"/>
                </a:lnTo>
                <a:lnTo>
                  <a:pt x="2091" y="660"/>
                </a:lnTo>
                <a:lnTo>
                  <a:pt x="1871" y="734"/>
                </a:lnTo>
                <a:lnTo>
                  <a:pt x="1687" y="880"/>
                </a:lnTo>
                <a:lnTo>
                  <a:pt x="1541" y="1064"/>
                </a:lnTo>
                <a:lnTo>
                  <a:pt x="1394" y="1284"/>
                </a:lnTo>
                <a:lnTo>
                  <a:pt x="1321" y="1504"/>
                </a:lnTo>
                <a:lnTo>
                  <a:pt x="1137" y="1944"/>
                </a:lnTo>
                <a:lnTo>
                  <a:pt x="660" y="3522"/>
                </a:lnTo>
                <a:lnTo>
                  <a:pt x="404" y="4292"/>
                </a:lnTo>
                <a:lnTo>
                  <a:pt x="183" y="5062"/>
                </a:lnTo>
                <a:lnTo>
                  <a:pt x="37" y="5759"/>
                </a:lnTo>
                <a:lnTo>
                  <a:pt x="0" y="6126"/>
                </a:lnTo>
                <a:lnTo>
                  <a:pt x="0" y="6456"/>
                </a:lnTo>
                <a:lnTo>
                  <a:pt x="0" y="6786"/>
                </a:lnTo>
                <a:lnTo>
                  <a:pt x="73" y="7153"/>
                </a:lnTo>
                <a:lnTo>
                  <a:pt x="183" y="7483"/>
                </a:lnTo>
                <a:lnTo>
                  <a:pt x="330" y="7813"/>
                </a:lnTo>
                <a:lnTo>
                  <a:pt x="477" y="8033"/>
                </a:lnTo>
                <a:lnTo>
                  <a:pt x="660" y="8253"/>
                </a:lnTo>
                <a:lnTo>
                  <a:pt x="880" y="8474"/>
                </a:lnTo>
                <a:lnTo>
                  <a:pt x="1101" y="8657"/>
                </a:lnTo>
                <a:lnTo>
                  <a:pt x="1357" y="8767"/>
                </a:lnTo>
                <a:lnTo>
                  <a:pt x="1651" y="8877"/>
                </a:lnTo>
                <a:lnTo>
                  <a:pt x="1908" y="8914"/>
                </a:lnTo>
                <a:lnTo>
                  <a:pt x="2201" y="8950"/>
                </a:lnTo>
                <a:lnTo>
                  <a:pt x="2458" y="8914"/>
                </a:lnTo>
                <a:lnTo>
                  <a:pt x="2678" y="8840"/>
                </a:lnTo>
                <a:lnTo>
                  <a:pt x="2898" y="8730"/>
                </a:lnTo>
                <a:lnTo>
                  <a:pt x="3081" y="8620"/>
                </a:lnTo>
                <a:lnTo>
                  <a:pt x="3448" y="8290"/>
                </a:lnTo>
                <a:lnTo>
                  <a:pt x="3778" y="7923"/>
                </a:lnTo>
                <a:lnTo>
                  <a:pt x="3815" y="7960"/>
                </a:lnTo>
                <a:lnTo>
                  <a:pt x="3925" y="7960"/>
                </a:lnTo>
                <a:lnTo>
                  <a:pt x="4035" y="7887"/>
                </a:lnTo>
                <a:lnTo>
                  <a:pt x="4108" y="7813"/>
                </a:lnTo>
                <a:lnTo>
                  <a:pt x="4108" y="7740"/>
                </a:lnTo>
                <a:lnTo>
                  <a:pt x="4072" y="7593"/>
                </a:lnTo>
                <a:lnTo>
                  <a:pt x="4182" y="7446"/>
                </a:lnTo>
                <a:lnTo>
                  <a:pt x="4512" y="6896"/>
                </a:lnTo>
                <a:lnTo>
                  <a:pt x="4769" y="6309"/>
                </a:lnTo>
                <a:lnTo>
                  <a:pt x="5025" y="5722"/>
                </a:lnTo>
                <a:lnTo>
                  <a:pt x="5209" y="5099"/>
                </a:lnTo>
                <a:lnTo>
                  <a:pt x="5246" y="5062"/>
                </a:lnTo>
                <a:lnTo>
                  <a:pt x="5282" y="4989"/>
                </a:lnTo>
                <a:lnTo>
                  <a:pt x="5282" y="4915"/>
                </a:lnTo>
                <a:lnTo>
                  <a:pt x="5466" y="4292"/>
                </a:lnTo>
                <a:lnTo>
                  <a:pt x="5612" y="3632"/>
                </a:lnTo>
                <a:lnTo>
                  <a:pt x="5722" y="2971"/>
                </a:lnTo>
                <a:lnTo>
                  <a:pt x="5796" y="2311"/>
                </a:lnTo>
                <a:lnTo>
                  <a:pt x="5832" y="1981"/>
                </a:lnTo>
                <a:lnTo>
                  <a:pt x="5796" y="1651"/>
                </a:lnTo>
                <a:lnTo>
                  <a:pt x="5759" y="1357"/>
                </a:lnTo>
                <a:lnTo>
                  <a:pt x="5649" y="1064"/>
                </a:lnTo>
                <a:lnTo>
                  <a:pt x="5539" y="807"/>
                </a:lnTo>
                <a:lnTo>
                  <a:pt x="5356" y="587"/>
                </a:lnTo>
                <a:lnTo>
                  <a:pt x="5099" y="367"/>
                </a:lnTo>
                <a:lnTo>
                  <a:pt x="4842" y="184"/>
                </a:lnTo>
                <a:lnTo>
                  <a:pt x="4512" y="73"/>
                </a:lnTo>
                <a:lnTo>
                  <a:pt x="4182" y="0"/>
                </a:lnTo>
                <a:close/>
                <a:moveTo>
                  <a:pt x="8730" y="3962"/>
                </a:moveTo>
                <a:lnTo>
                  <a:pt x="8584" y="4072"/>
                </a:lnTo>
                <a:lnTo>
                  <a:pt x="8437" y="4182"/>
                </a:lnTo>
                <a:lnTo>
                  <a:pt x="8327" y="4329"/>
                </a:lnTo>
                <a:lnTo>
                  <a:pt x="7887" y="4439"/>
                </a:lnTo>
                <a:lnTo>
                  <a:pt x="7336" y="4585"/>
                </a:lnTo>
                <a:lnTo>
                  <a:pt x="6786" y="4842"/>
                </a:lnTo>
                <a:lnTo>
                  <a:pt x="6566" y="4989"/>
                </a:lnTo>
                <a:lnTo>
                  <a:pt x="6309" y="5172"/>
                </a:lnTo>
                <a:lnTo>
                  <a:pt x="6089" y="5356"/>
                </a:lnTo>
                <a:lnTo>
                  <a:pt x="5906" y="5576"/>
                </a:lnTo>
                <a:lnTo>
                  <a:pt x="5759" y="5796"/>
                </a:lnTo>
                <a:lnTo>
                  <a:pt x="5612" y="6053"/>
                </a:lnTo>
                <a:lnTo>
                  <a:pt x="5539" y="6309"/>
                </a:lnTo>
                <a:lnTo>
                  <a:pt x="5502" y="6603"/>
                </a:lnTo>
                <a:lnTo>
                  <a:pt x="5466" y="6860"/>
                </a:lnTo>
                <a:lnTo>
                  <a:pt x="5502" y="7116"/>
                </a:lnTo>
                <a:lnTo>
                  <a:pt x="5539" y="7373"/>
                </a:lnTo>
                <a:lnTo>
                  <a:pt x="5612" y="7630"/>
                </a:lnTo>
                <a:lnTo>
                  <a:pt x="5722" y="7887"/>
                </a:lnTo>
                <a:lnTo>
                  <a:pt x="5869" y="8107"/>
                </a:lnTo>
                <a:lnTo>
                  <a:pt x="6016" y="8327"/>
                </a:lnTo>
                <a:lnTo>
                  <a:pt x="6199" y="8547"/>
                </a:lnTo>
                <a:lnTo>
                  <a:pt x="6419" y="8730"/>
                </a:lnTo>
                <a:lnTo>
                  <a:pt x="6639" y="8914"/>
                </a:lnTo>
                <a:lnTo>
                  <a:pt x="6860" y="9060"/>
                </a:lnTo>
                <a:lnTo>
                  <a:pt x="7116" y="9170"/>
                </a:lnTo>
                <a:lnTo>
                  <a:pt x="7410" y="9244"/>
                </a:lnTo>
                <a:lnTo>
                  <a:pt x="7703" y="9281"/>
                </a:lnTo>
                <a:lnTo>
                  <a:pt x="8033" y="9244"/>
                </a:lnTo>
                <a:lnTo>
                  <a:pt x="8327" y="9170"/>
                </a:lnTo>
                <a:lnTo>
                  <a:pt x="8620" y="9024"/>
                </a:lnTo>
                <a:lnTo>
                  <a:pt x="8877" y="8877"/>
                </a:lnTo>
                <a:lnTo>
                  <a:pt x="9391" y="8547"/>
                </a:lnTo>
                <a:lnTo>
                  <a:pt x="9611" y="8364"/>
                </a:lnTo>
                <a:lnTo>
                  <a:pt x="9794" y="8143"/>
                </a:lnTo>
                <a:lnTo>
                  <a:pt x="9977" y="7923"/>
                </a:lnTo>
                <a:lnTo>
                  <a:pt x="10161" y="7703"/>
                </a:lnTo>
                <a:lnTo>
                  <a:pt x="10418" y="7190"/>
                </a:lnTo>
                <a:lnTo>
                  <a:pt x="10638" y="6676"/>
                </a:lnTo>
                <a:lnTo>
                  <a:pt x="10711" y="6346"/>
                </a:lnTo>
                <a:lnTo>
                  <a:pt x="10748" y="6053"/>
                </a:lnTo>
                <a:lnTo>
                  <a:pt x="10748" y="5722"/>
                </a:lnTo>
                <a:lnTo>
                  <a:pt x="10711" y="5466"/>
                </a:lnTo>
                <a:lnTo>
                  <a:pt x="10601" y="5172"/>
                </a:lnTo>
                <a:lnTo>
                  <a:pt x="10454" y="4915"/>
                </a:lnTo>
                <a:lnTo>
                  <a:pt x="10271" y="4659"/>
                </a:lnTo>
                <a:lnTo>
                  <a:pt x="10051" y="4439"/>
                </a:lnTo>
                <a:lnTo>
                  <a:pt x="9794" y="4255"/>
                </a:lnTo>
                <a:lnTo>
                  <a:pt x="9537" y="4108"/>
                </a:lnTo>
                <a:lnTo>
                  <a:pt x="9244" y="3998"/>
                </a:lnTo>
                <a:lnTo>
                  <a:pt x="8950" y="3962"/>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94" name="Google Shape;94;p13"/>
          <p:cNvSpPr/>
          <p:nvPr/>
        </p:nvSpPr>
        <p:spPr>
          <a:xfrm>
            <a:off x="7518184" y="3966329"/>
            <a:ext cx="846269" cy="598458"/>
          </a:xfrm>
          <a:custGeom>
            <a:rect b="b" l="l" r="r" t="t"/>
            <a:pathLst>
              <a:path extrusionOk="0" h="11959" w="16911">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95" name="Google Shape;95;p13"/>
          <p:cNvSpPr/>
          <p:nvPr/>
        </p:nvSpPr>
        <p:spPr>
          <a:xfrm rot="-5400000">
            <a:off x="6496794" y="3021440"/>
            <a:ext cx="493819" cy="631536"/>
          </a:xfrm>
          <a:custGeom>
            <a:rect b="b" l="l" r="r" t="t"/>
            <a:pathLst>
              <a:path extrusionOk="0" h="12620" w="9868">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96" name="Google Shape;96;p13"/>
          <p:cNvSpPr/>
          <p:nvPr/>
        </p:nvSpPr>
        <p:spPr>
          <a:xfrm>
            <a:off x="6453205" y="3705907"/>
            <a:ext cx="666366" cy="752689"/>
          </a:xfrm>
          <a:custGeom>
            <a:rect b="b" l="l" r="r" t="t"/>
            <a:pathLst>
              <a:path extrusionOk="0" h="15041" w="13316">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97" name="Google Shape;97;p13"/>
          <p:cNvSpPr/>
          <p:nvPr/>
        </p:nvSpPr>
        <p:spPr>
          <a:xfrm>
            <a:off x="1866011" y="4742879"/>
            <a:ext cx="681078" cy="455287"/>
          </a:xfrm>
          <a:custGeom>
            <a:rect b="b" l="l" r="r" t="t"/>
            <a:pathLst>
              <a:path extrusionOk="0" h="9098" w="1361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98" name="Google Shape;98;p13"/>
          <p:cNvSpPr/>
          <p:nvPr/>
        </p:nvSpPr>
        <p:spPr>
          <a:xfrm>
            <a:off x="6669805" y="4614395"/>
            <a:ext cx="308462" cy="330481"/>
          </a:xfrm>
          <a:custGeom>
            <a:rect b="b" l="l" r="r" t="t"/>
            <a:pathLst>
              <a:path extrusionOk="0" h="6604" w="6164">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p:cSld name="TITLE_1_1">
    <p:spTree>
      <p:nvGrpSpPr>
        <p:cNvPr id="99" name="Shape 99"/>
        <p:cNvGrpSpPr/>
        <p:nvPr/>
      </p:nvGrpSpPr>
      <p:grpSpPr>
        <a:xfrm>
          <a:off x="0" y="0"/>
          <a:ext cx="0" cy="0"/>
          <a:chOff x="0" y="0"/>
          <a:chExt cx="0" cy="0"/>
        </a:xfrm>
      </p:grpSpPr>
      <p:sp>
        <p:nvSpPr>
          <p:cNvPr id="100" name="Google Shape;100;p14"/>
          <p:cNvSpPr txBox="1"/>
          <p:nvPr>
            <p:ph type="ctrTitle"/>
          </p:nvPr>
        </p:nvSpPr>
        <p:spPr>
          <a:xfrm>
            <a:off x="3210935" y="1661762"/>
            <a:ext cx="5301600" cy="1159800"/>
          </a:xfrm>
          <a:prstGeom prst="rect">
            <a:avLst/>
          </a:prstGeom>
        </p:spPr>
        <p:txBody>
          <a:bodyPr anchorCtr="0" anchor="t" bIns="91425" lIns="91425" spcFirstLastPara="1" rIns="91425" wrap="square" tIns="91425">
            <a:noAutofit/>
          </a:bodyPr>
          <a:lstStyle>
            <a:lvl1pPr lvl="0" rtl="0" algn="r">
              <a:spcBef>
                <a:spcPts val="0"/>
              </a:spcBef>
              <a:spcAft>
                <a:spcPts val="0"/>
              </a:spcAft>
              <a:buSzPts val="3700"/>
              <a:buNone/>
              <a:defRPr b="0" sz="3700"/>
            </a:lvl1pPr>
            <a:lvl2pPr lvl="1" rtl="0" algn="r">
              <a:spcBef>
                <a:spcPts val="0"/>
              </a:spcBef>
              <a:spcAft>
                <a:spcPts val="0"/>
              </a:spcAft>
              <a:buSzPts val="3700"/>
              <a:buNone/>
              <a:defRPr b="0" sz="3700"/>
            </a:lvl2pPr>
            <a:lvl3pPr lvl="2" rtl="0" algn="r">
              <a:spcBef>
                <a:spcPts val="0"/>
              </a:spcBef>
              <a:spcAft>
                <a:spcPts val="0"/>
              </a:spcAft>
              <a:buSzPts val="3700"/>
              <a:buNone/>
              <a:defRPr b="0" sz="3700"/>
            </a:lvl3pPr>
            <a:lvl4pPr lvl="3" rtl="0" algn="r">
              <a:spcBef>
                <a:spcPts val="0"/>
              </a:spcBef>
              <a:spcAft>
                <a:spcPts val="0"/>
              </a:spcAft>
              <a:buSzPts val="3700"/>
              <a:buNone/>
              <a:defRPr b="0" sz="3700"/>
            </a:lvl4pPr>
            <a:lvl5pPr lvl="4" rtl="0" algn="r">
              <a:spcBef>
                <a:spcPts val="0"/>
              </a:spcBef>
              <a:spcAft>
                <a:spcPts val="0"/>
              </a:spcAft>
              <a:buSzPts val="3700"/>
              <a:buNone/>
              <a:defRPr b="0" sz="3700"/>
            </a:lvl5pPr>
            <a:lvl6pPr lvl="5" rtl="0" algn="r">
              <a:spcBef>
                <a:spcPts val="0"/>
              </a:spcBef>
              <a:spcAft>
                <a:spcPts val="0"/>
              </a:spcAft>
              <a:buSzPts val="3700"/>
              <a:buNone/>
              <a:defRPr b="0" sz="3700"/>
            </a:lvl6pPr>
            <a:lvl7pPr lvl="6" rtl="0" algn="r">
              <a:spcBef>
                <a:spcPts val="0"/>
              </a:spcBef>
              <a:spcAft>
                <a:spcPts val="0"/>
              </a:spcAft>
              <a:buSzPts val="3700"/>
              <a:buNone/>
              <a:defRPr b="0" sz="3700"/>
            </a:lvl7pPr>
            <a:lvl8pPr lvl="7" rtl="0" algn="r">
              <a:spcBef>
                <a:spcPts val="0"/>
              </a:spcBef>
              <a:spcAft>
                <a:spcPts val="0"/>
              </a:spcAft>
              <a:buSzPts val="3700"/>
              <a:buNone/>
              <a:defRPr b="0" sz="3700"/>
            </a:lvl8pPr>
            <a:lvl9pPr lvl="8" rtl="0" algn="r">
              <a:spcBef>
                <a:spcPts val="0"/>
              </a:spcBef>
              <a:spcAft>
                <a:spcPts val="0"/>
              </a:spcAft>
              <a:buSzPts val="3700"/>
              <a:buNone/>
              <a:defRPr b="0" sz="3700"/>
            </a:lvl9pPr>
          </a:lstStyle>
          <a:p/>
        </p:txBody>
      </p:sp>
      <p:sp>
        <p:nvSpPr>
          <p:cNvPr id="101" name="Google Shape;101;p14"/>
          <p:cNvSpPr txBox="1"/>
          <p:nvPr>
            <p:ph idx="1" type="subTitle"/>
          </p:nvPr>
        </p:nvSpPr>
        <p:spPr>
          <a:xfrm>
            <a:off x="3210885" y="2864177"/>
            <a:ext cx="5301600" cy="784800"/>
          </a:xfrm>
          <a:prstGeom prst="rect">
            <a:avLst/>
          </a:prstGeom>
        </p:spPr>
        <p:txBody>
          <a:bodyPr anchorCtr="0" anchor="t" bIns="91425" lIns="91425" spcFirstLastPara="1" rIns="91425" wrap="square" tIns="91425">
            <a:noAutofit/>
          </a:bodyPr>
          <a:lstStyle>
            <a:lvl1pPr lvl="0" rtl="0" algn="r">
              <a:spcBef>
                <a:spcPts val="0"/>
              </a:spcBef>
              <a:spcAft>
                <a:spcPts val="0"/>
              </a:spcAft>
              <a:buClr>
                <a:srgbClr val="1C4587"/>
              </a:buClr>
              <a:buSzPts val="1800"/>
              <a:buNone/>
              <a:defRPr>
                <a:solidFill>
                  <a:srgbClr val="1C4587"/>
                </a:solidFill>
              </a:defRPr>
            </a:lvl1pPr>
            <a:lvl2pPr lvl="1" rtl="0" algn="r">
              <a:spcBef>
                <a:spcPts val="1600"/>
              </a:spcBef>
              <a:spcAft>
                <a:spcPts val="0"/>
              </a:spcAft>
              <a:buClr>
                <a:srgbClr val="1C4587"/>
              </a:buClr>
              <a:buSzPts val="3000"/>
              <a:buNone/>
              <a:defRPr sz="3000">
                <a:solidFill>
                  <a:srgbClr val="1C4587"/>
                </a:solidFill>
              </a:defRPr>
            </a:lvl2pPr>
            <a:lvl3pPr lvl="2" rtl="0" algn="r">
              <a:spcBef>
                <a:spcPts val="1600"/>
              </a:spcBef>
              <a:spcAft>
                <a:spcPts val="0"/>
              </a:spcAft>
              <a:buClr>
                <a:srgbClr val="1C4587"/>
              </a:buClr>
              <a:buSzPts val="3000"/>
              <a:buNone/>
              <a:defRPr sz="3000">
                <a:solidFill>
                  <a:srgbClr val="1C4587"/>
                </a:solidFill>
              </a:defRPr>
            </a:lvl3pPr>
            <a:lvl4pPr lvl="3" rtl="0" algn="r">
              <a:spcBef>
                <a:spcPts val="1600"/>
              </a:spcBef>
              <a:spcAft>
                <a:spcPts val="0"/>
              </a:spcAft>
              <a:buClr>
                <a:srgbClr val="1C4587"/>
              </a:buClr>
              <a:buSzPts val="3000"/>
              <a:buNone/>
              <a:defRPr sz="3000">
                <a:solidFill>
                  <a:srgbClr val="1C4587"/>
                </a:solidFill>
              </a:defRPr>
            </a:lvl4pPr>
            <a:lvl5pPr lvl="4" rtl="0" algn="r">
              <a:spcBef>
                <a:spcPts val="1600"/>
              </a:spcBef>
              <a:spcAft>
                <a:spcPts val="0"/>
              </a:spcAft>
              <a:buClr>
                <a:srgbClr val="1C4587"/>
              </a:buClr>
              <a:buSzPts val="3000"/>
              <a:buNone/>
              <a:defRPr sz="3000">
                <a:solidFill>
                  <a:srgbClr val="1C4587"/>
                </a:solidFill>
              </a:defRPr>
            </a:lvl5pPr>
            <a:lvl6pPr lvl="5" rtl="0" algn="r">
              <a:spcBef>
                <a:spcPts val="1600"/>
              </a:spcBef>
              <a:spcAft>
                <a:spcPts val="0"/>
              </a:spcAft>
              <a:buClr>
                <a:srgbClr val="1C4587"/>
              </a:buClr>
              <a:buSzPts val="3000"/>
              <a:buNone/>
              <a:defRPr sz="3000">
                <a:solidFill>
                  <a:srgbClr val="1C4587"/>
                </a:solidFill>
              </a:defRPr>
            </a:lvl6pPr>
            <a:lvl7pPr lvl="6" rtl="0" algn="r">
              <a:spcBef>
                <a:spcPts val="1600"/>
              </a:spcBef>
              <a:spcAft>
                <a:spcPts val="0"/>
              </a:spcAft>
              <a:buClr>
                <a:srgbClr val="1C4587"/>
              </a:buClr>
              <a:buSzPts val="3000"/>
              <a:buNone/>
              <a:defRPr sz="3000">
                <a:solidFill>
                  <a:srgbClr val="1C4587"/>
                </a:solidFill>
              </a:defRPr>
            </a:lvl7pPr>
            <a:lvl8pPr lvl="7" rtl="0" algn="r">
              <a:spcBef>
                <a:spcPts val="1600"/>
              </a:spcBef>
              <a:spcAft>
                <a:spcPts val="0"/>
              </a:spcAft>
              <a:buClr>
                <a:srgbClr val="1C4587"/>
              </a:buClr>
              <a:buSzPts val="3000"/>
              <a:buNone/>
              <a:defRPr sz="3000">
                <a:solidFill>
                  <a:srgbClr val="1C4587"/>
                </a:solidFill>
              </a:defRPr>
            </a:lvl8pPr>
            <a:lvl9pPr lvl="8" rtl="0" algn="r">
              <a:spcBef>
                <a:spcPts val="1600"/>
              </a:spcBef>
              <a:spcAft>
                <a:spcPts val="1600"/>
              </a:spcAft>
              <a:buClr>
                <a:srgbClr val="1C4587"/>
              </a:buClr>
              <a:buSzPts val="3000"/>
              <a:buNone/>
              <a:defRPr sz="3000">
                <a:solidFill>
                  <a:srgbClr val="1C4587"/>
                </a:solidFill>
              </a:defRPr>
            </a:lvl9pPr>
          </a:lstStyle>
          <a:p/>
        </p:txBody>
      </p:sp>
      <p:sp>
        <p:nvSpPr>
          <p:cNvPr id="102" name="Google Shape;102;p14"/>
          <p:cNvSpPr/>
          <p:nvPr/>
        </p:nvSpPr>
        <p:spPr>
          <a:xfrm>
            <a:off x="4412080" y="4661638"/>
            <a:ext cx="450550" cy="558734"/>
          </a:xfrm>
          <a:custGeom>
            <a:rect b="b" l="l" r="r" t="t"/>
            <a:pathLst>
              <a:path extrusionOk="0" h="19698" w="15884">
                <a:moveTo>
                  <a:pt x="9355" y="4108"/>
                </a:moveTo>
                <a:lnTo>
                  <a:pt x="9465" y="4145"/>
                </a:lnTo>
                <a:lnTo>
                  <a:pt x="9538" y="4182"/>
                </a:lnTo>
                <a:lnTo>
                  <a:pt x="9648" y="4328"/>
                </a:lnTo>
                <a:lnTo>
                  <a:pt x="9721" y="4549"/>
                </a:lnTo>
                <a:lnTo>
                  <a:pt x="9721" y="4769"/>
                </a:lnTo>
                <a:lnTo>
                  <a:pt x="9721" y="4842"/>
                </a:lnTo>
                <a:lnTo>
                  <a:pt x="9685" y="4879"/>
                </a:lnTo>
                <a:lnTo>
                  <a:pt x="9575" y="4952"/>
                </a:lnTo>
                <a:lnTo>
                  <a:pt x="9391" y="4952"/>
                </a:lnTo>
                <a:lnTo>
                  <a:pt x="9355" y="4915"/>
                </a:lnTo>
                <a:lnTo>
                  <a:pt x="9281" y="4842"/>
                </a:lnTo>
                <a:lnTo>
                  <a:pt x="9208" y="4695"/>
                </a:lnTo>
                <a:lnTo>
                  <a:pt x="9171" y="4549"/>
                </a:lnTo>
                <a:lnTo>
                  <a:pt x="9171" y="4438"/>
                </a:lnTo>
                <a:lnTo>
                  <a:pt x="9171" y="4328"/>
                </a:lnTo>
                <a:lnTo>
                  <a:pt x="9245" y="4108"/>
                </a:lnTo>
                <a:close/>
                <a:moveTo>
                  <a:pt x="9355" y="3705"/>
                </a:moveTo>
                <a:lnTo>
                  <a:pt x="9245" y="3742"/>
                </a:lnTo>
                <a:lnTo>
                  <a:pt x="9135" y="3778"/>
                </a:lnTo>
                <a:lnTo>
                  <a:pt x="9025" y="3852"/>
                </a:lnTo>
                <a:lnTo>
                  <a:pt x="8988" y="3925"/>
                </a:lnTo>
                <a:lnTo>
                  <a:pt x="8914" y="3998"/>
                </a:lnTo>
                <a:lnTo>
                  <a:pt x="8841" y="4218"/>
                </a:lnTo>
                <a:lnTo>
                  <a:pt x="8804" y="4475"/>
                </a:lnTo>
                <a:lnTo>
                  <a:pt x="8804" y="4659"/>
                </a:lnTo>
                <a:lnTo>
                  <a:pt x="8841" y="4805"/>
                </a:lnTo>
                <a:lnTo>
                  <a:pt x="8878" y="4952"/>
                </a:lnTo>
                <a:lnTo>
                  <a:pt x="8988" y="5099"/>
                </a:lnTo>
                <a:lnTo>
                  <a:pt x="9098" y="5209"/>
                </a:lnTo>
                <a:lnTo>
                  <a:pt x="9245" y="5282"/>
                </a:lnTo>
                <a:lnTo>
                  <a:pt x="9391" y="5355"/>
                </a:lnTo>
                <a:lnTo>
                  <a:pt x="9538" y="5355"/>
                </a:lnTo>
                <a:lnTo>
                  <a:pt x="9721" y="5319"/>
                </a:lnTo>
                <a:lnTo>
                  <a:pt x="9868" y="5245"/>
                </a:lnTo>
                <a:lnTo>
                  <a:pt x="10015" y="5135"/>
                </a:lnTo>
                <a:lnTo>
                  <a:pt x="10088" y="4989"/>
                </a:lnTo>
                <a:lnTo>
                  <a:pt x="10125" y="4805"/>
                </a:lnTo>
                <a:lnTo>
                  <a:pt x="10125" y="4659"/>
                </a:lnTo>
                <a:lnTo>
                  <a:pt x="10088" y="4475"/>
                </a:lnTo>
                <a:lnTo>
                  <a:pt x="10052" y="4292"/>
                </a:lnTo>
                <a:lnTo>
                  <a:pt x="9978" y="4145"/>
                </a:lnTo>
                <a:lnTo>
                  <a:pt x="9905" y="3998"/>
                </a:lnTo>
                <a:lnTo>
                  <a:pt x="9795" y="3888"/>
                </a:lnTo>
                <a:lnTo>
                  <a:pt x="9648" y="3778"/>
                </a:lnTo>
                <a:lnTo>
                  <a:pt x="9501" y="3742"/>
                </a:lnTo>
                <a:lnTo>
                  <a:pt x="9355" y="3705"/>
                </a:lnTo>
                <a:close/>
                <a:moveTo>
                  <a:pt x="11262" y="6676"/>
                </a:moveTo>
                <a:lnTo>
                  <a:pt x="11262" y="6786"/>
                </a:lnTo>
                <a:lnTo>
                  <a:pt x="11225" y="6859"/>
                </a:lnTo>
                <a:lnTo>
                  <a:pt x="11152" y="6933"/>
                </a:lnTo>
                <a:lnTo>
                  <a:pt x="11042" y="7006"/>
                </a:lnTo>
                <a:lnTo>
                  <a:pt x="10785" y="7116"/>
                </a:lnTo>
                <a:lnTo>
                  <a:pt x="10602" y="7190"/>
                </a:lnTo>
                <a:lnTo>
                  <a:pt x="9795" y="7556"/>
                </a:lnTo>
                <a:lnTo>
                  <a:pt x="9721" y="7263"/>
                </a:lnTo>
                <a:lnTo>
                  <a:pt x="10639" y="6823"/>
                </a:lnTo>
                <a:lnTo>
                  <a:pt x="11079" y="6676"/>
                </a:lnTo>
                <a:close/>
                <a:moveTo>
                  <a:pt x="11115" y="6273"/>
                </a:moveTo>
                <a:lnTo>
                  <a:pt x="10859" y="6346"/>
                </a:lnTo>
                <a:lnTo>
                  <a:pt x="10052" y="6639"/>
                </a:lnTo>
                <a:lnTo>
                  <a:pt x="9648" y="6823"/>
                </a:lnTo>
                <a:lnTo>
                  <a:pt x="9281" y="7006"/>
                </a:lnTo>
                <a:lnTo>
                  <a:pt x="9208" y="7080"/>
                </a:lnTo>
                <a:lnTo>
                  <a:pt x="9208" y="7116"/>
                </a:lnTo>
                <a:lnTo>
                  <a:pt x="9208" y="7190"/>
                </a:lnTo>
                <a:lnTo>
                  <a:pt x="9208" y="7263"/>
                </a:lnTo>
                <a:lnTo>
                  <a:pt x="9318" y="7336"/>
                </a:lnTo>
                <a:lnTo>
                  <a:pt x="9465" y="7336"/>
                </a:lnTo>
                <a:lnTo>
                  <a:pt x="9465" y="7593"/>
                </a:lnTo>
                <a:lnTo>
                  <a:pt x="9538" y="7813"/>
                </a:lnTo>
                <a:lnTo>
                  <a:pt x="9575" y="7887"/>
                </a:lnTo>
                <a:lnTo>
                  <a:pt x="9648" y="7923"/>
                </a:lnTo>
                <a:lnTo>
                  <a:pt x="9758" y="7923"/>
                </a:lnTo>
                <a:lnTo>
                  <a:pt x="10492" y="7630"/>
                </a:lnTo>
                <a:lnTo>
                  <a:pt x="10859" y="7483"/>
                </a:lnTo>
                <a:lnTo>
                  <a:pt x="11225" y="7336"/>
                </a:lnTo>
                <a:lnTo>
                  <a:pt x="11409" y="7190"/>
                </a:lnTo>
                <a:lnTo>
                  <a:pt x="11556" y="7006"/>
                </a:lnTo>
                <a:lnTo>
                  <a:pt x="11629" y="6896"/>
                </a:lnTo>
                <a:lnTo>
                  <a:pt x="11629" y="6786"/>
                </a:lnTo>
                <a:lnTo>
                  <a:pt x="11629" y="6676"/>
                </a:lnTo>
                <a:lnTo>
                  <a:pt x="11592" y="6566"/>
                </a:lnTo>
                <a:lnTo>
                  <a:pt x="11556" y="6419"/>
                </a:lnTo>
                <a:lnTo>
                  <a:pt x="11482" y="6346"/>
                </a:lnTo>
                <a:lnTo>
                  <a:pt x="11372" y="6273"/>
                </a:lnTo>
                <a:close/>
                <a:moveTo>
                  <a:pt x="10198" y="2861"/>
                </a:moveTo>
                <a:lnTo>
                  <a:pt x="10235" y="3228"/>
                </a:lnTo>
                <a:lnTo>
                  <a:pt x="10345" y="3595"/>
                </a:lnTo>
                <a:lnTo>
                  <a:pt x="10565" y="4292"/>
                </a:lnTo>
                <a:lnTo>
                  <a:pt x="10822" y="5062"/>
                </a:lnTo>
                <a:lnTo>
                  <a:pt x="10895" y="5282"/>
                </a:lnTo>
                <a:lnTo>
                  <a:pt x="9025" y="6052"/>
                </a:lnTo>
                <a:lnTo>
                  <a:pt x="7154" y="6786"/>
                </a:lnTo>
                <a:lnTo>
                  <a:pt x="5173" y="7593"/>
                </a:lnTo>
                <a:lnTo>
                  <a:pt x="4146" y="7997"/>
                </a:lnTo>
                <a:lnTo>
                  <a:pt x="3816" y="8143"/>
                </a:lnTo>
                <a:lnTo>
                  <a:pt x="3486" y="8290"/>
                </a:lnTo>
                <a:lnTo>
                  <a:pt x="3266" y="7887"/>
                </a:lnTo>
                <a:lnTo>
                  <a:pt x="3045" y="7446"/>
                </a:lnTo>
                <a:lnTo>
                  <a:pt x="2679" y="6566"/>
                </a:lnTo>
                <a:lnTo>
                  <a:pt x="2532" y="6162"/>
                </a:lnTo>
                <a:lnTo>
                  <a:pt x="2385" y="5869"/>
                </a:lnTo>
                <a:lnTo>
                  <a:pt x="2238" y="5612"/>
                </a:lnTo>
                <a:lnTo>
                  <a:pt x="2715" y="5539"/>
                </a:lnTo>
                <a:lnTo>
                  <a:pt x="3192" y="5429"/>
                </a:lnTo>
                <a:lnTo>
                  <a:pt x="3669" y="5282"/>
                </a:lnTo>
                <a:lnTo>
                  <a:pt x="4146" y="5099"/>
                </a:lnTo>
                <a:lnTo>
                  <a:pt x="5210" y="4659"/>
                </a:lnTo>
                <a:lnTo>
                  <a:pt x="6273" y="4218"/>
                </a:lnTo>
                <a:lnTo>
                  <a:pt x="6824" y="4035"/>
                </a:lnTo>
                <a:lnTo>
                  <a:pt x="7374" y="3852"/>
                </a:lnTo>
                <a:lnTo>
                  <a:pt x="8474" y="3558"/>
                </a:lnTo>
                <a:lnTo>
                  <a:pt x="9025" y="3411"/>
                </a:lnTo>
                <a:lnTo>
                  <a:pt x="9538" y="3191"/>
                </a:lnTo>
                <a:lnTo>
                  <a:pt x="9868" y="3081"/>
                </a:lnTo>
                <a:lnTo>
                  <a:pt x="10015" y="2971"/>
                </a:lnTo>
                <a:lnTo>
                  <a:pt x="10198" y="2861"/>
                </a:lnTo>
                <a:close/>
                <a:moveTo>
                  <a:pt x="8658" y="7740"/>
                </a:moveTo>
                <a:lnTo>
                  <a:pt x="8694" y="7923"/>
                </a:lnTo>
                <a:lnTo>
                  <a:pt x="8071" y="8253"/>
                </a:lnTo>
                <a:lnTo>
                  <a:pt x="7704" y="8437"/>
                </a:lnTo>
                <a:lnTo>
                  <a:pt x="7594" y="8437"/>
                </a:lnTo>
                <a:lnTo>
                  <a:pt x="7557" y="8363"/>
                </a:lnTo>
                <a:lnTo>
                  <a:pt x="7557" y="8180"/>
                </a:lnTo>
                <a:lnTo>
                  <a:pt x="8658" y="7740"/>
                </a:lnTo>
                <a:close/>
                <a:moveTo>
                  <a:pt x="10198" y="2384"/>
                </a:moveTo>
                <a:lnTo>
                  <a:pt x="9978" y="2458"/>
                </a:lnTo>
                <a:lnTo>
                  <a:pt x="9795" y="2568"/>
                </a:lnTo>
                <a:lnTo>
                  <a:pt x="9391" y="2788"/>
                </a:lnTo>
                <a:lnTo>
                  <a:pt x="8841" y="2971"/>
                </a:lnTo>
                <a:lnTo>
                  <a:pt x="8328" y="3155"/>
                </a:lnTo>
                <a:lnTo>
                  <a:pt x="7264" y="3411"/>
                </a:lnTo>
                <a:lnTo>
                  <a:pt x="6750" y="3558"/>
                </a:lnTo>
                <a:lnTo>
                  <a:pt x="6237" y="3742"/>
                </a:lnTo>
                <a:lnTo>
                  <a:pt x="5210" y="4145"/>
                </a:lnTo>
                <a:lnTo>
                  <a:pt x="4219" y="4585"/>
                </a:lnTo>
                <a:lnTo>
                  <a:pt x="3669" y="4805"/>
                </a:lnTo>
                <a:lnTo>
                  <a:pt x="3119" y="4989"/>
                </a:lnTo>
                <a:lnTo>
                  <a:pt x="2018" y="5319"/>
                </a:lnTo>
                <a:lnTo>
                  <a:pt x="1945" y="5355"/>
                </a:lnTo>
                <a:lnTo>
                  <a:pt x="1908" y="5392"/>
                </a:lnTo>
                <a:lnTo>
                  <a:pt x="1908" y="5466"/>
                </a:lnTo>
                <a:lnTo>
                  <a:pt x="1945" y="5539"/>
                </a:lnTo>
                <a:lnTo>
                  <a:pt x="1982" y="5576"/>
                </a:lnTo>
                <a:lnTo>
                  <a:pt x="1945" y="5686"/>
                </a:lnTo>
                <a:lnTo>
                  <a:pt x="1945" y="5759"/>
                </a:lnTo>
                <a:lnTo>
                  <a:pt x="2018" y="5979"/>
                </a:lnTo>
                <a:lnTo>
                  <a:pt x="2165" y="6456"/>
                </a:lnTo>
                <a:lnTo>
                  <a:pt x="2385" y="6933"/>
                </a:lnTo>
                <a:lnTo>
                  <a:pt x="2752" y="7850"/>
                </a:lnTo>
                <a:lnTo>
                  <a:pt x="2972" y="8290"/>
                </a:lnTo>
                <a:lnTo>
                  <a:pt x="3192" y="8694"/>
                </a:lnTo>
                <a:lnTo>
                  <a:pt x="3266" y="8767"/>
                </a:lnTo>
                <a:lnTo>
                  <a:pt x="3302" y="8804"/>
                </a:lnTo>
                <a:lnTo>
                  <a:pt x="3412" y="8804"/>
                </a:lnTo>
                <a:lnTo>
                  <a:pt x="3522" y="8730"/>
                </a:lnTo>
                <a:lnTo>
                  <a:pt x="3596" y="8620"/>
                </a:lnTo>
                <a:lnTo>
                  <a:pt x="3999" y="8510"/>
                </a:lnTo>
                <a:lnTo>
                  <a:pt x="4403" y="8363"/>
                </a:lnTo>
                <a:lnTo>
                  <a:pt x="5173" y="8033"/>
                </a:lnTo>
                <a:lnTo>
                  <a:pt x="7300" y="7190"/>
                </a:lnTo>
                <a:lnTo>
                  <a:pt x="9281" y="6419"/>
                </a:lnTo>
                <a:lnTo>
                  <a:pt x="10235" y="6052"/>
                </a:lnTo>
                <a:lnTo>
                  <a:pt x="10712" y="5832"/>
                </a:lnTo>
                <a:lnTo>
                  <a:pt x="11152" y="5612"/>
                </a:lnTo>
                <a:lnTo>
                  <a:pt x="11262" y="5612"/>
                </a:lnTo>
                <a:lnTo>
                  <a:pt x="11335" y="5539"/>
                </a:lnTo>
                <a:lnTo>
                  <a:pt x="11372" y="5392"/>
                </a:lnTo>
                <a:lnTo>
                  <a:pt x="11372" y="5282"/>
                </a:lnTo>
                <a:lnTo>
                  <a:pt x="11299" y="5025"/>
                </a:lnTo>
                <a:lnTo>
                  <a:pt x="11042" y="4255"/>
                </a:lnTo>
                <a:lnTo>
                  <a:pt x="10785" y="3485"/>
                </a:lnTo>
                <a:lnTo>
                  <a:pt x="10639" y="3118"/>
                </a:lnTo>
                <a:lnTo>
                  <a:pt x="10455" y="2751"/>
                </a:lnTo>
                <a:lnTo>
                  <a:pt x="10418" y="2714"/>
                </a:lnTo>
                <a:lnTo>
                  <a:pt x="10345" y="2678"/>
                </a:lnTo>
                <a:lnTo>
                  <a:pt x="10382" y="2568"/>
                </a:lnTo>
                <a:lnTo>
                  <a:pt x="10382" y="2494"/>
                </a:lnTo>
                <a:lnTo>
                  <a:pt x="10308" y="2421"/>
                </a:lnTo>
                <a:lnTo>
                  <a:pt x="10198" y="2384"/>
                </a:lnTo>
                <a:close/>
                <a:moveTo>
                  <a:pt x="8694" y="7263"/>
                </a:moveTo>
                <a:lnTo>
                  <a:pt x="7337" y="7813"/>
                </a:lnTo>
                <a:lnTo>
                  <a:pt x="7264" y="7850"/>
                </a:lnTo>
                <a:lnTo>
                  <a:pt x="7227" y="7923"/>
                </a:lnTo>
                <a:lnTo>
                  <a:pt x="7190" y="7997"/>
                </a:lnTo>
                <a:lnTo>
                  <a:pt x="7227" y="8070"/>
                </a:lnTo>
                <a:lnTo>
                  <a:pt x="7190" y="8143"/>
                </a:lnTo>
                <a:lnTo>
                  <a:pt x="7154" y="8363"/>
                </a:lnTo>
                <a:lnTo>
                  <a:pt x="7190" y="8620"/>
                </a:lnTo>
                <a:lnTo>
                  <a:pt x="7227" y="8730"/>
                </a:lnTo>
                <a:lnTo>
                  <a:pt x="7300" y="8840"/>
                </a:lnTo>
                <a:lnTo>
                  <a:pt x="7411" y="8877"/>
                </a:lnTo>
                <a:lnTo>
                  <a:pt x="7557" y="8877"/>
                </a:lnTo>
                <a:lnTo>
                  <a:pt x="7704" y="8840"/>
                </a:lnTo>
                <a:lnTo>
                  <a:pt x="7887" y="8804"/>
                </a:lnTo>
                <a:lnTo>
                  <a:pt x="8218" y="8620"/>
                </a:lnTo>
                <a:lnTo>
                  <a:pt x="9061" y="8217"/>
                </a:lnTo>
                <a:lnTo>
                  <a:pt x="9098" y="8180"/>
                </a:lnTo>
                <a:lnTo>
                  <a:pt x="9171" y="8107"/>
                </a:lnTo>
                <a:lnTo>
                  <a:pt x="9171" y="8033"/>
                </a:lnTo>
                <a:lnTo>
                  <a:pt x="9171" y="7960"/>
                </a:lnTo>
                <a:lnTo>
                  <a:pt x="8951" y="7410"/>
                </a:lnTo>
                <a:lnTo>
                  <a:pt x="8914" y="7336"/>
                </a:lnTo>
                <a:lnTo>
                  <a:pt x="8841" y="7300"/>
                </a:lnTo>
                <a:lnTo>
                  <a:pt x="8768" y="7263"/>
                </a:lnTo>
                <a:close/>
                <a:moveTo>
                  <a:pt x="11702" y="8327"/>
                </a:moveTo>
                <a:lnTo>
                  <a:pt x="11886" y="8694"/>
                </a:lnTo>
                <a:lnTo>
                  <a:pt x="12106" y="9060"/>
                </a:lnTo>
                <a:lnTo>
                  <a:pt x="11702" y="9244"/>
                </a:lnTo>
                <a:lnTo>
                  <a:pt x="11335" y="9390"/>
                </a:lnTo>
                <a:lnTo>
                  <a:pt x="10932" y="9500"/>
                </a:lnTo>
                <a:lnTo>
                  <a:pt x="10528" y="9611"/>
                </a:lnTo>
                <a:lnTo>
                  <a:pt x="10382" y="9244"/>
                </a:lnTo>
                <a:lnTo>
                  <a:pt x="10198" y="8877"/>
                </a:lnTo>
                <a:lnTo>
                  <a:pt x="10162" y="8840"/>
                </a:lnTo>
                <a:lnTo>
                  <a:pt x="10565" y="8730"/>
                </a:lnTo>
                <a:lnTo>
                  <a:pt x="10932" y="8620"/>
                </a:lnTo>
                <a:lnTo>
                  <a:pt x="11702" y="8327"/>
                </a:lnTo>
                <a:close/>
                <a:moveTo>
                  <a:pt x="11776" y="7887"/>
                </a:moveTo>
                <a:lnTo>
                  <a:pt x="11299" y="8070"/>
                </a:lnTo>
                <a:lnTo>
                  <a:pt x="10822" y="8217"/>
                </a:lnTo>
                <a:lnTo>
                  <a:pt x="9868" y="8510"/>
                </a:lnTo>
                <a:lnTo>
                  <a:pt x="9832" y="8510"/>
                </a:lnTo>
                <a:lnTo>
                  <a:pt x="9795" y="8583"/>
                </a:lnTo>
                <a:lnTo>
                  <a:pt x="9758" y="8694"/>
                </a:lnTo>
                <a:lnTo>
                  <a:pt x="9832" y="8804"/>
                </a:lnTo>
                <a:lnTo>
                  <a:pt x="9868" y="8840"/>
                </a:lnTo>
                <a:lnTo>
                  <a:pt x="9942" y="8877"/>
                </a:lnTo>
                <a:lnTo>
                  <a:pt x="9905" y="8950"/>
                </a:lnTo>
                <a:lnTo>
                  <a:pt x="9905" y="9024"/>
                </a:lnTo>
                <a:lnTo>
                  <a:pt x="10088" y="9427"/>
                </a:lnTo>
                <a:lnTo>
                  <a:pt x="10198" y="9867"/>
                </a:lnTo>
                <a:lnTo>
                  <a:pt x="10235" y="9941"/>
                </a:lnTo>
                <a:lnTo>
                  <a:pt x="10272" y="9977"/>
                </a:lnTo>
                <a:lnTo>
                  <a:pt x="10308" y="10014"/>
                </a:lnTo>
                <a:lnTo>
                  <a:pt x="10382" y="10051"/>
                </a:lnTo>
                <a:lnTo>
                  <a:pt x="10932" y="9904"/>
                </a:lnTo>
                <a:lnTo>
                  <a:pt x="11446" y="9757"/>
                </a:lnTo>
                <a:lnTo>
                  <a:pt x="11959" y="9574"/>
                </a:lnTo>
                <a:lnTo>
                  <a:pt x="12436" y="9317"/>
                </a:lnTo>
                <a:lnTo>
                  <a:pt x="12509" y="9280"/>
                </a:lnTo>
                <a:lnTo>
                  <a:pt x="12583" y="9207"/>
                </a:lnTo>
                <a:lnTo>
                  <a:pt x="12583" y="9097"/>
                </a:lnTo>
                <a:lnTo>
                  <a:pt x="12546" y="9024"/>
                </a:lnTo>
                <a:lnTo>
                  <a:pt x="12253" y="8547"/>
                </a:lnTo>
                <a:lnTo>
                  <a:pt x="11996" y="7997"/>
                </a:lnTo>
                <a:lnTo>
                  <a:pt x="11959" y="7923"/>
                </a:lnTo>
                <a:lnTo>
                  <a:pt x="11922" y="7887"/>
                </a:lnTo>
                <a:close/>
                <a:moveTo>
                  <a:pt x="8914" y="9354"/>
                </a:moveTo>
                <a:lnTo>
                  <a:pt x="9061" y="9757"/>
                </a:lnTo>
                <a:lnTo>
                  <a:pt x="9281" y="10161"/>
                </a:lnTo>
                <a:lnTo>
                  <a:pt x="8658" y="10491"/>
                </a:lnTo>
                <a:lnTo>
                  <a:pt x="7961" y="10784"/>
                </a:lnTo>
                <a:lnTo>
                  <a:pt x="7814" y="10858"/>
                </a:lnTo>
                <a:lnTo>
                  <a:pt x="7741" y="10858"/>
                </a:lnTo>
                <a:lnTo>
                  <a:pt x="7704" y="10821"/>
                </a:lnTo>
                <a:lnTo>
                  <a:pt x="7631" y="10674"/>
                </a:lnTo>
                <a:lnTo>
                  <a:pt x="7594" y="10491"/>
                </a:lnTo>
                <a:lnTo>
                  <a:pt x="7521" y="10161"/>
                </a:lnTo>
                <a:lnTo>
                  <a:pt x="7374" y="9867"/>
                </a:lnTo>
                <a:lnTo>
                  <a:pt x="8914" y="9354"/>
                </a:lnTo>
                <a:close/>
                <a:moveTo>
                  <a:pt x="8951" y="8950"/>
                </a:moveTo>
                <a:lnTo>
                  <a:pt x="7154" y="9537"/>
                </a:lnTo>
                <a:lnTo>
                  <a:pt x="7117" y="9574"/>
                </a:lnTo>
                <a:lnTo>
                  <a:pt x="7080" y="9611"/>
                </a:lnTo>
                <a:lnTo>
                  <a:pt x="7044" y="9721"/>
                </a:lnTo>
                <a:lnTo>
                  <a:pt x="7080" y="9831"/>
                </a:lnTo>
                <a:lnTo>
                  <a:pt x="7190" y="9904"/>
                </a:lnTo>
                <a:lnTo>
                  <a:pt x="7190" y="10124"/>
                </a:lnTo>
                <a:lnTo>
                  <a:pt x="7227" y="10381"/>
                </a:lnTo>
                <a:lnTo>
                  <a:pt x="7374" y="10858"/>
                </a:lnTo>
                <a:lnTo>
                  <a:pt x="7411" y="11004"/>
                </a:lnTo>
                <a:lnTo>
                  <a:pt x="7521" y="11114"/>
                </a:lnTo>
                <a:lnTo>
                  <a:pt x="7631" y="11188"/>
                </a:lnTo>
                <a:lnTo>
                  <a:pt x="7777" y="11225"/>
                </a:lnTo>
                <a:lnTo>
                  <a:pt x="8034" y="11151"/>
                </a:lnTo>
                <a:lnTo>
                  <a:pt x="8291" y="11078"/>
                </a:lnTo>
                <a:lnTo>
                  <a:pt x="8768" y="10858"/>
                </a:lnTo>
                <a:lnTo>
                  <a:pt x="9245" y="10601"/>
                </a:lnTo>
                <a:lnTo>
                  <a:pt x="9685" y="10344"/>
                </a:lnTo>
                <a:lnTo>
                  <a:pt x="9721" y="10271"/>
                </a:lnTo>
                <a:lnTo>
                  <a:pt x="9758" y="10197"/>
                </a:lnTo>
                <a:lnTo>
                  <a:pt x="9758" y="10161"/>
                </a:lnTo>
                <a:lnTo>
                  <a:pt x="9721" y="10087"/>
                </a:lnTo>
                <a:lnTo>
                  <a:pt x="9538" y="9867"/>
                </a:lnTo>
                <a:lnTo>
                  <a:pt x="9391" y="9611"/>
                </a:lnTo>
                <a:lnTo>
                  <a:pt x="9281" y="9354"/>
                </a:lnTo>
                <a:lnTo>
                  <a:pt x="9208" y="9060"/>
                </a:lnTo>
                <a:lnTo>
                  <a:pt x="9171" y="8987"/>
                </a:lnTo>
                <a:lnTo>
                  <a:pt x="9098" y="8950"/>
                </a:lnTo>
                <a:close/>
                <a:moveTo>
                  <a:pt x="12473" y="10344"/>
                </a:moveTo>
                <a:lnTo>
                  <a:pt x="12619" y="10711"/>
                </a:lnTo>
                <a:lnTo>
                  <a:pt x="11959" y="11078"/>
                </a:lnTo>
                <a:lnTo>
                  <a:pt x="11299" y="11445"/>
                </a:lnTo>
                <a:lnTo>
                  <a:pt x="11152" y="10894"/>
                </a:lnTo>
                <a:lnTo>
                  <a:pt x="11189" y="10858"/>
                </a:lnTo>
                <a:lnTo>
                  <a:pt x="11189" y="10784"/>
                </a:lnTo>
                <a:lnTo>
                  <a:pt x="11482" y="10674"/>
                </a:lnTo>
                <a:lnTo>
                  <a:pt x="11776" y="10601"/>
                </a:lnTo>
                <a:lnTo>
                  <a:pt x="12473" y="10344"/>
                </a:lnTo>
                <a:close/>
                <a:moveTo>
                  <a:pt x="6273" y="10418"/>
                </a:moveTo>
                <a:lnTo>
                  <a:pt x="6347" y="10454"/>
                </a:lnTo>
                <a:lnTo>
                  <a:pt x="6420" y="10564"/>
                </a:lnTo>
                <a:lnTo>
                  <a:pt x="6567" y="10894"/>
                </a:lnTo>
                <a:lnTo>
                  <a:pt x="5797" y="11261"/>
                </a:lnTo>
                <a:lnTo>
                  <a:pt x="5100" y="11738"/>
                </a:lnTo>
                <a:lnTo>
                  <a:pt x="4953" y="11298"/>
                </a:lnTo>
                <a:lnTo>
                  <a:pt x="4843" y="11078"/>
                </a:lnTo>
                <a:lnTo>
                  <a:pt x="4733" y="10894"/>
                </a:lnTo>
                <a:lnTo>
                  <a:pt x="5613" y="10601"/>
                </a:lnTo>
                <a:lnTo>
                  <a:pt x="5943" y="10491"/>
                </a:lnTo>
                <a:lnTo>
                  <a:pt x="6237" y="10418"/>
                </a:lnTo>
                <a:close/>
                <a:moveTo>
                  <a:pt x="12583" y="9867"/>
                </a:moveTo>
                <a:lnTo>
                  <a:pt x="12509" y="9904"/>
                </a:lnTo>
                <a:lnTo>
                  <a:pt x="11519" y="10271"/>
                </a:lnTo>
                <a:lnTo>
                  <a:pt x="11115" y="10381"/>
                </a:lnTo>
                <a:lnTo>
                  <a:pt x="10932" y="10491"/>
                </a:lnTo>
                <a:lnTo>
                  <a:pt x="10859" y="10564"/>
                </a:lnTo>
                <a:lnTo>
                  <a:pt x="10785" y="10638"/>
                </a:lnTo>
                <a:lnTo>
                  <a:pt x="10785" y="10748"/>
                </a:lnTo>
                <a:lnTo>
                  <a:pt x="10822" y="10821"/>
                </a:lnTo>
                <a:lnTo>
                  <a:pt x="10859" y="10858"/>
                </a:lnTo>
                <a:lnTo>
                  <a:pt x="10859" y="10894"/>
                </a:lnTo>
                <a:lnTo>
                  <a:pt x="10895" y="11335"/>
                </a:lnTo>
                <a:lnTo>
                  <a:pt x="11005" y="11738"/>
                </a:lnTo>
                <a:lnTo>
                  <a:pt x="11005" y="11848"/>
                </a:lnTo>
                <a:lnTo>
                  <a:pt x="11079" y="11885"/>
                </a:lnTo>
                <a:lnTo>
                  <a:pt x="11152" y="11921"/>
                </a:lnTo>
                <a:lnTo>
                  <a:pt x="11225" y="11921"/>
                </a:lnTo>
                <a:lnTo>
                  <a:pt x="12142" y="11445"/>
                </a:lnTo>
                <a:lnTo>
                  <a:pt x="12986" y="10931"/>
                </a:lnTo>
                <a:lnTo>
                  <a:pt x="13060" y="10858"/>
                </a:lnTo>
                <a:lnTo>
                  <a:pt x="13096" y="10784"/>
                </a:lnTo>
                <a:lnTo>
                  <a:pt x="13096" y="10711"/>
                </a:lnTo>
                <a:lnTo>
                  <a:pt x="13060" y="10638"/>
                </a:lnTo>
                <a:lnTo>
                  <a:pt x="12876" y="10344"/>
                </a:lnTo>
                <a:lnTo>
                  <a:pt x="12766" y="10014"/>
                </a:lnTo>
                <a:lnTo>
                  <a:pt x="12729" y="9941"/>
                </a:lnTo>
                <a:lnTo>
                  <a:pt x="12656" y="9904"/>
                </a:lnTo>
                <a:lnTo>
                  <a:pt x="12583" y="9867"/>
                </a:lnTo>
                <a:close/>
                <a:moveTo>
                  <a:pt x="6200" y="9977"/>
                </a:moveTo>
                <a:lnTo>
                  <a:pt x="5980" y="10014"/>
                </a:lnTo>
                <a:lnTo>
                  <a:pt x="5760" y="10087"/>
                </a:lnTo>
                <a:lnTo>
                  <a:pt x="5356" y="10234"/>
                </a:lnTo>
                <a:lnTo>
                  <a:pt x="4843" y="10381"/>
                </a:lnTo>
                <a:lnTo>
                  <a:pt x="4329" y="10564"/>
                </a:lnTo>
                <a:lnTo>
                  <a:pt x="4293" y="10601"/>
                </a:lnTo>
                <a:lnTo>
                  <a:pt x="4256" y="10638"/>
                </a:lnTo>
                <a:lnTo>
                  <a:pt x="4219" y="10784"/>
                </a:lnTo>
                <a:lnTo>
                  <a:pt x="4256" y="10894"/>
                </a:lnTo>
                <a:lnTo>
                  <a:pt x="4293" y="10931"/>
                </a:lnTo>
                <a:lnTo>
                  <a:pt x="4366" y="10968"/>
                </a:lnTo>
                <a:lnTo>
                  <a:pt x="4513" y="11298"/>
                </a:lnTo>
                <a:lnTo>
                  <a:pt x="4659" y="11701"/>
                </a:lnTo>
                <a:lnTo>
                  <a:pt x="4769" y="12142"/>
                </a:lnTo>
                <a:lnTo>
                  <a:pt x="4843" y="12215"/>
                </a:lnTo>
                <a:lnTo>
                  <a:pt x="4916" y="12252"/>
                </a:lnTo>
                <a:lnTo>
                  <a:pt x="4990" y="12252"/>
                </a:lnTo>
                <a:lnTo>
                  <a:pt x="5100" y="12215"/>
                </a:lnTo>
                <a:lnTo>
                  <a:pt x="5540" y="11921"/>
                </a:lnTo>
                <a:lnTo>
                  <a:pt x="5980" y="11665"/>
                </a:lnTo>
                <a:lnTo>
                  <a:pt x="6420" y="11445"/>
                </a:lnTo>
                <a:lnTo>
                  <a:pt x="6934" y="11225"/>
                </a:lnTo>
                <a:lnTo>
                  <a:pt x="6970" y="11188"/>
                </a:lnTo>
                <a:lnTo>
                  <a:pt x="7044" y="11114"/>
                </a:lnTo>
                <a:lnTo>
                  <a:pt x="7044" y="11041"/>
                </a:lnTo>
                <a:lnTo>
                  <a:pt x="7044" y="10931"/>
                </a:lnTo>
                <a:lnTo>
                  <a:pt x="6897" y="10601"/>
                </a:lnTo>
                <a:lnTo>
                  <a:pt x="6750" y="10307"/>
                </a:lnTo>
                <a:lnTo>
                  <a:pt x="6677" y="10161"/>
                </a:lnTo>
                <a:lnTo>
                  <a:pt x="6530" y="10051"/>
                </a:lnTo>
                <a:lnTo>
                  <a:pt x="6383" y="10014"/>
                </a:lnTo>
                <a:lnTo>
                  <a:pt x="6200" y="9977"/>
                </a:lnTo>
                <a:close/>
                <a:moveTo>
                  <a:pt x="9832" y="11371"/>
                </a:moveTo>
                <a:lnTo>
                  <a:pt x="10125" y="11921"/>
                </a:lnTo>
                <a:lnTo>
                  <a:pt x="9721" y="12142"/>
                </a:lnTo>
                <a:lnTo>
                  <a:pt x="9318" y="12288"/>
                </a:lnTo>
                <a:lnTo>
                  <a:pt x="8914" y="12435"/>
                </a:lnTo>
                <a:lnTo>
                  <a:pt x="8511" y="12545"/>
                </a:lnTo>
                <a:lnTo>
                  <a:pt x="8328" y="12032"/>
                </a:lnTo>
                <a:lnTo>
                  <a:pt x="8694" y="11921"/>
                </a:lnTo>
                <a:lnTo>
                  <a:pt x="9098" y="11738"/>
                </a:lnTo>
                <a:lnTo>
                  <a:pt x="9832" y="11371"/>
                </a:lnTo>
                <a:close/>
                <a:moveTo>
                  <a:pt x="9868" y="10894"/>
                </a:moveTo>
                <a:lnTo>
                  <a:pt x="8951" y="11298"/>
                </a:lnTo>
                <a:lnTo>
                  <a:pt x="8474" y="11481"/>
                </a:lnTo>
                <a:lnTo>
                  <a:pt x="8071" y="11738"/>
                </a:lnTo>
                <a:lnTo>
                  <a:pt x="7997" y="11738"/>
                </a:lnTo>
                <a:lnTo>
                  <a:pt x="7924" y="11775"/>
                </a:lnTo>
                <a:lnTo>
                  <a:pt x="7887" y="11885"/>
                </a:lnTo>
                <a:lnTo>
                  <a:pt x="7887" y="11958"/>
                </a:lnTo>
                <a:lnTo>
                  <a:pt x="8034" y="12398"/>
                </a:lnTo>
                <a:lnTo>
                  <a:pt x="8181" y="12839"/>
                </a:lnTo>
                <a:lnTo>
                  <a:pt x="8254" y="12949"/>
                </a:lnTo>
                <a:lnTo>
                  <a:pt x="8328" y="12985"/>
                </a:lnTo>
                <a:lnTo>
                  <a:pt x="8364" y="12985"/>
                </a:lnTo>
                <a:lnTo>
                  <a:pt x="8951" y="12839"/>
                </a:lnTo>
                <a:lnTo>
                  <a:pt x="9465" y="12655"/>
                </a:lnTo>
                <a:lnTo>
                  <a:pt x="10015" y="12472"/>
                </a:lnTo>
                <a:lnTo>
                  <a:pt x="10528" y="12215"/>
                </a:lnTo>
                <a:lnTo>
                  <a:pt x="10565" y="12142"/>
                </a:lnTo>
                <a:lnTo>
                  <a:pt x="10602" y="12105"/>
                </a:lnTo>
                <a:lnTo>
                  <a:pt x="10602" y="12032"/>
                </a:lnTo>
                <a:lnTo>
                  <a:pt x="10602" y="11958"/>
                </a:lnTo>
                <a:lnTo>
                  <a:pt x="10125" y="11041"/>
                </a:lnTo>
                <a:lnTo>
                  <a:pt x="10088" y="10968"/>
                </a:lnTo>
                <a:lnTo>
                  <a:pt x="10015" y="10894"/>
                </a:lnTo>
                <a:close/>
                <a:moveTo>
                  <a:pt x="13133" y="12288"/>
                </a:moveTo>
                <a:lnTo>
                  <a:pt x="13243" y="12325"/>
                </a:lnTo>
                <a:lnTo>
                  <a:pt x="13353" y="12472"/>
                </a:lnTo>
                <a:lnTo>
                  <a:pt x="13610" y="12985"/>
                </a:lnTo>
                <a:lnTo>
                  <a:pt x="12839" y="13242"/>
                </a:lnTo>
                <a:lnTo>
                  <a:pt x="12106" y="13572"/>
                </a:lnTo>
                <a:lnTo>
                  <a:pt x="11996" y="13352"/>
                </a:lnTo>
                <a:lnTo>
                  <a:pt x="11886" y="13132"/>
                </a:lnTo>
                <a:lnTo>
                  <a:pt x="11739" y="12692"/>
                </a:lnTo>
                <a:lnTo>
                  <a:pt x="12032" y="12618"/>
                </a:lnTo>
                <a:lnTo>
                  <a:pt x="12289" y="12545"/>
                </a:lnTo>
                <a:lnTo>
                  <a:pt x="12839" y="12362"/>
                </a:lnTo>
                <a:lnTo>
                  <a:pt x="13023" y="12288"/>
                </a:lnTo>
                <a:close/>
                <a:moveTo>
                  <a:pt x="7044" y="12325"/>
                </a:moveTo>
                <a:lnTo>
                  <a:pt x="7337" y="13022"/>
                </a:lnTo>
                <a:lnTo>
                  <a:pt x="5833" y="13792"/>
                </a:lnTo>
                <a:lnTo>
                  <a:pt x="5613" y="13132"/>
                </a:lnTo>
                <a:lnTo>
                  <a:pt x="5943" y="12875"/>
                </a:lnTo>
                <a:lnTo>
                  <a:pt x="6273" y="12655"/>
                </a:lnTo>
                <a:lnTo>
                  <a:pt x="6677" y="12472"/>
                </a:lnTo>
                <a:lnTo>
                  <a:pt x="7044" y="12325"/>
                </a:lnTo>
                <a:close/>
                <a:moveTo>
                  <a:pt x="13060" y="11885"/>
                </a:moveTo>
                <a:lnTo>
                  <a:pt x="12839" y="11921"/>
                </a:lnTo>
                <a:lnTo>
                  <a:pt x="12473" y="12068"/>
                </a:lnTo>
                <a:lnTo>
                  <a:pt x="11922" y="12215"/>
                </a:lnTo>
                <a:lnTo>
                  <a:pt x="11666" y="12288"/>
                </a:lnTo>
                <a:lnTo>
                  <a:pt x="11446" y="12398"/>
                </a:lnTo>
                <a:lnTo>
                  <a:pt x="11372" y="12435"/>
                </a:lnTo>
                <a:lnTo>
                  <a:pt x="11372" y="12472"/>
                </a:lnTo>
                <a:lnTo>
                  <a:pt x="11372" y="12582"/>
                </a:lnTo>
                <a:lnTo>
                  <a:pt x="11446" y="12655"/>
                </a:lnTo>
                <a:lnTo>
                  <a:pt x="11519" y="12692"/>
                </a:lnTo>
                <a:lnTo>
                  <a:pt x="11482" y="12839"/>
                </a:lnTo>
                <a:lnTo>
                  <a:pt x="11482" y="13022"/>
                </a:lnTo>
                <a:lnTo>
                  <a:pt x="11519" y="13169"/>
                </a:lnTo>
                <a:lnTo>
                  <a:pt x="11556" y="13315"/>
                </a:lnTo>
                <a:lnTo>
                  <a:pt x="11702" y="13646"/>
                </a:lnTo>
                <a:lnTo>
                  <a:pt x="11886" y="13902"/>
                </a:lnTo>
                <a:lnTo>
                  <a:pt x="11996" y="13976"/>
                </a:lnTo>
                <a:lnTo>
                  <a:pt x="12106" y="13976"/>
                </a:lnTo>
                <a:lnTo>
                  <a:pt x="13023" y="13609"/>
                </a:lnTo>
                <a:lnTo>
                  <a:pt x="13940" y="13279"/>
                </a:lnTo>
                <a:lnTo>
                  <a:pt x="14013" y="13205"/>
                </a:lnTo>
                <a:lnTo>
                  <a:pt x="14050" y="13169"/>
                </a:lnTo>
                <a:lnTo>
                  <a:pt x="14087" y="13095"/>
                </a:lnTo>
                <a:lnTo>
                  <a:pt x="14050" y="13022"/>
                </a:lnTo>
                <a:lnTo>
                  <a:pt x="13646" y="12142"/>
                </a:lnTo>
                <a:lnTo>
                  <a:pt x="13573" y="12032"/>
                </a:lnTo>
                <a:lnTo>
                  <a:pt x="13463" y="11958"/>
                </a:lnTo>
                <a:lnTo>
                  <a:pt x="13353" y="11885"/>
                </a:lnTo>
                <a:close/>
                <a:moveTo>
                  <a:pt x="7190" y="11848"/>
                </a:moveTo>
                <a:lnTo>
                  <a:pt x="7117" y="11885"/>
                </a:lnTo>
                <a:lnTo>
                  <a:pt x="6640" y="12032"/>
                </a:lnTo>
                <a:lnTo>
                  <a:pt x="6163" y="12215"/>
                </a:lnTo>
                <a:lnTo>
                  <a:pt x="5723" y="12508"/>
                </a:lnTo>
                <a:lnTo>
                  <a:pt x="5320" y="12802"/>
                </a:lnTo>
                <a:lnTo>
                  <a:pt x="5246" y="12839"/>
                </a:lnTo>
                <a:lnTo>
                  <a:pt x="5210" y="12875"/>
                </a:lnTo>
                <a:lnTo>
                  <a:pt x="5173" y="12912"/>
                </a:lnTo>
                <a:lnTo>
                  <a:pt x="5173" y="12985"/>
                </a:lnTo>
                <a:lnTo>
                  <a:pt x="5246" y="13279"/>
                </a:lnTo>
                <a:lnTo>
                  <a:pt x="5320" y="13572"/>
                </a:lnTo>
                <a:lnTo>
                  <a:pt x="5540" y="14159"/>
                </a:lnTo>
                <a:lnTo>
                  <a:pt x="5576" y="14196"/>
                </a:lnTo>
                <a:lnTo>
                  <a:pt x="5650" y="14269"/>
                </a:lnTo>
                <a:lnTo>
                  <a:pt x="5797" y="14269"/>
                </a:lnTo>
                <a:lnTo>
                  <a:pt x="7667" y="13315"/>
                </a:lnTo>
                <a:lnTo>
                  <a:pt x="7741" y="13279"/>
                </a:lnTo>
                <a:lnTo>
                  <a:pt x="7777" y="13205"/>
                </a:lnTo>
                <a:lnTo>
                  <a:pt x="7814" y="13132"/>
                </a:lnTo>
                <a:lnTo>
                  <a:pt x="7777" y="13059"/>
                </a:lnTo>
                <a:lnTo>
                  <a:pt x="7374" y="11995"/>
                </a:lnTo>
                <a:lnTo>
                  <a:pt x="7337" y="11921"/>
                </a:lnTo>
                <a:lnTo>
                  <a:pt x="7264" y="11885"/>
                </a:lnTo>
                <a:lnTo>
                  <a:pt x="7190" y="11848"/>
                </a:lnTo>
                <a:close/>
                <a:moveTo>
                  <a:pt x="10528" y="13279"/>
                </a:moveTo>
                <a:lnTo>
                  <a:pt x="10895" y="13976"/>
                </a:lnTo>
                <a:lnTo>
                  <a:pt x="9318" y="14599"/>
                </a:lnTo>
                <a:lnTo>
                  <a:pt x="9025" y="13902"/>
                </a:lnTo>
                <a:lnTo>
                  <a:pt x="9098" y="13829"/>
                </a:lnTo>
                <a:lnTo>
                  <a:pt x="9098" y="13792"/>
                </a:lnTo>
                <a:lnTo>
                  <a:pt x="9135" y="13756"/>
                </a:lnTo>
                <a:lnTo>
                  <a:pt x="9465" y="13609"/>
                </a:lnTo>
                <a:lnTo>
                  <a:pt x="9758" y="13535"/>
                </a:lnTo>
                <a:lnTo>
                  <a:pt x="10528" y="13279"/>
                </a:lnTo>
                <a:close/>
                <a:moveTo>
                  <a:pt x="10639" y="12839"/>
                </a:moveTo>
                <a:lnTo>
                  <a:pt x="10565" y="12875"/>
                </a:lnTo>
                <a:lnTo>
                  <a:pt x="9501" y="13242"/>
                </a:lnTo>
                <a:lnTo>
                  <a:pt x="9061" y="13352"/>
                </a:lnTo>
                <a:lnTo>
                  <a:pt x="8878" y="13462"/>
                </a:lnTo>
                <a:lnTo>
                  <a:pt x="8768" y="13499"/>
                </a:lnTo>
                <a:lnTo>
                  <a:pt x="8731" y="13572"/>
                </a:lnTo>
                <a:lnTo>
                  <a:pt x="8658" y="13682"/>
                </a:lnTo>
                <a:lnTo>
                  <a:pt x="8694" y="13829"/>
                </a:lnTo>
                <a:lnTo>
                  <a:pt x="8731" y="13866"/>
                </a:lnTo>
                <a:lnTo>
                  <a:pt x="8731" y="13902"/>
                </a:lnTo>
                <a:lnTo>
                  <a:pt x="8768" y="14159"/>
                </a:lnTo>
                <a:lnTo>
                  <a:pt x="8841" y="14416"/>
                </a:lnTo>
                <a:lnTo>
                  <a:pt x="9025" y="14893"/>
                </a:lnTo>
                <a:lnTo>
                  <a:pt x="9098" y="14929"/>
                </a:lnTo>
                <a:lnTo>
                  <a:pt x="9135" y="14966"/>
                </a:lnTo>
                <a:lnTo>
                  <a:pt x="9208" y="15003"/>
                </a:lnTo>
                <a:lnTo>
                  <a:pt x="9281" y="15003"/>
                </a:lnTo>
                <a:lnTo>
                  <a:pt x="11225" y="14269"/>
                </a:lnTo>
                <a:lnTo>
                  <a:pt x="11262" y="14232"/>
                </a:lnTo>
                <a:lnTo>
                  <a:pt x="11299" y="14159"/>
                </a:lnTo>
                <a:lnTo>
                  <a:pt x="11335" y="14086"/>
                </a:lnTo>
                <a:lnTo>
                  <a:pt x="11335" y="14012"/>
                </a:lnTo>
                <a:lnTo>
                  <a:pt x="10822" y="12985"/>
                </a:lnTo>
                <a:lnTo>
                  <a:pt x="10785" y="12912"/>
                </a:lnTo>
                <a:lnTo>
                  <a:pt x="10712" y="12875"/>
                </a:lnTo>
                <a:lnTo>
                  <a:pt x="10639" y="12839"/>
                </a:lnTo>
                <a:close/>
                <a:moveTo>
                  <a:pt x="7997" y="14342"/>
                </a:moveTo>
                <a:lnTo>
                  <a:pt x="8107" y="14489"/>
                </a:lnTo>
                <a:lnTo>
                  <a:pt x="8144" y="14599"/>
                </a:lnTo>
                <a:lnTo>
                  <a:pt x="8107" y="14746"/>
                </a:lnTo>
                <a:lnTo>
                  <a:pt x="8034" y="14893"/>
                </a:lnTo>
                <a:lnTo>
                  <a:pt x="7924" y="15003"/>
                </a:lnTo>
                <a:lnTo>
                  <a:pt x="7814" y="15149"/>
                </a:lnTo>
                <a:lnTo>
                  <a:pt x="7557" y="15296"/>
                </a:lnTo>
                <a:lnTo>
                  <a:pt x="7044" y="15516"/>
                </a:lnTo>
                <a:lnTo>
                  <a:pt x="6787" y="15590"/>
                </a:lnTo>
                <a:lnTo>
                  <a:pt x="6567" y="15736"/>
                </a:lnTo>
                <a:lnTo>
                  <a:pt x="6310" y="15113"/>
                </a:lnTo>
                <a:lnTo>
                  <a:pt x="6383" y="15076"/>
                </a:lnTo>
                <a:lnTo>
                  <a:pt x="6457" y="14966"/>
                </a:lnTo>
                <a:lnTo>
                  <a:pt x="6457" y="14929"/>
                </a:lnTo>
                <a:lnTo>
                  <a:pt x="6530" y="15003"/>
                </a:lnTo>
                <a:lnTo>
                  <a:pt x="6604" y="14966"/>
                </a:lnTo>
                <a:lnTo>
                  <a:pt x="6787" y="14929"/>
                </a:lnTo>
                <a:lnTo>
                  <a:pt x="7227" y="14783"/>
                </a:lnTo>
                <a:lnTo>
                  <a:pt x="7631" y="14599"/>
                </a:lnTo>
                <a:lnTo>
                  <a:pt x="7997" y="14342"/>
                </a:lnTo>
                <a:close/>
                <a:moveTo>
                  <a:pt x="15150" y="15370"/>
                </a:moveTo>
                <a:lnTo>
                  <a:pt x="15150" y="15443"/>
                </a:lnTo>
                <a:lnTo>
                  <a:pt x="15224" y="15480"/>
                </a:lnTo>
                <a:lnTo>
                  <a:pt x="15260" y="15516"/>
                </a:lnTo>
                <a:lnTo>
                  <a:pt x="15150" y="15736"/>
                </a:lnTo>
                <a:lnTo>
                  <a:pt x="15004" y="15993"/>
                </a:lnTo>
                <a:lnTo>
                  <a:pt x="14857" y="15626"/>
                </a:lnTo>
                <a:lnTo>
                  <a:pt x="15150" y="15370"/>
                </a:lnTo>
                <a:close/>
                <a:moveTo>
                  <a:pt x="7997" y="13902"/>
                </a:moveTo>
                <a:lnTo>
                  <a:pt x="7887" y="13939"/>
                </a:lnTo>
                <a:lnTo>
                  <a:pt x="7631" y="14122"/>
                </a:lnTo>
                <a:lnTo>
                  <a:pt x="7337" y="14269"/>
                </a:lnTo>
                <a:lnTo>
                  <a:pt x="7044" y="14416"/>
                </a:lnTo>
                <a:lnTo>
                  <a:pt x="6750" y="14526"/>
                </a:lnTo>
                <a:lnTo>
                  <a:pt x="6347" y="14599"/>
                </a:lnTo>
                <a:lnTo>
                  <a:pt x="6163" y="14673"/>
                </a:lnTo>
                <a:lnTo>
                  <a:pt x="6090" y="14746"/>
                </a:lnTo>
                <a:lnTo>
                  <a:pt x="6017" y="14819"/>
                </a:lnTo>
                <a:lnTo>
                  <a:pt x="6017" y="14929"/>
                </a:lnTo>
                <a:lnTo>
                  <a:pt x="5943" y="15003"/>
                </a:lnTo>
                <a:lnTo>
                  <a:pt x="5943" y="15113"/>
                </a:lnTo>
                <a:lnTo>
                  <a:pt x="6127" y="15590"/>
                </a:lnTo>
                <a:lnTo>
                  <a:pt x="6273" y="16103"/>
                </a:lnTo>
                <a:lnTo>
                  <a:pt x="6347" y="16177"/>
                </a:lnTo>
                <a:lnTo>
                  <a:pt x="6420" y="16213"/>
                </a:lnTo>
                <a:lnTo>
                  <a:pt x="6493" y="16213"/>
                </a:lnTo>
                <a:lnTo>
                  <a:pt x="6567" y="16177"/>
                </a:lnTo>
                <a:lnTo>
                  <a:pt x="6787" y="16030"/>
                </a:lnTo>
                <a:lnTo>
                  <a:pt x="7007" y="15920"/>
                </a:lnTo>
                <a:lnTo>
                  <a:pt x="7484" y="15736"/>
                </a:lnTo>
                <a:lnTo>
                  <a:pt x="7704" y="15663"/>
                </a:lnTo>
                <a:lnTo>
                  <a:pt x="7924" y="15553"/>
                </a:lnTo>
                <a:lnTo>
                  <a:pt x="8144" y="15406"/>
                </a:lnTo>
                <a:lnTo>
                  <a:pt x="8328" y="15223"/>
                </a:lnTo>
                <a:lnTo>
                  <a:pt x="8438" y="15076"/>
                </a:lnTo>
                <a:lnTo>
                  <a:pt x="8511" y="14893"/>
                </a:lnTo>
                <a:lnTo>
                  <a:pt x="8511" y="14709"/>
                </a:lnTo>
                <a:lnTo>
                  <a:pt x="8511" y="14526"/>
                </a:lnTo>
                <a:lnTo>
                  <a:pt x="8474" y="14342"/>
                </a:lnTo>
                <a:lnTo>
                  <a:pt x="8364" y="14159"/>
                </a:lnTo>
                <a:lnTo>
                  <a:pt x="8254" y="14049"/>
                </a:lnTo>
                <a:lnTo>
                  <a:pt x="8071" y="13939"/>
                </a:lnTo>
                <a:lnTo>
                  <a:pt x="7997" y="13902"/>
                </a:lnTo>
                <a:close/>
                <a:moveTo>
                  <a:pt x="14710" y="15736"/>
                </a:moveTo>
                <a:lnTo>
                  <a:pt x="14747" y="15993"/>
                </a:lnTo>
                <a:lnTo>
                  <a:pt x="14820" y="16250"/>
                </a:lnTo>
                <a:lnTo>
                  <a:pt x="14490" y="16507"/>
                </a:lnTo>
                <a:lnTo>
                  <a:pt x="14417" y="16397"/>
                </a:lnTo>
                <a:lnTo>
                  <a:pt x="14307" y="15993"/>
                </a:lnTo>
                <a:lnTo>
                  <a:pt x="14380" y="15956"/>
                </a:lnTo>
                <a:lnTo>
                  <a:pt x="14710" y="15736"/>
                </a:lnTo>
                <a:close/>
                <a:moveTo>
                  <a:pt x="14123" y="16103"/>
                </a:moveTo>
                <a:lnTo>
                  <a:pt x="14160" y="16397"/>
                </a:lnTo>
                <a:lnTo>
                  <a:pt x="14233" y="16690"/>
                </a:lnTo>
                <a:lnTo>
                  <a:pt x="13830" y="16873"/>
                </a:lnTo>
                <a:lnTo>
                  <a:pt x="13720" y="16727"/>
                </a:lnTo>
                <a:lnTo>
                  <a:pt x="13500" y="16433"/>
                </a:lnTo>
                <a:lnTo>
                  <a:pt x="14123" y="16103"/>
                </a:lnTo>
                <a:close/>
                <a:moveTo>
                  <a:pt x="13426" y="16470"/>
                </a:moveTo>
                <a:lnTo>
                  <a:pt x="13500" y="16727"/>
                </a:lnTo>
                <a:lnTo>
                  <a:pt x="13536" y="16873"/>
                </a:lnTo>
                <a:lnTo>
                  <a:pt x="13573" y="16984"/>
                </a:lnTo>
                <a:lnTo>
                  <a:pt x="13096" y="17167"/>
                </a:lnTo>
                <a:lnTo>
                  <a:pt x="12986" y="17057"/>
                </a:lnTo>
                <a:lnTo>
                  <a:pt x="12876" y="16873"/>
                </a:lnTo>
                <a:lnTo>
                  <a:pt x="12839" y="16727"/>
                </a:lnTo>
                <a:lnTo>
                  <a:pt x="13426" y="16470"/>
                </a:lnTo>
                <a:close/>
                <a:moveTo>
                  <a:pt x="12583" y="16837"/>
                </a:moveTo>
                <a:lnTo>
                  <a:pt x="12656" y="17094"/>
                </a:lnTo>
                <a:lnTo>
                  <a:pt x="12803" y="17277"/>
                </a:lnTo>
                <a:lnTo>
                  <a:pt x="12399" y="17460"/>
                </a:lnTo>
                <a:lnTo>
                  <a:pt x="12326" y="17387"/>
                </a:lnTo>
                <a:lnTo>
                  <a:pt x="12253" y="17277"/>
                </a:lnTo>
                <a:lnTo>
                  <a:pt x="12216" y="17167"/>
                </a:lnTo>
                <a:lnTo>
                  <a:pt x="12216" y="17020"/>
                </a:lnTo>
                <a:lnTo>
                  <a:pt x="12583" y="16837"/>
                </a:lnTo>
                <a:close/>
                <a:moveTo>
                  <a:pt x="12032" y="17094"/>
                </a:moveTo>
                <a:lnTo>
                  <a:pt x="11996" y="17240"/>
                </a:lnTo>
                <a:lnTo>
                  <a:pt x="12032" y="17387"/>
                </a:lnTo>
                <a:lnTo>
                  <a:pt x="12106" y="17570"/>
                </a:lnTo>
                <a:lnTo>
                  <a:pt x="11812" y="17644"/>
                </a:lnTo>
                <a:lnTo>
                  <a:pt x="11776" y="17644"/>
                </a:lnTo>
                <a:lnTo>
                  <a:pt x="11739" y="17497"/>
                </a:lnTo>
                <a:lnTo>
                  <a:pt x="11666" y="17240"/>
                </a:lnTo>
                <a:lnTo>
                  <a:pt x="12032" y="17094"/>
                </a:lnTo>
                <a:close/>
                <a:moveTo>
                  <a:pt x="11446" y="17350"/>
                </a:moveTo>
                <a:lnTo>
                  <a:pt x="11482" y="17607"/>
                </a:lnTo>
                <a:lnTo>
                  <a:pt x="11519" y="17791"/>
                </a:lnTo>
                <a:lnTo>
                  <a:pt x="11189" y="17901"/>
                </a:lnTo>
                <a:lnTo>
                  <a:pt x="11115" y="17937"/>
                </a:lnTo>
                <a:lnTo>
                  <a:pt x="11115" y="17864"/>
                </a:lnTo>
                <a:lnTo>
                  <a:pt x="11115" y="17827"/>
                </a:lnTo>
                <a:lnTo>
                  <a:pt x="11115" y="17717"/>
                </a:lnTo>
                <a:lnTo>
                  <a:pt x="11005" y="17607"/>
                </a:lnTo>
                <a:lnTo>
                  <a:pt x="10969" y="17534"/>
                </a:lnTo>
                <a:lnTo>
                  <a:pt x="11446" y="17350"/>
                </a:lnTo>
                <a:close/>
                <a:moveTo>
                  <a:pt x="10639" y="17644"/>
                </a:moveTo>
                <a:lnTo>
                  <a:pt x="10749" y="17791"/>
                </a:lnTo>
                <a:lnTo>
                  <a:pt x="10859" y="17901"/>
                </a:lnTo>
                <a:lnTo>
                  <a:pt x="10932" y="17974"/>
                </a:lnTo>
                <a:lnTo>
                  <a:pt x="10969" y="17974"/>
                </a:lnTo>
                <a:lnTo>
                  <a:pt x="10455" y="18194"/>
                </a:lnTo>
                <a:lnTo>
                  <a:pt x="10418" y="18121"/>
                </a:lnTo>
                <a:lnTo>
                  <a:pt x="10345" y="18121"/>
                </a:lnTo>
                <a:lnTo>
                  <a:pt x="10235" y="18157"/>
                </a:lnTo>
                <a:lnTo>
                  <a:pt x="10162" y="17901"/>
                </a:lnTo>
                <a:lnTo>
                  <a:pt x="10125" y="17827"/>
                </a:lnTo>
                <a:lnTo>
                  <a:pt x="10639" y="17644"/>
                </a:lnTo>
                <a:close/>
                <a:moveTo>
                  <a:pt x="10272" y="440"/>
                </a:moveTo>
                <a:lnTo>
                  <a:pt x="10455" y="477"/>
                </a:lnTo>
                <a:lnTo>
                  <a:pt x="10565" y="550"/>
                </a:lnTo>
                <a:lnTo>
                  <a:pt x="10675" y="624"/>
                </a:lnTo>
                <a:lnTo>
                  <a:pt x="10785" y="734"/>
                </a:lnTo>
                <a:lnTo>
                  <a:pt x="10969" y="990"/>
                </a:lnTo>
                <a:lnTo>
                  <a:pt x="11005" y="1210"/>
                </a:lnTo>
                <a:lnTo>
                  <a:pt x="11042" y="1431"/>
                </a:lnTo>
                <a:lnTo>
                  <a:pt x="11335" y="2348"/>
                </a:lnTo>
                <a:lnTo>
                  <a:pt x="11886" y="3998"/>
                </a:lnTo>
                <a:lnTo>
                  <a:pt x="13060" y="7300"/>
                </a:lnTo>
                <a:lnTo>
                  <a:pt x="14233" y="10564"/>
                </a:lnTo>
                <a:lnTo>
                  <a:pt x="14857" y="12215"/>
                </a:lnTo>
                <a:lnTo>
                  <a:pt x="15187" y="13095"/>
                </a:lnTo>
                <a:lnTo>
                  <a:pt x="15407" y="13646"/>
                </a:lnTo>
                <a:lnTo>
                  <a:pt x="15334" y="13682"/>
                </a:lnTo>
                <a:lnTo>
                  <a:pt x="15297" y="13829"/>
                </a:lnTo>
                <a:lnTo>
                  <a:pt x="15297" y="13939"/>
                </a:lnTo>
                <a:lnTo>
                  <a:pt x="15260" y="14196"/>
                </a:lnTo>
                <a:lnTo>
                  <a:pt x="15224" y="14379"/>
                </a:lnTo>
                <a:lnTo>
                  <a:pt x="15187" y="14526"/>
                </a:lnTo>
                <a:lnTo>
                  <a:pt x="15004" y="14856"/>
                </a:lnTo>
                <a:lnTo>
                  <a:pt x="14747" y="15149"/>
                </a:lnTo>
                <a:lnTo>
                  <a:pt x="14453" y="15370"/>
                </a:lnTo>
                <a:lnTo>
                  <a:pt x="14123" y="15590"/>
                </a:lnTo>
                <a:lnTo>
                  <a:pt x="13793" y="15773"/>
                </a:lnTo>
                <a:lnTo>
                  <a:pt x="13060" y="16140"/>
                </a:lnTo>
                <a:lnTo>
                  <a:pt x="12326" y="16470"/>
                </a:lnTo>
                <a:lnTo>
                  <a:pt x="10859" y="17094"/>
                </a:lnTo>
                <a:lnTo>
                  <a:pt x="10015" y="17424"/>
                </a:lnTo>
                <a:lnTo>
                  <a:pt x="9978" y="17387"/>
                </a:lnTo>
                <a:lnTo>
                  <a:pt x="9942" y="17387"/>
                </a:lnTo>
                <a:lnTo>
                  <a:pt x="9905" y="17424"/>
                </a:lnTo>
                <a:lnTo>
                  <a:pt x="9905" y="17460"/>
                </a:lnTo>
                <a:lnTo>
                  <a:pt x="8841" y="17791"/>
                </a:lnTo>
                <a:lnTo>
                  <a:pt x="7777" y="18121"/>
                </a:lnTo>
                <a:lnTo>
                  <a:pt x="6970" y="18304"/>
                </a:lnTo>
                <a:lnTo>
                  <a:pt x="6163" y="18487"/>
                </a:lnTo>
                <a:lnTo>
                  <a:pt x="5797" y="18524"/>
                </a:lnTo>
                <a:lnTo>
                  <a:pt x="5613" y="18524"/>
                </a:lnTo>
                <a:lnTo>
                  <a:pt x="5430" y="18451"/>
                </a:lnTo>
                <a:lnTo>
                  <a:pt x="5283" y="18377"/>
                </a:lnTo>
                <a:lnTo>
                  <a:pt x="5173" y="18231"/>
                </a:lnTo>
                <a:lnTo>
                  <a:pt x="5063" y="18121"/>
                </a:lnTo>
                <a:lnTo>
                  <a:pt x="4953" y="17974"/>
                </a:lnTo>
                <a:lnTo>
                  <a:pt x="4879" y="17680"/>
                </a:lnTo>
                <a:lnTo>
                  <a:pt x="4769" y="17387"/>
                </a:lnTo>
                <a:lnTo>
                  <a:pt x="4476" y="16507"/>
                </a:lnTo>
                <a:lnTo>
                  <a:pt x="3926" y="14819"/>
                </a:lnTo>
                <a:lnTo>
                  <a:pt x="3376" y="13169"/>
                </a:lnTo>
                <a:lnTo>
                  <a:pt x="2752" y="11518"/>
                </a:lnTo>
                <a:lnTo>
                  <a:pt x="2165" y="9867"/>
                </a:lnTo>
                <a:lnTo>
                  <a:pt x="1505" y="8253"/>
                </a:lnTo>
                <a:lnTo>
                  <a:pt x="845" y="6603"/>
                </a:lnTo>
                <a:lnTo>
                  <a:pt x="588" y="6052"/>
                </a:lnTo>
                <a:lnTo>
                  <a:pt x="478" y="5796"/>
                </a:lnTo>
                <a:lnTo>
                  <a:pt x="331" y="5539"/>
                </a:lnTo>
                <a:lnTo>
                  <a:pt x="368" y="5502"/>
                </a:lnTo>
                <a:lnTo>
                  <a:pt x="404" y="5429"/>
                </a:lnTo>
                <a:lnTo>
                  <a:pt x="368" y="5209"/>
                </a:lnTo>
                <a:lnTo>
                  <a:pt x="404" y="5025"/>
                </a:lnTo>
                <a:lnTo>
                  <a:pt x="404" y="4879"/>
                </a:lnTo>
                <a:lnTo>
                  <a:pt x="478" y="4695"/>
                </a:lnTo>
                <a:lnTo>
                  <a:pt x="624" y="4402"/>
                </a:lnTo>
                <a:lnTo>
                  <a:pt x="845" y="4145"/>
                </a:lnTo>
                <a:lnTo>
                  <a:pt x="1101" y="3888"/>
                </a:lnTo>
                <a:lnTo>
                  <a:pt x="1395" y="3668"/>
                </a:lnTo>
                <a:lnTo>
                  <a:pt x="1725" y="3485"/>
                </a:lnTo>
                <a:lnTo>
                  <a:pt x="2018" y="3301"/>
                </a:lnTo>
                <a:lnTo>
                  <a:pt x="2789" y="2935"/>
                </a:lnTo>
                <a:lnTo>
                  <a:pt x="3596" y="2641"/>
                </a:lnTo>
                <a:lnTo>
                  <a:pt x="5210" y="2017"/>
                </a:lnTo>
                <a:lnTo>
                  <a:pt x="6787" y="1394"/>
                </a:lnTo>
                <a:lnTo>
                  <a:pt x="7557" y="1100"/>
                </a:lnTo>
                <a:lnTo>
                  <a:pt x="8364" y="807"/>
                </a:lnTo>
                <a:lnTo>
                  <a:pt x="9135" y="587"/>
                </a:lnTo>
                <a:lnTo>
                  <a:pt x="9538" y="514"/>
                </a:lnTo>
                <a:lnTo>
                  <a:pt x="9942" y="440"/>
                </a:lnTo>
                <a:close/>
                <a:moveTo>
                  <a:pt x="9868" y="17937"/>
                </a:moveTo>
                <a:lnTo>
                  <a:pt x="9868" y="17974"/>
                </a:lnTo>
                <a:lnTo>
                  <a:pt x="9905" y="18157"/>
                </a:lnTo>
                <a:lnTo>
                  <a:pt x="10015" y="18341"/>
                </a:lnTo>
                <a:lnTo>
                  <a:pt x="9575" y="18524"/>
                </a:lnTo>
                <a:lnTo>
                  <a:pt x="9575" y="18487"/>
                </a:lnTo>
                <a:lnTo>
                  <a:pt x="9538" y="18341"/>
                </a:lnTo>
                <a:lnTo>
                  <a:pt x="9465" y="18231"/>
                </a:lnTo>
                <a:lnTo>
                  <a:pt x="9391" y="18084"/>
                </a:lnTo>
                <a:lnTo>
                  <a:pt x="9868" y="17937"/>
                </a:lnTo>
                <a:close/>
                <a:moveTo>
                  <a:pt x="9098" y="18194"/>
                </a:moveTo>
                <a:lnTo>
                  <a:pt x="9171" y="18414"/>
                </a:lnTo>
                <a:lnTo>
                  <a:pt x="9245" y="18524"/>
                </a:lnTo>
                <a:lnTo>
                  <a:pt x="9318" y="18598"/>
                </a:lnTo>
                <a:lnTo>
                  <a:pt x="8841" y="18781"/>
                </a:lnTo>
                <a:lnTo>
                  <a:pt x="8768" y="18708"/>
                </a:lnTo>
                <a:lnTo>
                  <a:pt x="8694" y="18598"/>
                </a:lnTo>
                <a:lnTo>
                  <a:pt x="8621" y="18487"/>
                </a:lnTo>
                <a:lnTo>
                  <a:pt x="8584" y="18341"/>
                </a:lnTo>
                <a:lnTo>
                  <a:pt x="9098" y="18194"/>
                </a:lnTo>
                <a:close/>
                <a:moveTo>
                  <a:pt x="8254" y="18414"/>
                </a:moveTo>
                <a:lnTo>
                  <a:pt x="8291" y="18561"/>
                </a:lnTo>
                <a:lnTo>
                  <a:pt x="8364" y="18744"/>
                </a:lnTo>
                <a:lnTo>
                  <a:pt x="8511" y="18928"/>
                </a:lnTo>
                <a:lnTo>
                  <a:pt x="8181" y="19038"/>
                </a:lnTo>
                <a:lnTo>
                  <a:pt x="8144" y="18964"/>
                </a:lnTo>
                <a:lnTo>
                  <a:pt x="8107" y="18928"/>
                </a:lnTo>
                <a:lnTo>
                  <a:pt x="7997" y="18854"/>
                </a:lnTo>
                <a:lnTo>
                  <a:pt x="7961" y="18818"/>
                </a:lnTo>
                <a:lnTo>
                  <a:pt x="7851" y="18634"/>
                </a:lnTo>
                <a:lnTo>
                  <a:pt x="7851" y="18561"/>
                </a:lnTo>
                <a:lnTo>
                  <a:pt x="8254" y="18414"/>
                </a:lnTo>
                <a:close/>
                <a:moveTo>
                  <a:pt x="5246" y="18818"/>
                </a:moveTo>
                <a:lnTo>
                  <a:pt x="5430" y="18891"/>
                </a:lnTo>
                <a:lnTo>
                  <a:pt x="5650" y="18928"/>
                </a:lnTo>
                <a:lnTo>
                  <a:pt x="5870" y="18964"/>
                </a:lnTo>
                <a:lnTo>
                  <a:pt x="5943" y="19221"/>
                </a:lnTo>
                <a:lnTo>
                  <a:pt x="5760" y="19148"/>
                </a:lnTo>
                <a:lnTo>
                  <a:pt x="5576" y="19038"/>
                </a:lnTo>
                <a:lnTo>
                  <a:pt x="5393" y="18928"/>
                </a:lnTo>
                <a:lnTo>
                  <a:pt x="5246" y="18818"/>
                </a:lnTo>
                <a:close/>
                <a:moveTo>
                  <a:pt x="7557" y="18634"/>
                </a:moveTo>
                <a:lnTo>
                  <a:pt x="7557" y="18781"/>
                </a:lnTo>
                <a:lnTo>
                  <a:pt x="7631" y="18928"/>
                </a:lnTo>
                <a:lnTo>
                  <a:pt x="7704" y="19038"/>
                </a:lnTo>
                <a:lnTo>
                  <a:pt x="7777" y="19148"/>
                </a:lnTo>
                <a:lnTo>
                  <a:pt x="7704" y="19184"/>
                </a:lnTo>
                <a:lnTo>
                  <a:pt x="7227" y="19294"/>
                </a:lnTo>
                <a:lnTo>
                  <a:pt x="7154" y="19184"/>
                </a:lnTo>
                <a:lnTo>
                  <a:pt x="7080" y="19074"/>
                </a:lnTo>
                <a:lnTo>
                  <a:pt x="6970" y="18928"/>
                </a:lnTo>
                <a:lnTo>
                  <a:pt x="6897" y="18781"/>
                </a:lnTo>
                <a:lnTo>
                  <a:pt x="7117" y="18708"/>
                </a:lnTo>
                <a:lnTo>
                  <a:pt x="7557" y="18634"/>
                </a:lnTo>
                <a:close/>
                <a:moveTo>
                  <a:pt x="6604" y="18854"/>
                </a:moveTo>
                <a:lnTo>
                  <a:pt x="6677" y="19111"/>
                </a:lnTo>
                <a:lnTo>
                  <a:pt x="6750" y="19221"/>
                </a:lnTo>
                <a:lnTo>
                  <a:pt x="6824" y="19331"/>
                </a:lnTo>
                <a:lnTo>
                  <a:pt x="6493" y="19331"/>
                </a:lnTo>
                <a:lnTo>
                  <a:pt x="6493" y="19258"/>
                </a:lnTo>
                <a:lnTo>
                  <a:pt x="6493" y="19221"/>
                </a:lnTo>
                <a:lnTo>
                  <a:pt x="6420" y="19184"/>
                </a:lnTo>
                <a:lnTo>
                  <a:pt x="6383" y="19184"/>
                </a:lnTo>
                <a:lnTo>
                  <a:pt x="6310" y="19221"/>
                </a:lnTo>
                <a:lnTo>
                  <a:pt x="6273" y="19221"/>
                </a:lnTo>
                <a:lnTo>
                  <a:pt x="6200" y="19184"/>
                </a:lnTo>
                <a:lnTo>
                  <a:pt x="6163" y="19074"/>
                </a:lnTo>
                <a:lnTo>
                  <a:pt x="6127" y="18928"/>
                </a:lnTo>
                <a:lnTo>
                  <a:pt x="6604" y="18854"/>
                </a:lnTo>
                <a:close/>
                <a:moveTo>
                  <a:pt x="10125" y="0"/>
                </a:moveTo>
                <a:lnTo>
                  <a:pt x="9721" y="37"/>
                </a:lnTo>
                <a:lnTo>
                  <a:pt x="9318" y="110"/>
                </a:lnTo>
                <a:lnTo>
                  <a:pt x="8804" y="220"/>
                </a:lnTo>
                <a:lnTo>
                  <a:pt x="8291" y="403"/>
                </a:lnTo>
                <a:lnTo>
                  <a:pt x="7300" y="734"/>
                </a:lnTo>
                <a:lnTo>
                  <a:pt x="5320" y="1504"/>
                </a:lnTo>
                <a:lnTo>
                  <a:pt x="3376" y="2274"/>
                </a:lnTo>
                <a:lnTo>
                  <a:pt x="2422" y="2678"/>
                </a:lnTo>
                <a:lnTo>
                  <a:pt x="1945" y="2898"/>
                </a:lnTo>
                <a:lnTo>
                  <a:pt x="1505" y="3118"/>
                </a:lnTo>
                <a:lnTo>
                  <a:pt x="1248" y="3301"/>
                </a:lnTo>
                <a:lnTo>
                  <a:pt x="955" y="3485"/>
                </a:lnTo>
                <a:lnTo>
                  <a:pt x="698" y="3742"/>
                </a:lnTo>
                <a:lnTo>
                  <a:pt x="441" y="3998"/>
                </a:lnTo>
                <a:lnTo>
                  <a:pt x="221" y="4292"/>
                </a:lnTo>
                <a:lnTo>
                  <a:pt x="74" y="4622"/>
                </a:lnTo>
                <a:lnTo>
                  <a:pt x="38" y="4769"/>
                </a:lnTo>
                <a:lnTo>
                  <a:pt x="38" y="4915"/>
                </a:lnTo>
                <a:lnTo>
                  <a:pt x="38" y="5099"/>
                </a:lnTo>
                <a:lnTo>
                  <a:pt x="74" y="5245"/>
                </a:lnTo>
                <a:lnTo>
                  <a:pt x="1" y="5282"/>
                </a:lnTo>
                <a:lnTo>
                  <a:pt x="1" y="5319"/>
                </a:lnTo>
                <a:lnTo>
                  <a:pt x="38" y="5722"/>
                </a:lnTo>
                <a:lnTo>
                  <a:pt x="148" y="6052"/>
                </a:lnTo>
                <a:lnTo>
                  <a:pt x="441" y="6786"/>
                </a:lnTo>
                <a:lnTo>
                  <a:pt x="1065" y="8400"/>
                </a:lnTo>
                <a:lnTo>
                  <a:pt x="2348" y="11665"/>
                </a:lnTo>
                <a:lnTo>
                  <a:pt x="2935" y="13315"/>
                </a:lnTo>
                <a:lnTo>
                  <a:pt x="3522" y="15003"/>
                </a:lnTo>
                <a:lnTo>
                  <a:pt x="4072" y="16653"/>
                </a:lnTo>
                <a:lnTo>
                  <a:pt x="4293" y="17424"/>
                </a:lnTo>
                <a:lnTo>
                  <a:pt x="4439" y="17827"/>
                </a:lnTo>
                <a:lnTo>
                  <a:pt x="4513" y="18047"/>
                </a:lnTo>
                <a:lnTo>
                  <a:pt x="4623" y="18231"/>
                </a:lnTo>
                <a:lnTo>
                  <a:pt x="4659" y="18451"/>
                </a:lnTo>
                <a:lnTo>
                  <a:pt x="4733" y="18634"/>
                </a:lnTo>
                <a:lnTo>
                  <a:pt x="4806" y="18781"/>
                </a:lnTo>
                <a:lnTo>
                  <a:pt x="4916" y="18928"/>
                </a:lnTo>
                <a:lnTo>
                  <a:pt x="5026" y="19074"/>
                </a:lnTo>
                <a:lnTo>
                  <a:pt x="5173" y="19221"/>
                </a:lnTo>
                <a:lnTo>
                  <a:pt x="5503" y="19404"/>
                </a:lnTo>
                <a:lnTo>
                  <a:pt x="5833" y="19551"/>
                </a:lnTo>
                <a:lnTo>
                  <a:pt x="6237" y="19661"/>
                </a:lnTo>
                <a:lnTo>
                  <a:pt x="6604" y="19698"/>
                </a:lnTo>
                <a:lnTo>
                  <a:pt x="7007" y="19698"/>
                </a:lnTo>
                <a:lnTo>
                  <a:pt x="7484" y="19625"/>
                </a:lnTo>
                <a:lnTo>
                  <a:pt x="7924" y="19515"/>
                </a:lnTo>
                <a:lnTo>
                  <a:pt x="8841" y="19184"/>
                </a:lnTo>
                <a:lnTo>
                  <a:pt x="11079" y="18341"/>
                </a:lnTo>
                <a:lnTo>
                  <a:pt x="13206" y="17570"/>
                </a:lnTo>
                <a:lnTo>
                  <a:pt x="13830" y="17314"/>
                </a:lnTo>
                <a:lnTo>
                  <a:pt x="14417" y="17020"/>
                </a:lnTo>
                <a:lnTo>
                  <a:pt x="14527" y="17020"/>
                </a:lnTo>
                <a:lnTo>
                  <a:pt x="14674" y="16947"/>
                </a:lnTo>
                <a:lnTo>
                  <a:pt x="14710" y="16873"/>
                </a:lnTo>
                <a:lnTo>
                  <a:pt x="14710" y="16837"/>
                </a:lnTo>
                <a:lnTo>
                  <a:pt x="14894" y="16690"/>
                </a:lnTo>
                <a:lnTo>
                  <a:pt x="15187" y="16433"/>
                </a:lnTo>
                <a:lnTo>
                  <a:pt x="15407" y="16103"/>
                </a:lnTo>
                <a:lnTo>
                  <a:pt x="15554" y="15773"/>
                </a:lnTo>
                <a:lnTo>
                  <a:pt x="15701" y="15406"/>
                </a:lnTo>
                <a:lnTo>
                  <a:pt x="15774" y="15039"/>
                </a:lnTo>
                <a:lnTo>
                  <a:pt x="15811" y="14636"/>
                </a:lnTo>
                <a:lnTo>
                  <a:pt x="15847" y="13866"/>
                </a:lnTo>
                <a:lnTo>
                  <a:pt x="15884" y="13829"/>
                </a:lnTo>
                <a:lnTo>
                  <a:pt x="15884" y="13756"/>
                </a:lnTo>
                <a:lnTo>
                  <a:pt x="15847" y="13572"/>
                </a:lnTo>
                <a:lnTo>
                  <a:pt x="15811" y="13389"/>
                </a:lnTo>
                <a:lnTo>
                  <a:pt x="15664" y="13059"/>
                </a:lnTo>
                <a:lnTo>
                  <a:pt x="15334" y="12178"/>
                </a:lnTo>
                <a:lnTo>
                  <a:pt x="14710" y="10564"/>
                </a:lnTo>
                <a:lnTo>
                  <a:pt x="13500" y="7263"/>
                </a:lnTo>
                <a:lnTo>
                  <a:pt x="12326" y="3962"/>
                </a:lnTo>
                <a:lnTo>
                  <a:pt x="11776" y="2311"/>
                </a:lnTo>
                <a:lnTo>
                  <a:pt x="11446" y="1431"/>
                </a:lnTo>
                <a:lnTo>
                  <a:pt x="11372" y="1174"/>
                </a:lnTo>
                <a:lnTo>
                  <a:pt x="11409" y="1027"/>
                </a:lnTo>
                <a:lnTo>
                  <a:pt x="11409" y="917"/>
                </a:lnTo>
                <a:lnTo>
                  <a:pt x="11372" y="770"/>
                </a:lnTo>
                <a:lnTo>
                  <a:pt x="11299" y="624"/>
                </a:lnTo>
                <a:lnTo>
                  <a:pt x="11152" y="403"/>
                </a:lnTo>
                <a:lnTo>
                  <a:pt x="10895" y="220"/>
                </a:lnTo>
                <a:lnTo>
                  <a:pt x="10712" y="110"/>
                </a:lnTo>
                <a:lnTo>
                  <a:pt x="10528" y="37"/>
                </a:lnTo>
                <a:lnTo>
                  <a:pt x="10345"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03" name="Google Shape;103;p14"/>
          <p:cNvSpPr/>
          <p:nvPr/>
        </p:nvSpPr>
        <p:spPr>
          <a:xfrm>
            <a:off x="3968826" y="4000288"/>
            <a:ext cx="443260" cy="504670"/>
          </a:xfrm>
          <a:custGeom>
            <a:rect b="b" l="l" r="r" t="t"/>
            <a:pathLst>
              <a:path extrusionOk="0" h="17792" w="15627">
                <a:moveTo>
                  <a:pt x="10528" y="1"/>
                </a:moveTo>
                <a:lnTo>
                  <a:pt x="10455" y="37"/>
                </a:lnTo>
                <a:lnTo>
                  <a:pt x="10308" y="221"/>
                </a:lnTo>
                <a:lnTo>
                  <a:pt x="10198" y="441"/>
                </a:lnTo>
                <a:lnTo>
                  <a:pt x="10015" y="881"/>
                </a:lnTo>
                <a:lnTo>
                  <a:pt x="9831" y="1468"/>
                </a:lnTo>
                <a:lnTo>
                  <a:pt x="9685" y="2091"/>
                </a:lnTo>
                <a:lnTo>
                  <a:pt x="9685" y="2201"/>
                </a:lnTo>
                <a:lnTo>
                  <a:pt x="9721" y="2311"/>
                </a:lnTo>
                <a:lnTo>
                  <a:pt x="9795" y="2348"/>
                </a:lnTo>
                <a:lnTo>
                  <a:pt x="9868" y="2385"/>
                </a:lnTo>
                <a:lnTo>
                  <a:pt x="9941" y="2421"/>
                </a:lnTo>
                <a:lnTo>
                  <a:pt x="10051" y="2385"/>
                </a:lnTo>
                <a:lnTo>
                  <a:pt x="10125" y="2311"/>
                </a:lnTo>
                <a:lnTo>
                  <a:pt x="10198" y="2238"/>
                </a:lnTo>
                <a:lnTo>
                  <a:pt x="10235" y="2055"/>
                </a:lnTo>
                <a:lnTo>
                  <a:pt x="10235" y="2018"/>
                </a:lnTo>
                <a:lnTo>
                  <a:pt x="10235" y="1981"/>
                </a:lnTo>
                <a:lnTo>
                  <a:pt x="10455" y="1138"/>
                </a:lnTo>
                <a:lnTo>
                  <a:pt x="10638" y="624"/>
                </a:lnTo>
                <a:lnTo>
                  <a:pt x="10675" y="367"/>
                </a:lnTo>
                <a:lnTo>
                  <a:pt x="10712" y="111"/>
                </a:lnTo>
                <a:lnTo>
                  <a:pt x="10675" y="37"/>
                </a:lnTo>
                <a:lnTo>
                  <a:pt x="10602" y="1"/>
                </a:lnTo>
                <a:close/>
                <a:moveTo>
                  <a:pt x="3559" y="1028"/>
                </a:moveTo>
                <a:lnTo>
                  <a:pt x="3522" y="1064"/>
                </a:lnTo>
                <a:lnTo>
                  <a:pt x="3485" y="1101"/>
                </a:lnTo>
                <a:lnTo>
                  <a:pt x="3485" y="1138"/>
                </a:lnTo>
                <a:lnTo>
                  <a:pt x="3559" y="1321"/>
                </a:lnTo>
                <a:lnTo>
                  <a:pt x="3669" y="1468"/>
                </a:lnTo>
                <a:lnTo>
                  <a:pt x="3889" y="1761"/>
                </a:lnTo>
                <a:lnTo>
                  <a:pt x="4109" y="2055"/>
                </a:lnTo>
                <a:lnTo>
                  <a:pt x="4366" y="2348"/>
                </a:lnTo>
                <a:lnTo>
                  <a:pt x="4476" y="2605"/>
                </a:lnTo>
                <a:lnTo>
                  <a:pt x="4586" y="2862"/>
                </a:lnTo>
                <a:lnTo>
                  <a:pt x="4696" y="2972"/>
                </a:lnTo>
                <a:lnTo>
                  <a:pt x="4769" y="3045"/>
                </a:lnTo>
                <a:lnTo>
                  <a:pt x="4916" y="3082"/>
                </a:lnTo>
                <a:lnTo>
                  <a:pt x="5063" y="3082"/>
                </a:lnTo>
                <a:lnTo>
                  <a:pt x="5136" y="3045"/>
                </a:lnTo>
                <a:lnTo>
                  <a:pt x="5209" y="3008"/>
                </a:lnTo>
                <a:lnTo>
                  <a:pt x="5246" y="2935"/>
                </a:lnTo>
                <a:lnTo>
                  <a:pt x="5246" y="2862"/>
                </a:lnTo>
                <a:lnTo>
                  <a:pt x="5209" y="2715"/>
                </a:lnTo>
                <a:lnTo>
                  <a:pt x="5173" y="2642"/>
                </a:lnTo>
                <a:lnTo>
                  <a:pt x="5099" y="2605"/>
                </a:lnTo>
                <a:lnTo>
                  <a:pt x="4989" y="2605"/>
                </a:lnTo>
                <a:lnTo>
                  <a:pt x="4989" y="2568"/>
                </a:lnTo>
                <a:lnTo>
                  <a:pt x="4989" y="2495"/>
                </a:lnTo>
                <a:lnTo>
                  <a:pt x="4953" y="2385"/>
                </a:lnTo>
                <a:lnTo>
                  <a:pt x="4806" y="2128"/>
                </a:lnTo>
                <a:lnTo>
                  <a:pt x="4623" y="1871"/>
                </a:lnTo>
                <a:lnTo>
                  <a:pt x="4402" y="1615"/>
                </a:lnTo>
                <a:lnTo>
                  <a:pt x="4146" y="1394"/>
                </a:lnTo>
                <a:lnTo>
                  <a:pt x="3889" y="1174"/>
                </a:lnTo>
                <a:lnTo>
                  <a:pt x="3595" y="1028"/>
                </a:lnTo>
                <a:close/>
                <a:moveTo>
                  <a:pt x="15334" y="3999"/>
                </a:moveTo>
                <a:lnTo>
                  <a:pt x="15260" y="4035"/>
                </a:lnTo>
                <a:lnTo>
                  <a:pt x="15187" y="4109"/>
                </a:lnTo>
                <a:lnTo>
                  <a:pt x="15077" y="4182"/>
                </a:lnTo>
                <a:lnTo>
                  <a:pt x="14967" y="4256"/>
                </a:lnTo>
                <a:lnTo>
                  <a:pt x="14820" y="4329"/>
                </a:lnTo>
                <a:lnTo>
                  <a:pt x="14673" y="4329"/>
                </a:lnTo>
                <a:lnTo>
                  <a:pt x="14527" y="4402"/>
                </a:lnTo>
                <a:lnTo>
                  <a:pt x="14490" y="4439"/>
                </a:lnTo>
                <a:lnTo>
                  <a:pt x="14453" y="4549"/>
                </a:lnTo>
                <a:lnTo>
                  <a:pt x="14417" y="4586"/>
                </a:lnTo>
                <a:lnTo>
                  <a:pt x="14380" y="4622"/>
                </a:lnTo>
                <a:lnTo>
                  <a:pt x="14233" y="4732"/>
                </a:lnTo>
                <a:lnTo>
                  <a:pt x="13940" y="4842"/>
                </a:lnTo>
                <a:lnTo>
                  <a:pt x="13720" y="4989"/>
                </a:lnTo>
                <a:lnTo>
                  <a:pt x="13536" y="5173"/>
                </a:lnTo>
                <a:lnTo>
                  <a:pt x="13499" y="5246"/>
                </a:lnTo>
                <a:lnTo>
                  <a:pt x="13499" y="5319"/>
                </a:lnTo>
                <a:lnTo>
                  <a:pt x="13573" y="5356"/>
                </a:lnTo>
                <a:lnTo>
                  <a:pt x="13830" y="5356"/>
                </a:lnTo>
                <a:lnTo>
                  <a:pt x="14013" y="5319"/>
                </a:lnTo>
                <a:lnTo>
                  <a:pt x="14380" y="5173"/>
                </a:lnTo>
                <a:lnTo>
                  <a:pt x="14673" y="5026"/>
                </a:lnTo>
                <a:lnTo>
                  <a:pt x="14783" y="4953"/>
                </a:lnTo>
                <a:lnTo>
                  <a:pt x="14857" y="4806"/>
                </a:lnTo>
                <a:lnTo>
                  <a:pt x="15077" y="4769"/>
                </a:lnTo>
                <a:lnTo>
                  <a:pt x="15260" y="4659"/>
                </a:lnTo>
                <a:lnTo>
                  <a:pt x="15370" y="4696"/>
                </a:lnTo>
                <a:lnTo>
                  <a:pt x="15444" y="4696"/>
                </a:lnTo>
                <a:lnTo>
                  <a:pt x="15554" y="4622"/>
                </a:lnTo>
                <a:lnTo>
                  <a:pt x="15627" y="4549"/>
                </a:lnTo>
                <a:lnTo>
                  <a:pt x="15627" y="4476"/>
                </a:lnTo>
                <a:lnTo>
                  <a:pt x="15590" y="4366"/>
                </a:lnTo>
                <a:lnTo>
                  <a:pt x="15627" y="4329"/>
                </a:lnTo>
                <a:lnTo>
                  <a:pt x="15627" y="4256"/>
                </a:lnTo>
                <a:lnTo>
                  <a:pt x="15590" y="4182"/>
                </a:lnTo>
                <a:lnTo>
                  <a:pt x="15554" y="4109"/>
                </a:lnTo>
                <a:lnTo>
                  <a:pt x="15480" y="4035"/>
                </a:lnTo>
                <a:lnTo>
                  <a:pt x="15407" y="4035"/>
                </a:lnTo>
                <a:lnTo>
                  <a:pt x="15334" y="3999"/>
                </a:lnTo>
                <a:close/>
                <a:moveTo>
                  <a:pt x="2238" y="7447"/>
                </a:moveTo>
                <a:lnTo>
                  <a:pt x="2128" y="7484"/>
                </a:lnTo>
                <a:lnTo>
                  <a:pt x="1064" y="7960"/>
                </a:lnTo>
                <a:lnTo>
                  <a:pt x="477" y="8217"/>
                </a:lnTo>
                <a:lnTo>
                  <a:pt x="257" y="8364"/>
                </a:lnTo>
                <a:lnTo>
                  <a:pt x="147" y="8474"/>
                </a:lnTo>
                <a:lnTo>
                  <a:pt x="111" y="8437"/>
                </a:lnTo>
                <a:lnTo>
                  <a:pt x="74" y="8437"/>
                </a:lnTo>
                <a:lnTo>
                  <a:pt x="1" y="8511"/>
                </a:lnTo>
                <a:lnTo>
                  <a:pt x="1" y="8584"/>
                </a:lnTo>
                <a:lnTo>
                  <a:pt x="37" y="8621"/>
                </a:lnTo>
                <a:lnTo>
                  <a:pt x="111" y="8694"/>
                </a:lnTo>
                <a:lnTo>
                  <a:pt x="221" y="8731"/>
                </a:lnTo>
                <a:lnTo>
                  <a:pt x="367" y="8694"/>
                </a:lnTo>
                <a:lnTo>
                  <a:pt x="514" y="8657"/>
                </a:lnTo>
                <a:lnTo>
                  <a:pt x="808" y="8547"/>
                </a:lnTo>
                <a:lnTo>
                  <a:pt x="1028" y="8474"/>
                </a:lnTo>
                <a:lnTo>
                  <a:pt x="2385" y="7887"/>
                </a:lnTo>
                <a:lnTo>
                  <a:pt x="2458" y="7850"/>
                </a:lnTo>
                <a:lnTo>
                  <a:pt x="2532" y="7777"/>
                </a:lnTo>
                <a:lnTo>
                  <a:pt x="2532" y="7667"/>
                </a:lnTo>
                <a:lnTo>
                  <a:pt x="2495" y="7594"/>
                </a:lnTo>
                <a:lnTo>
                  <a:pt x="2422" y="7520"/>
                </a:lnTo>
                <a:lnTo>
                  <a:pt x="2348" y="7484"/>
                </a:lnTo>
                <a:lnTo>
                  <a:pt x="2238" y="7447"/>
                </a:lnTo>
                <a:close/>
                <a:moveTo>
                  <a:pt x="6677" y="7814"/>
                </a:moveTo>
                <a:lnTo>
                  <a:pt x="6603" y="7887"/>
                </a:lnTo>
                <a:lnTo>
                  <a:pt x="6603" y="7960"/>
                </a:lnTo>
                <a:lnTo>
                  <a:pt x="6603" y="8070"/>
                </a:lnTo>
                <a:lnTo>
                  <a:pt x="6933" y="8474"/>
                </a:lnTo>
                <a:lnTo>
                  <a:pt x="7044" y="8694"/>
                </a:lnTo>
                <a:lnTo>
                  <a:pt x="7154" y="8914"/>
                </a:lnTo>
                <a:lnTo>
                  <a:pt x="7227" y="8951"/>
                </a:lnTo>
                <a:lnTo>
                  <a:pt x="7264" y="8987"/>
                </a:lnTo>
                <a:lnTo>
                  <a:pt x="7410" y="8987"/>
                </a:lnTo>
                <a:lnTo>
                  <a:pt x="7594" y="8877"/>
                </a:lnTo>
                <a:lnTo>
                  <a:pt x="7777" y="8767"/>
                </a:lnTo>
                <a:lnTo>
                  <a:pt x="7924" y="8621"/>
                </a:lnTo>
                <a:lnTo>
                  <a:pt x="7924" y="8657"/>
                </a:lnTo>
                <a:lnTo>
                  <a:pt x="7997" y="8767"/>
                </a:lnTo>
                <a:lnTo>
                  <a:pt x="8071" y="8877"/>
                </a:lnTo>
                <a:lnTo>
                  <a:pt x="8181" y="8951"/>
                </a:lnTo>
                <a:lnTo>
                  <a:pt x="8327" y="9024"/>
                </a:lnTo>
                <a:lnTo>
                  <a:pt x="8584" y="9061"/>
                </a:lnTo>
                <a:lnTo>
                  <a:pt x="8768" y="9061"/>
                </a:lnTo>
                <a:lnTo>
                  <a:pt x="8951" y="8987"/>
                </a:lnTo>
                <a:lnTo>
                  <a:pt x="9281" y="8841"/>
                </a:lnTo>
                <a:lnTo>
                  <a:pt x="9611" y="8657"/>
                </a:lnTo>
                <a:lnTo>
                  <a:pt x="9721" y="8547"/>
                </a:lnTo>
                <a:lnTo>
                  <a:pt x="9758" y="8474"/>
                </a:lnTo>
                <a:lnTo>
                  <a:pt x="9758" y="8364"/>
                </a:lnTo>
                <a:lnTo>
                  <a:pt x="9685" y="8254"/>
                </a:lnTo>
                <a:lnTo>
                  <a:pt x="9648" y="8217"/>
                </a:lnTo>
                <a:lnTo>
                  <a:pt x="9464" y="8217"/>
                </a:lnTo>
                <a:lnTo>
                  <a:pt x="9428" y="8291"/>
                </a:lnTo>
                <a:lnTo>
                  <a:pt x="9244" y="8437"/>
                </a:lnTo>
                <a:lnTo>
                  <a:pt x="8988" y="8547"/>
                </a:lnTo>
                <a:lnTo>
                  <a:pt x="8768" y="8621"/>
                </a:lnTo>
                <a:lnTo>
                  <a:pt x="8584" y="8657"/>
                </a:lnTo>
                <a:lnTo>
                  <a:pt x="8474" y="8657"/>
                </a:lnTo>
                <a:lnTo>
                  <a:pt x="8401" y="8621"/>
                </a:lnTo>
                <a:lnTo>
                  <a:pt x="8364" y="8584"/>
                </a:lnTo>
                <a:lnTo>
                  <a:pt x="8327" y="8547"/>
                </a:lnTo>
                <a:lnTo>
                  <a:pt x="8254" y="8254"/>
                </a:lnTo>
                <a:lnTo>
                  <a:pt x="8181" y="8144"/>
                </a:lnTo>
                <a:lnTo>
                  <a:pt x="8071" y="8107"/>
                </a:lnTo>
                <a:lnTo>
                  <a:pt x="7961" y="8107"/>
                </a:lnTo>
                <a:lnTo>
                  <a:pt x="7887" y="8144"/>
                </a:lnTo>
                <a:lnTo>
                  <a:pt x="7740" y="8254"/>
                </a:lnTo>
                <a:lnTo>
                  <a:pt x="7630" y="8401"/>
                </a:lnTo>
                <a:lnTo>
                  <a:pt x="7410" y="8547"/>
                </a:lnTo>
                <a:lnTo>
                  <a:pt x="7264" y="8364"/>
                </a:lnTo>
                <a:lnTo>
                  <a:pt x="7117" y="8180"/>
                </a:lnTo>
                <a:lnTo>
                  <a:pt x="6970" y="7997"/>
                </a:lnTo>
                <a:lnTo>
                  <a:pt x="6787" y="7850"/>
                </a:lnTo>
                <a:lnTo>
                  <a:pt x="6713" y="7814"/>
                </a:lnTo>
                <a:close/>
                <a:moveTo>
                  <a:pt x="12876" y="11005"/>
                </a:moveTo>
                <a:lnTo>
                  <a:pt x="12803" y="11042"/>
                </a:lnTo>
                <a:lnTo>
                  <a:pt x="12766" y="11078"/>
                </a:lnTo>
                <a:lnTo>
                  <a:pt x="12766" y="11152"/>
                </a:lnTo>
                <a:lnTo>
                  <a:pt x="12729" y="11225"/>
                </a:lnTo>
                <a:lnTo>
                  <a:pt x="12766" y="11298"/>
                </a:lnTo>
                <a:lnTo>
                  <a:pt x="12986" y="11702"/>
                </a:lnTo>
                <a:lnTo>
                  <a:pt x="13279" y="12069"/>
                </a:lnTo>
                <a:lnTo>
                  <a:pt x="13499" y="12399"/>
                </a:lnTo>
                <a:lnTo>
                  <a:pt x="13646" y="12509"/>
                </a:lnTo>
                <a:lnTo>
                  <a:pt x="13830" y="12619"/>
                </a:lnTo>
                <a:lnTo>
                  <a:pt x="13976" y="12619"/>
                </a:lnTo>
                <a:lnTo>
                  <a:pt x="14013" y="12582"/>
                </a:lnTo>
                <a:lnTo>
                  <a:pt x="14086" y="12546"/>
                </a:lnTo>
                <a:lnTo>
                  <a:pt x="14160" y="12436"/>
                </a:lnTo>
                <a:lnTo>
                  <a:pt x="14160" y="12325"/>
                </a:lnTo>
                <a:lnTo>
                  <a:pt x="14160" y="12252"/>
                </a:lnTo>
                <a:lnTo>
                  <a:pt x="14123" y="12142"/>
                </a:lnTo>
                <a:lnTo>
                  <a:pt x="14086" y="12069"/>
                </a:lnTo>
                <a:lnTo>
                  <a:pt x="14050" y="12032"/>
                </a:lnTo>
                <a:lnTo>
                  <a:pt x="13903" y="12032"/>
                </a:lnTo>
                <a:lnTo>
                  <a:pt x="13830" y="11885"/>
                </a:lnTo>
                <a:lnTo>
                  <a:pt x="13573" y="11592"/>
                </a:lnTo>
                <a:lnTo>
                  <a:pt x="13316" y="11298"/>
                </a:lnTo>
                <a:lnTo>
                  <a:pt x="13059" y="11042"/>
                </a:lnTo>
                <a:lnTo>
                  <a:pt x="13023" y="11005"/>
                </a:lnTo>
                <a:close/>
                <a:moveTo>
                  <a:pt x="8181" y="3192"/>
                </a:moveTo>
                <a:lnTo>
                  <a:pt x="8511" y="3228"/>
                </a:lnTo>
                <a:lnTo>
                  <a:pt x="8878" y="3265"/>
                </a:lnTo>
                <a:lnTo>
                  <a:pt x="9208" y="3339"/>
                </a:lnTo>
                <a:lnTo>
                  <a:pt x="9538" y="3412"/>
                </a:lnTo>
                <a:lnTo>
                  <a:pt x="9868" y="3522"/>
                </a:lnTo>
                <a:lnTo>
                  <a:pt x="10198" y="3669"/>
                </a:lnTo>
                <a:lnTo>
                  <a:pt x="10528" y="3852"/>
                </a:lnTo>
                <a:lnTo>
                  <a:pt x="10822" y="4035"/>
                </a:lnTo>
                <a:lnTo>
                  <a:pt x="11078" y="4256"/>
                </a:lnTo>
                <a:lnTo>
                  <a:pt x="11335" y="4476"/>
                </a:lnTo>
                <a:lnTo>
                  <a:pt x="11592" y="4732"/>
                </a:lnTo>
                <a:lnTo>
                  <a:pt x="11812" y="4989"/>
                </a:lnTo>
                <a:lnTo>
                  <a:pt x="11996" y="5319"/>
                </a:lnTo>
                <a:lnTo>
                  <a:pt x="12142" y="5576"/>
                </a:lnTo>
                <a:lnTo>
                  <a:pt x="12252" y="5870"/>
                </a:lnTo>
                <a:lnTo>
                  <a:pt x="12362" y="6200"/>
                </a:lnTo>
                <a:lnTo>
                  <a:pt x="12436" y="6530"/>
                </a:lnTo>
                <a:lnTo>
                  <a:pt x="12509" y="6823"/>
                </a:lnTo>
                <a:lnTo>
                  <a:pt x="12509" y="7153"/>
                </a:lnTo>
                <a:lnTo>
                  <a:pt x="12509" y="7484"/>
                </a:lnTo>
                <a:lnTo>
                  <a:pt x="12472" y="7814"/>
                </a:lnTo>
                <a:lnTo>
                  <a:pt x="12399" y="8144"/>
                </a:lnTo>
                <a:lnTo>
                  <a:pt x="12289" y="8511"/>
                </a:lnTo>
                <a:lnTo>
                  <a:pt x="12142" y="8804"/>
                </a:lnTo>
                <a:lnTo>
                  <a:pt x="11996" y="9134"/>
                </a:lnTo>
                <a:lnTo>
                  <a:pt x="11812" y="9428"/>
                </a:lnTo>
                <a:lnTo>
                  <a:pt x="11592" y="9721"/>
                </a:lnTo>
                <a:lnTo>
                  <a:pt x="11115" y="10271"/>
                </a:lnTo>
                <a:lnTo>
                  <a:pt x="10345" y="11115"/>
                </a:lnTo>
                <a:lnTo>
                  <a:pt x="9941" y="11555"/>
                </a:lnTo>
                <a:lnTo>
                  <a:pt x="9575" y="12032"/>
                </a:lnTo>
                <a:lnTo>
                  <a:pt x="9281" y="12509"/>
                </a:lnTo>
                <a:lnTo>
                  <a:pt x="8988" y="13022"/>
                </a:lnTo>
                <a:lnTo>
                  <a:pt x="8914" y="13279"/>
                </a:lnTo>
                <a:lnTo>
                  <a:pt x="8804" y="13573"/>
                </a:lnTo>
                <a:lnTo>
                  <a:pt x="8768" y="13829"/>
                </a:lnTo>
                <a:lnTo>
                  <a:pt x="8731" y="14123"/>
                </a:lnTo>
                <a:lnTo>
                  <a:pt x="8217" y="14013"/>
                </a:lnTo>
                <a:lnTo>
                  <a:pt x="7704" y="13939"/>
                </a:lnTo>
                <a:lnTo>
                  <a:pt x="8584" y="11665"/>
                </a:lnTo>
                <a:lnTo>
                  <a:pt x="9061" y="10418"/>
                </a:lnTo>
                <a:lnTo>
                  <a:pt x="9318" y="9831"/>
                </a:lnTo>
                <a:lnTo>
                  <a:pt x="9391" y="9538"/>
                </a:lnTo>
                <a:lnTo>
                  <a:pt x="9391" y="9391"/>
                </a:lnTo>
                <a:lnTo>
                  <a:pt x="9354" y="9244"/>
                </a:lnTo>
                <a:lnTo>
                  <a:pt x="9318" y="9208"/>
                </a:lnTo>
                <a:lnTo>
                  <a:pt x="9281" y="9208"/>
                </a:lnTo>
                <a:lnTo>
                  <a:pt x="9171" y="9281"/>
                </a:lnTo>
                <a:lnTo>
                  <a:pt x="9098" y="9391"/>
                </a:lnTo>
                <a:lnTo>
                  <a:pt x="8988" y="9611"/>
                </a:lnTo>
                <a:lnTo>
                  <a:pt x="8768" y="10088"/>
                </a:lnTo>
                <a:lnTo>
                  <a:pt x="8217" y="11445"/>
                </a:lnTo>
                <a:lnTo>
                  <a:pt x="7337" y="13719"/>
                </a:lnTo>
                <a:lnTo>
                  <a:pt x="7227" y="13903"/>
                </a:lnTo>
                <a:lnTo>
                  <a:pt x="6970" y="13829"/>
                </a:lnTo>
                <a:lnTo>
                  <a:pt x="6420" y="13683"/>
                </a:lnTo>
                <a:lnTo>
                  <a:pt x="6420" y="13646"/>
                </a:lnTo>
                <a:lnTo>
                  <a:pt x="6493" y="13389"/>
                </a:lnTo>
                <a:lnTo>
                  <a:pt x="6530" y="13096"/>
                </a:lnTo>
                <a:lnTo>
                  <a:pt x="6530" y="12546"/>
                </a:lnTo>
                <a:lnTo>
                  <a:pt x="6603" y="11372"/>
                </a:lnTo>
                <a:lnTo>
                  <a:pt x="6677" y="10125"/>
                </a:lnTo>
                <a:lnTo>
                  <a:pt x="6713" y="9501"/>
                </a:lnTo>
                <a:lnTo>
                  <a:pt x="6677" y="8877"/>
                </a:lnTo>
                <a:lnTo>
                  <a:pt x="6677" y="8804"/>
                </a:lnTo>
                <a:lnTo>
                  <a:pt x="6640" y="8767"/>
                </a:lnTo>
                <a:lnTo>
                  <a:pt x="6530" y="8694"/>
                </a:lnTo>
                <a:lnTo>
                  <a:pt x="6420" y="8731"/>
                </a:lnTo>
                <a:lnTo>
                  <a:pt x="6383" y="8767"/>
                </a:lnTo>
                <a:lnTo>
                  <a:pt x="6347" y="8841"/>
                </a:lnTo>
                <a:lnTo>
                  <a:pt x="6273" y="9391"/>
                </a:lnTo>
                <a:lnTo>
                  <a:pt x="6237" y="9978"/>
                </a:lnTo>
                <a:lnTo>
                  <a:pt x="6200" y="11115"/>
                </a:lnTo>
                <a:lnTo>
                  <a:pt x="6090" y="12289"/>
                </a:lnTo>
                <a:lnTo>
                  <a:pt x="6016" y="12912"/>
                </a:lnTo>
                <a:lnTo>
                  <a:pt x="6016" y="13206"/>
                </a:lnTo>
                <a:lnTo>
                  <a:pt x="6016" y="13536"/>
                </a:lnTo>
                <a:lnTo>
                  <a:pt x="5540" y="13353"/>
                </a:lnTo>
                <a:lnTo>
                  <a:pt x="5099" y="13206"/>
                </a:lnTo>
                <a:lnTo>
                  <a:pt x="4623" y="13132"/>
                </a:lnTo>
                <a:lnTo>
                  <a:pt x="4182" y="13132"/>
                </a:lnTo>
                <a:lnTo>
                  <a:pt x="4329" y="12876"/>
                </a:lnTo>
                <a:lnTo>
                  <a:pt x="4439" y="12619"/>
                </a:lnTo>
                <a:lnTo>
                  <a:pt x="4549" y="12362"/>
                </a:lnTo>
                <a:lnTo>
                  <a:pt x="4623" y="12069"/>
                </a:lnTo>
                <a:lnTo>
                  <a:pt x="4696" y="11482"/>
                </a:lnTo>
                <a:lnTo>
                  <a:pt x="4696" y="10895"/>
                </a:lnTo>
                <a:lnTo>
                  <a:pt x="4623" y="10161"/>
                </a:lnTo>
                <a:lnTo>
                  <a:pt x="4512" y="9428"/>
                </a:lnTo>
                <a:lnTo>
                  <a:pt x="4366" y="8694"/>
                </a:lnTo>
                <a:lnTo>
                  <a:pt x="4219" y="7960"/>
                </a:lnTo>
                <a:lnTo>
                  <a:pt x="4182" y="7594"/>
                </a:lnTo>
                <a:lnTo>
                  <a:pt x="4182" y="7190"/>
                </a:lnTo>
                <a:lnTo>
                  <a:pt x="4182" y="6823"/>
                </a:lnTo>
                <a:lnTo>
                  <a:pt x="4219" y="6456"/>
                </a:lnTo>
                <a:lnTo>
                  <a:pt x="4292" y="6090"/>
                </a:lnTo>
                <a:lnTo>
                  <a:pt x="4439" y="5760"/>
                </a:lnTo>
                <a:lnTo>
                  <a:pt x="4586" y="5429"/>
                </a:lnTo>
                <a:lnTo>
                  <a:pt x="4769" y="5063"/>
                </a:lnTo>
                <a:lnTo>
                  <a:pt x="5026" y="4769"/>
                </a:lnTo>
                <a:lnTo>
                  <a:pt x="5246" y="4476"/>
                </a:lnTo>
                <a:lnTo>
                  <a:pt x="5503" y="4219"/>
                </a:lnTo>
                <a:lnTo>
                  <a:pt x="5796" y="3999"/>
                </a:lnTo>
                <a:lnTo>
                  <a:pt x="6090" y="3779"/>
                </a:lnTo>
                <a:lnTo>
                  <a:pt x="6420" y="3595"/>
                </a:lnTo>
                <a:lnTo>
                  <a:pt x="6787" y="3449"/>
                </a:lnTo>
                <a:lnTo>
                  <a:pt x="7117" y="3339"/>
                </a:lnTo>
                <a:lnTo>
                  <a:pt x="7484" y="3265"/>
                </a:lnTo>
                <a:lnTo>
                  <a:pt x="7814" y="3228"/>
                </a:lnTo>
                <a:lnTo>
                  <a:pt x="8181" y="3192"/>
                </a:lnTo>
                <a:close/>
                <a:moveTo>
                  <a:pt x="3962" y="13426"/>
                </a:moveTo>
                <a:lnTo>
                  <a:pt x="4623" y="13536"/>
                </a:lnTo>
                <a:lnTo>
                  <a:pt x="5246" y="13719"/>
                </a:lnTo>
                <a:lnTo>
                  <a:pt x="5943" y="13939"/>
                </a:lnTo>
                <a:lnTo>
                  <a:pt x="6603" y="14196"/>
                </a:lnTo>
                <a:lnTo>
                  <a:pt x="6860" y="14270"/>
                </a:lnTo>
                <a:lnTo>
                  <a:pt x="7154" y="14306"/>
                </a:lnTo>
                <a:lnTo>
                  <a:pt x="7704" y="14380"/>
                </a:lnTo>
                <a:lnTo>
                  <a:pt x="8217" y="14490"/>
                </a:lnTo>
                <a:lnTo>
                  <a:pt x="8474" y="14563"/>
                </a:lnTo>
                <a:lnTo>
                  <a:pt x="8731" y="14636"/>
                </a:lnTo>
                <a:lnTo>
                  <a:pt x="8768" y="14783"/>
                </a:lnTo>
                <a:lnTo>
                  <a:pt x="8841" y="14857"/>
                </a:lnTo>
                <a:lnTo>
                  <a:pt x="8951" y="14893"/>
                </a:lnTo>
                <a:lnTo>
                  <a:pt x="9061" y="14893"/>
                </a:lnTo>
                <a:lnTo>
                  <a:pt x="9061" y="15003"/>
                </a:lnTo>
                <a:lnTo>
                  <a:pt x="9024" y="15150"/>
                </a:lnTo>
                <a:lnTo>
                  <a:pt x="8914" y="15223"/>
                </a:lnTo>
                <a:lnTo>
                  <a:pt x="8768" y="15333"/>
                </a:lnTo>
                <a:lnTo>
                  <a:pt x="8034" y="15040"/>
                </a:lnTo>
                <a:lnTo>
                  <a:pt x="6383" y="14490"/>
                </a:lnTo>
                <a:lnTo>
                  <a:pt x="5576" y="14270"/>
                </a:lnTo>
                <a:lnTo>
                  <a:pt x="4769" y="14086"/>
                </a:lnTo>
                <a:lnTo>
                  <a:pt x="4292" y="14013"/>
                </a:lnTo>
                <a:lnTo>
                  <a:pt x="4072" y="14013"/>
                </a:lnTo>
                <a:lnTo>
                  <a:pt x="3852" y="14050"/>
                </a:lnTo>
                <a:lnTo>
                  <a:pt x="3742" y="14013"/>
                </a:lnTo>
                <a:lnTo>
                  <a:pt x="3669" y="13939"/>
                </a:lnTo>
                <a:lnTo>
                  <a:pt x="3632" y="13829"/>
                </a:lnTo>
                <a:lnTo>
                  <a:pt x="3632" y="13719"/>
                </a:lnTo>
                <a:lnTo>
                  <a:pt x="3632" y="13609"/>
                </a:lnTo>
                <a:lnTo>
                  <a:pt x="3705" y="13536"/>
                </a:lnTo>
                <a:lnTo>
                  <a:pt x="3816" y="13463"/>
                </a:lnTo>
                <a:lnTo>
                  <a:pt x="3926" y="13426"/>
                </a:lnTo>
                <a:close/>
                <a:moveTo>
                  <a:pt x="4256" y="15737"/>
                </a:moveTo>
                <a:lnTo>
                  <a:pt x="4696" y="15847"/>
                </a:lnTo>
                <a:lnTo>
                  <a:pt x="4476" y="16067"/>
                </a:lnTo>
                <a:lnTo>
                  <a:pt x="4292" y="16287"/>
                </a:lnTo>
                <a:lnTo>
                  <a:pt x="4292" y="16250"/>
                </a:lnTo>
                <a:lnTo>
                  <a:pt x="4256" y="16140"/>
                </a:lnTo>
                <a:lnTo>
                  <a:pt x="4256" y="15994"/>
                </a:lnTo>
                <a:lnTo>
                  <a:pt x="4256" y="15737"/>
                </a:lnTo>
                <a:close/>
                <a:moveTo>
                  <a:pt x="4843" y="15920"/>
                </a:moveTo>
                <a:lnTo>
                  <a:pt x="4989" y="15957"/>
                </a:lnTo>
                <a:lnTo>
                  <a:pt x="5136" y="15994"/>
                </a:lnTo>
                <a:lnTo>
                  <a:pt x="4879" y="16140"/>
                </a:lnTo>
                <a:lnTo>
                  <a:pt x="4623" y="16360"/>
                </a:lnTo>
                <a:lnTo>
                  <a:pt x="4623" y="16360"/>
                </a:lnTo>
                <a:lnTo>
                  <a:pt x="4733" y="16140"/>
                </a:lnTo>
                <a:lnTo>
                  <a:pt x="4843" y="15920"/>
                </a:lnTo>
                <a:close/>
                <a:moveTo>
                  <a:pt x="4146" y="14453"/>
                </a:moveTo>
                <a:lnTo>
                  <a:pt x="4659" y="14490"/>
                </a:lnTo>
                <a:lnTo>
                  <a:pt x="5356" y="14673"/>
                </a:lnTo>
                <a:lnTo>
                  <a:pt x="6053" y="14857"/>
                </a:lnTo>
                <a:lnTo>
                  <a:pt x="7410" y="15333"/>
                </a:lnTo>
                <a:lnTo>
                  <a:pt x="8034" y="15553"/>
                </a:lnTo>
                <a:lnTo>
                  <a:pt x="8401" y="15663"/>
                </a:lnTo>
                <a:lnTo>
                  <a:pt x="8694" y="15774"/>
                </a:lnTo>
                <a:lnTo>
                  <a:pt x="8731" y="15847"/>
                </a:lnTo>
                <a:lnTo>
                  <a:pt x="8768" y="15884"/>
                </a:lnTo>
                <a:lnTo>
                  <a:pt x="8841" y="15957"/>
                </a:lnTo>
                <a:lnTo>
                  <a:pt x="8951" y="15957"/>
                </a:lnTo>
                <a:lnTo>
                  <a:pt x="8914" y="16067"/>
                </a:lnTo>
                <a:lnTo>
                  <a:pt x="8841" y="16214"/>
                </a:lnTo>
                <a:lnTo>
                  <a:pt x="8694" y="16397"/>
                </a:lnTo>
                <a:lnTo>
                  <a:pt x="8547" y="16507"/>
                </a:lnTo>
                <a:lnTo>
                  <a:pt x="8401" y="16581"/>
                </a:lnTo>
                <a:lnTo>
                  <a:pt x="7227" y="16140"/>
                </a:lnTo>
                <a:lnTo>
                  <a:pt x="6016" y="15774"/>
                </a:lnTo>
                <a:lnTo>
                  <a:pt x="4733" y="15370"/>
                </a:lnTo>
                <a:lnTo>
                  <a:pt x="4072" y="15223"/>
                </a:lnTo>
                <a:lnTo>
                  <a:pt x="3449" y="15113"/>
                </a:lnTo>
                <a:lnTo>
                  <a:pt x="3449" y="15040"/>
                </a:lnTo>
                <a:lnTo>
                  <a:pt x="3449" y="14857"/>
                </a:lnTo>
                <a:lnTo>
                  <a:pt x="3522" y="14673"/>
                </a:lnTo>
                <a:lnTo>
                  <a:pt x="3632" y="14563"/>
                </a:lnTo>
                <a:lnTo>
                  <a:pt x="3705" y="14490"/>
                </a:lnTo>
                <a:lnTo>
                  <a:pt x="3926" y="14490"/>
                </a:lnTo>
                <a:lnTo>
                  <a:pt x="3962" y="14526"/>
                </a:lnTo>
                <a:lnTo>
                  <a:pt x="3999" y="14526"/>
                </a:lnTo>
                <a:lnTo>
                  <a:pt x="4036" y="14490"/>
                </a:lnTo>
                <a:lnTo>
                  <a:pt x="4146" y="14453"/>
                </a:lnTo>
                <a:close/>
                <a:moveTo>
                  <a:pt x="5503" y="16067"/>
                </a:moveTo>
                <a:lnTo>
                  <a:pt x="5723" y="16140"/>
                </a:lnTo>
                <a:lnTo>
                  <a:pt x="5503" y="16287"/>
                </a:lnTo>
                <a:lnTo>
                  <a:pt x="5246" y="16434"/>
                </a:lnTo>
                <a:lnTo>
                  <a:pt x="5026" y="16617"/>
                </a:lnTo>
                <a:lnTo>
                  <a:pt x="4843" y="16837"/>
                </a:lnTo>
                <a:lnTo>
                  <a:pt x="4659" y="16764"/>
                </a:lnTo>
                <a:lnTo>
                  <a:pt x="4733" y="16691"/>
                </a:lnTo>
                <a:lnTo>
                  <a:pt x="5503" y="16067"/>
                </a:lnTo>
                <a:close/>
                <a:moveTo>
                  <a:pt x="5980" y="16214"/>
                </a:moveTo>
                <a:lnTo>
                  <a:pt x="6200" y="16287"/>
                </a:lnTo>
                <a:lnTo>
                  <a:pt x="6200" y="16324"/>
                </a:lnTo>
                <a:lnTo>
                  <a:pt x="5943" y="16434"/>
                </a:lnTo>
                <a:lnTo>
                  <a:pt x="5723" y="16581"/>
                </a:lnTo>
                <a:lnTo>
                  <a:pt x="5540" y="16727"/>
                </a:lnTo>
                <a:lnTo>
                  <a:pt x="5393" y="16947"/>
                </a:lnTo>
                <a:lnTo>
                  <a:pt x="5246" y="16911"/>
                </a:lnTo>
                <a:lnTo>
                  <a:pt x="5613" y="16544"/>
                </a:lnTo>
                <a:lnTo>
                  <a:pt x="5980" y="16214"/>
                </a:lnTo>
                <a:close/>
                <a:moveTo>
                  <a:pt x="6383" y="16360"/>
                </a:moveTo>
                <a:lnTo>
                  <a:pt x="6897" y="16544"/>
                </a:lnTo>
                <a:lnTo>
                  <a:pt x="6420" y="16801"/>
                </a:lnTo>
                <a:lnTo>
                  <a:pt x="6200" y="16947"/>
                </a:lnTo>
                <a:lnTo>
                  <a:pt x="5980" y="17131"/>
                </a:lnTo>
                <a:lnTo>
                  <a:pt x="5796" y="17057"/>
                </a:lnTo>
                <a:lnTo>
                  <a:pt x="5833" y="16984"/>
                </a:lnTo>
                <a:lnTo>
                  <a:pt x="5833" y="16911"/>
                </a:lnTo>
                <a:lnTo>
                  <a:pt x="5833" y="16874"/>
                </a:lnTo>
                <a:lnTo>
                  <a:pt x="6090" y="16617"/>
                </a:lnTo>
                <a:lnTo>
                  <a:pt x="6383" y="16397"/>
                </a:lnTo>
                <a:lnTo>
                  <a:pt x="6383" y="16360"/>
                </a:lnTo>
                <a:close/>
                <a:moveTo>
                  <a:pt x="7080" y="16581"/>
                </a:moveTo>
                <a:lnTo>
                  <a:pt x="7410" y="16691"/>
                </a:lnTo>
                <a:lnTo>
                  <a:pt x="7154" y="16911"/>
                </a:lnTo>
                <a:lnTo>
                  <a:pt x="6787" y="17314"/>
                </a:lnTo>
                <a:lnTo>
                  <a:pt x="6457" y="17241"/>
                </a:lnTo>
                <a:lnTo>
                  <a:pt x="6493" y="17167"/>
                </a:lnTo>
                <a:lnTo>
                  <a:pt x="6457" y="17131"/>
                </a:lnTo>
                <a:lnTo>
                  <a:pt x="6750" y="16837"/>
                </a:lnTo>
                <a:lnTo>
                  <a:pt x="7080" y="16581"/>
                </a:lnTo>
                <a:close/>
                <a:moveTo>
                  <a:pt x="8034" y="2678"/>
                </a:moveTo>
                <a:lnTo>
                  <a:pt x="7704" y="2715"/>
                </a:lnTo>
                <a:lnTo>
                  <a:pt x="7374" y="2752"/>
                </a:lnTo>
                <a:lnTo>
                  <a:pt x="7044" y="2825"/>
                </a:lnTo>
                <a:lnTo>
                  <a:pt x="6750" y="2898"/>
                </a:lnTo>
                <a:lnTo>
                  <a:pt x="6420" y="3008"/>
                </a:lnTo>
                <a:lnTo>
                  <a:pt x="6126" y="3155"/>
                </a:lnTo>
                <a:lnTo>
                  <a:pt x="5833" y="3302"/>
                </a:lnTo>
                <a:lnTo>
                  <a:pt x="5576" y="3522"/>
                </a:lnTo>
                <a:lnTo>
                  <a:pt x="5026" y="3962"/>
                </a:lnTo>
                <a:lnTo>
                  <a:pt x="4806" y="4219"/>
                </a:lnTo>
                <a:lnTo>
                  <a:pt x="4586" y="4512"/>
                </a:lnTo>
                <a:lnTo>
                  <a:pt x="4366" y="4769"/>
                </a:lnTo>
                <a:lnTo>
                  <a:pt x="4182" y="5099"/>
                </a:lnTo>
                <a:lnTo>
                  <a:pt x="3999" y="5393"/>
                </a:lnTo>
                <a:lnTo>
                  <a:pt x="3852" y="5723"/>
                </a:lnTo>
                <a:lnTo>
                  <a:pt x="3742" y="6163"/>
                </a:lnTo>
                <a:lnTo>
                  <a:pt x="3669" y="6603"/>
                </a:lnTo>
                <a:lnTo>
                  <a:pt x="3632" y="7043"/>
                </a:lnTo>
                <a:lnTo>
                  <a:pt x="3632" y="7520"/>
                </a:lnTo>
                <a:lnTo>
                  <a:pt x="3705" y="7960"/>
                </a:lnTo>
                <a:lnTo>
                  <a:pt x="3779" y="8437"/>
                </a:lnTo>
                <a:lnTo>
                  <a:pt x="3962" y="9318"/>
                </a:lnTo>
                <a:lnTo>
                  <a:pt x="4109" y="10308"/>
                </a:lnTo>
                <a:lnTo>
                  <a:pt x="4182" y="10785"/>
                </a:lnTo>
                <a:lnTo>
                  <a:pt x="4219" y="11262"/>
                </a:lnTo>
                <a:lnTo>
                  <a:pt x="4182" y="11739"/>
                </a:lnTo>
                <a:lnTo>
                  <a:pt x="4109" y="12215"/>
                </a:lnTo>
                <a:lnTo>
                  <a:pt x="3999" y="12619"/>
                </a:lnTo>
                <a:lnTo>
                  <a:pt x="3816" y="13059"/>
                </a:lnTo>
                <a:lnTo>
                  <a:pt x="3595" y="13132"/>
                </a:lnTo>
                <a:lnTo>
                  <a:pt x="3449" y="13279"/>
                </a:lnTo>
                <a:lnTo>
                  <a:pt x="3302" y="13426"/>
                </a:lnTo>
                <a:lnTo>
                  <a:pt x="3229" y="13646"/>
                </a:lnTo>
                <a:lnTo>
                  <a:pt x="3229" y="13829"/>
                </a:lnTo>
                <a:lnTo>
                  <a:pt x="3265" y="13976"/>
                </a:lnTo>
                <a:lnTo>
                  <a:pt x="3339" y="14160"/>
                </a:lnTo>
                <a:lnTo>
                  <a:pt x="3412" y="14270"/>
                </a:lnTo>
                <a:lnTo>
                  <a:pt x="3339" y="14343"/>
                </a:lnTo>
                <a:lnTo>
                  <a:pt x="3265" y="14416"/>
                </a:lnTo>
                <a:lnTo>
                  <a:pt x="3192" y="14526"/>
                </a:lnTo>
                <a:lnTo>
                  <a:pt x="3119" y="14673"/>
                </a:lnTo>
                <a:lnTo>
                  <a:pt x="3082" y="14857"/>
                </a:lnTo>
                <a:lnTo>
                  <a:pt x="3045" y="15040"/>
                </a:lnTo>
                <a:lnTo>
                  <a:pt x="3045" y="15187"/>
                </a:lnTo>
                <a:lnTo>
                  <a:pt x="3082" y="15370"/>
                </a:lnTo>
                <a:lnTo>
                  <a:pt x="3192" y="15480"/>
                </a:lnTo>
                <a:lnTo>
                  <a:pt x="3302" y="15590"/>
                </a:lnTo>
                <a:lnTo>
                  <a:pt x="3412" y="15627"/>
                </a:lnTo>
                <a:lnTo>
                  <a:pt x="3485" y="15590"/>
                </a:lnTo>
                <a:lnTo>
                  <a:pt x="3522" y="15553"/>
                </a:lnTo>
                <a:lnTo>
                  <a:pt x="3559" y="15553"/>
                </a:lnTo>
                <a:lnTo>
                  <a:pt x="4072" y="15700"/>
                </a:lnTo>
                <a:lnTo>
                  <a:pt x="3999" y="15810"/>
                </a:lnTo>
                <a:lnTo>
                  <a:pt x="3926" y="15957"/>
                </a:lnTo>
                <a:lnTo>
                  <a:pt x="3926" y="16140"/>
                </a:lnTo>
                <a:lnTo>
                  <a:pt x="3926" y="16324"/>
                </a:lnTo>
                <a:lnTo>
                  <a:pt x="3999" y="16507"/>
                </a:lnTo>
                <a:lnTo>
                  <a:pt x="4072" y="16654"/>
                </a:lnTo>
                <a:lnTo>
                  <a:pt x="4146" y="16801"/>
                </a:lnTo>
                <a:lnTo>
                  <a:pt x="4292" y="16874"/>
                </a:lnTo>
                <a:lnTo>
                  <a:pt x="4256" y="16947"/>
                </a:lnTo>
                <a:lnTo>
                  <a:pt x="4292" y="17021"/>
                </a:lnTo>
                <a:lnTo>
                  <a:pt x="4329" y="17057"/>
                </a:lnTo>
                <a:lnTo>
                  <a:pt x="4402" y="17094"/>
                </a:lnTo>
                <a:lnTo>
                  <a:pt x="4586" y="17167"/>
                </a:lnTo>
                <a:lnTo>
                  <a:pt x="4806" y="17277"/>
                </a:lnTo>
                <a:lnTo>
                  <a:pt x="5283" y="17388"/>
                </a:lnTo>
                <a:lnTo>
                  <a:pt x="5393" y="17424"/>
                </a:lnTo>
                <a:lnTo>
                  <a:pt x="5576" y="17461"/>
                </a:lnTo>
                <a:lnTo>
                  <a:pt x="6310" y="17681"/>
                </a:lnTo>
                <a:lnTo>
                  <a:pt x="6677" y="17754"/>
                </a:lnTo>
                <a:lnTo>
                  <a:pt x="6860" y="17791"/>
                </a:lnTo>
                <a:lnTo>
                  <a:pt x="7044" y="17754"/>
                </a:lnTo>
                <a:lnTo>
                  <a:pt x="7117" y="17718"/>
                </a:lnTo>
                <a:lnTo>
                  <a:pt x="7154" y="17681"/>
                </a:lnTo>
                <a:lnTo>
                  <a:pt x="7154" y="17608"/>
                </a:lnTo>
                <a:lnTo>
                  <a:pt x="7117" y="17534"/>
                </a:lnTo>
                <a:lnTo>
                  <a:pt x="7447" y="17204"/>
                </a:lnTo>
                <a:lnTo>
                  <a:pt x="7594" y="17021"/>
                </a:lnTo>
                <a:lnTo>
                  <a:pt x="7740" y="16837"/>
                </a:lnTo>
                <a:lnTo>
                  <a:pt x="8327" y="17021"/>
                </a:lnTo>
                <a:lnTo>
                  <a:pt x="8437" y="17021"/>
                </a:lnTo>
                <a:lnTo>
                  <a:pt x="8547" y="16984"/>
                </a:lnTo>
                <a:lnTo>
                  <a:pt x="8731" y="16911"/>
                </a:lnTo>
                <a:lnTo>
                  <a:pt x="8914" y="16764"/>
                </a:lnTo>
                <a:lnTo>
                  <a:pt x="9098" y="16581"/>
                </a:lnTo>
                <a:lnTo>
                  <a:pt x="9208" y="16360"/>
                </a:lnTo>
                <a:lnTo>
                  <a:pt x="9281" y="16140"/>
                </a:lnTo>
                <a:lnTo>
                  <a:pt x="9318" y="15884"/>
                </a:lnTo>
                <a:lnTo>
                  <a:pt x="9281" y="15700"/>
                </a:lnTo>
                <a:lnTo>
                  <a:pt x="9208" y="15590"/>
                </a:lnTo>
                <a:lnTo>
                  <a:pt x="9171" y="15517"/>
                </a:lnTo>
                <a:lnTo>
                  <a:pt x="9244" y="15407"/>
                </a:lnTo>
                <a:lnTo>
                  <a:pt x="9354" y="15260"/>
                </a:lnTo>
                <a:lnTo>
                  <a:pt x="9391" y="15113"/>
                </a:lnTo>
                <a:lnTo>
                  <a:pt x="9428" y="15003"/>
                </a:lnTo>
                <a:lnTo>
                  <a:pt x="9501" y="14930"/>
                </a:lnTo>
                <a:lnTo>
                  <a:pt x="9575" y="14857"/>
                </a:lnTo>
                <a:lnTo>
                  <a:pt x="9575" y="14783"/>
                </a:lnTo>
                <a:lnTo>
                  <a:pt x="9538" y="14673"/>
                </a:lnTo>
                <a:lnTo>
                  <a:pt x="9391" y="14526"/>
                </a:lnTo>
                <a:lnTo>
                  <a:pt x="9244" y="14380"/>
                </a:lnTo>
                <a:lnTo>
                  <a:pt x="9244" y="14050"/>
                </a:lnTo>
                <a:lnTo>
                  <a:pt x="9318" y="13683"/>
                </a:lnTo>
                <a:lnTo>
                  <a:pt x="9428" y="13353"/>
                </a:lnTo>
                <a:lnTo>
                  <a:pt x="9538" y="13059"/>
                </a:lnTo>
                <a:lnTo>
                  <a:pt x="9721" y="12766"/>
                </a:lnTo>
                <a:lnTo>
                  <a:pt x="9905" y="12472"/>
                </a:lnTo>
                <a:lnTo>
                  <a:pt x="10308" y="11885"/>
                </a:lnTo>
                <a:lnTo>
                  <a:pt x="10785" y="11335"/>
                </a:lnTo>
                <a:lnTo>
                  <a:pt x="11299" y="10822"/>
                </a:lnTo>
                <a:lnTo>
                  <a:pt x="11775" y="10308"/>
                </a:lnTo>
                <a:lnTo>
                  <a:pt x="12179" y="9758"/>
                </a:lnTo>
                <a:lnTo>
                  <a:pt x="12362" y="9501"/>
                </a:lnTo>
                <a:lnTo>
                  <a:pt x="12546" y="9208"/>
                </a:lnTo>
                <a:lnTo>
                  <a:pt x="12656" y="8951"/>
                </a:lnTo>
                <a:lnTo>
                  <a:pt x="12803" y="8657"/>
                </a:lnTo>
                <a:lnTo>
                  <a:pt x="12876" y="8364"/>
                </a:lnTo>
                <a:lnTo>
                  <a:pt x="12949" y="8034"/>
                </a:lnTo>
                <a:lnTo>
                  <a:pt x="12986" y="7740"/>
                </a:lnTo>
                <a:lnTo>
                  <a:pt x="13023" y="7447"/>
                </a:lnTo>
                <a:lnTo>
                  <a:pt x="13023" y="6823"/>
                </a:lnTo>
                <a:lnTo>
                  <a:pt x="12913" y="6236"/>
                </a:lnTo>
                <a:lnTo>
                  <a:pt x="12729" y="5613"/>
                </a:lnTo>
                <a:lnTo>
                  <a:pt x="12436" y="5026"/>
                </a:lnTo>
                <a:lnTo>
                  <a:pt x="12252" y="4769"/>
                </a:lnTo>
                <a:lnTo>
                  <a:pt x="12069" y="4476"/>
                </a:lnTo>
                <a:lnTo>
                  <a:pt x="11849" y="4256"/>
                </a:lnTo>
                <a:lnTo>
                  <a:pt x="11629" y="3999"/>
                </a:lnTo>
                <a:lnTo>
                  <a:pt x="11372" y="3815"/>
                </a:lnTo>
                <a:lnTo>
                  <a:pt x="11115" y="3595"/>
                </a:lnTo>
                <a:lnTo>
                  <a:pt x="10565" y="3265"/>
                </a:lnTo>
                <a:lnTo>
                  <a:pt x="9978" y="3008"/>
                </a:lnTo>
                <a:lnTo>
                  <a:pt x="9354" y="2825"/>
                </a:lnTo>
                <a:lnTo>
                  <a:pt x="8694" y="2715"/>
                </a:lnTo>
                <a:lnTo>
                  <a:pt x="8034" y="2678"/>
                </a:ln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04" name="Google Shape;104;p14"/>
          <p:cNvSpPr/>
          <p:nvPr/>
        </p:nvSpPr>
        <p:spPr>
          <a:xfrm>
            <a:off x="6283364" y="4209515"/>
            <a:ext cx="210213" cy="458889"/>
          </a:xfrm>
          <a:custGeom>
            <a:rect b="b" l="l" r="r" t="t"/>
            <a:pathLst>
              <a:path extrusionOk="0" h="16178" w="7411">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05" name="Google Shape;105;p14"/>
          <p:cNvSpPr/>
          <p:nvPr/>
        </p:nvSpPr>
        <p:spPr>
          <a:xfrm>
            <a:off x="5746560" y="4042836"/>
            <a:ext cx="414157" cy="507762"/>
          </a:xfrm>
          <a:custGeom>
            <a:rect b="b" l="l" r="r" t="t"/>
            <a:pathLst>
              <a:path extrusionOk="0" h="17901" w="14601">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06" name="Google Shape;106;p14"/>
          <p:cNvSpPr/>
          <p:nvPr/>
        </p:nvSpPr>
        <p:spPr>
          <a:xfrm>
            <a:off x="7063610" y="4132028"/>
            <a:ext cx="456818" cy="425588"/>
          </a:xfrm>
          <a:custGeom>
            <a:rect b="b" l="l" r="r" t="t"/>
            <a:pathLst>
              <a:path extrusionOk="0" h="15004" w="16105">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07" name="Google Shape;107;p14"/>
          <p:cNvSpPr/>
          <p:nvPr/>
        </p:nvSpPr>
        <p:spPr>
          <a:xfrm>
            <a:off x="8742973" y="4166677"/>
            <a:ext cx="495281" cy="340238"/>
          </a:xfrm>
          <a:custGeom>
            <a:rect b="b" l="l" r="r" t="t"/>
            <a:pathLst>
              <a:path extrusionOk="0" h="11995" w="17461">
                <a:moveTo>
                  <a:pt x="9758" y="2238"/>
                </a:moveTo>
                <a:lnTo>
                  <a:pt x="9721" y="2274"/>
                </a:lnTo>
                <a:lnTo>
                  <a:pt x="9648" y="2311"/>
                </a:lnTo>
                <a:lnTo>
                  <a:pt x="9611" y="2458"/>
                </a:lnTo>
                <a:lnTo>
                  <a:pt x="9648" y="2568"/>
                </a:lnTo>
                <a:lnTo>
                  <a:pt x="9721" y="2605"/>
                </a:lnTo>
                <a:lnTo>
                  <a:pt x="9758" y="2641"/>
                </a:lnTo>
                <a:lnTo>
                  <a:pt x="9941" y="2641"/>
                </a:lnTo>
                <a:lnTo>
                  <a:pt x="9978" y="2605"/>
                </a:lnTo>
                <a:lnTo>
                  <a:pt x="10051" y="2531"/>
                </a:lnTo>
                <a:lnTo>
                  <a:pt x="10051" y="2458"/>
                </a:lnTo>
                <a:lnTo>
                  <a:pt x="10051" y="2348"/>
                </a:lnTo>
                <a:lnTo>
                  <a:pt x="9978" y="2274"/>
                </a:lnTo>
                <a:lnTo>
                  <a:pt x="9941" y="2238"/>
                </a:lnTo>
                <a:close/>
                <a:moveTo>
                  <a:pt x="9795" y="3191"/>
                </a:moveTo>
                <a:lnTo>
                  <a:pt x="9721" y="3265"/>
                </a:lnTo>
                <a:lnTo>
                  <a:pt x="9684" y="3301"/>
                </a:lnTo>
                <a:lnTo>
                  <a:pt x="9684" y="3375"/>
                </a:lnTo>
                <a:lnTo>
                  <a:pt x="9684" y="3485"/>
                </a:lnTo>
                <a:lnTo>
                  <a:pt x="9758" y="3522"/>
                </a:lnTo>
                <a:lnTo>
                  <a:pt x="9795" y="3558"/>
                </a:lnTo>
                <a:lnTo>
                  <a:pt x="9941" y="3558"/>
                </a:lnTo>
                <a:lnTo>
                  <a:pt x="9978" y="3522"/>
                </a:lnTo>
                <a:lnTo>
                  <a:pt x="10015" y="3485"/>
                </a:lnTo>
                <a:lnTo>
                  <a:pt x="10051" y="3375"/>
                </a:lnTo>
                <a:lnTo>
                  <a:pt x="10015" y="3301"/>
                </a:lnTo>
                <a:lnTo>
                  <a:pt x="9978" y="3228"/>
                </a:lnTo>
                <a:lnTo>
                  <a:pt x="9941" y="3191"/>
                </a:lnTo>
                <a:close/>
                <a:moveTo>
                  <a:pt x="11519" y="3045"/>
                </a:moveTo>
                <a:lnTo>
                  <a:pt x="11409" y="3081"/>
                </a:lnTo>
                <a:lnTo>
                  <a:pt x="11335" y="3118"/>
                </a:lnTo>
                <a:lnTo>
                  <a:pt x="11298" y="3191"/>
                </a:lnTo>
                <a:lnTo>
                  <a:pt x="11262" y="3265"/>
                </a:lnTo>
                <a:lnTo>
                  <a:pt x="11262" y="3338"/>
                </a:lnTo>
                <a:lnTo>
                  <a:pt x="11262" y="3412"/>
                </a:lnTo>
                <a:lnTo>
                  <a:pt x="11298" y="3485"/>
                </a:lnTo>
                <a:lnTo>
                  <a:pt x="11372" y="3522"/>
                </a:lnTo>
                <a:lnTo>
                  <a:pt x="11445" y="3595"/>
                </a:lnTo>
                <a:lnTo>
                  <a:pt x="11592" y="3595"/>
                </a:lnTo>
                <a:lnTo>
                  <a:pt x="11665" y="3522"/>
                </a:lnTo>
                <a:lnTo>
                  <a:pt x="11702" y="3485"/>
                </a:lnTo>
                <a:lnTo>
                  <a:pt x="11739" y="3412"/>
                </a:lnTo>
                <a:lnTo>
                  <a:pt x="11702" y="3265"/>
                </a:lnTo>
                <a:lnTo>
                  <a:pt x="11702" y="3155"/>
                </a:lnTo>
                <a:lnTo>
                  <a:pt x="11629" y="3081"/>
                </a:lnTo>
                <a:lnTo>
                  <a:pt x="11519" y="3045"/>
                </a:lnTo>
                <a:close/>
                <a:moveTo>
                  <a:pt x="15554" y="1541"/>
                </a:moveTo>
                <a:lnTo>
                  <a:pt x="15407" y="1871"/>
                </a:lnTo>
                <a:lnTo>
                  <a:pt x="15187" y="2164"/>
                </a:lnTo>
                <a:lnTo>
                  <a:pt x="14967" y="2458"/>
                </a:lnTo>
                <a:lnTo>
                  <a:pt x="14710" y="2715"/>
                </a:lnTo>
                <a:lnTo>
                  <a:pt x="14416" y="2935"/>
                </a:lnTo>
                <a:lnTo>
                  <a:pt x="14123" y="3155"/>
                </a:lnTo>
                <a:lnTo>
                  <a:pt x="13536" y="3595"/>
                </a:lnTo>
                <a:lnTo>
                  <a:pt x="13279" y="3265"/>
                </a:lnTo>
                <a:lnTo>
                  <a:pt x="12986" y="2971"/>
                </a:lnTo>
                <a:lnTo>
                  <a:pt x="13096" y="2935"/>
                </a:lnTo>
                <a:lnTo>
                  <a:pt x="13683" y="2531"/>
                </a:lnTo>
                <a:lnTo>
                  <a:pt x="14306" y="2164"/>
                </a:lnTo>
                <a:lnTo>
                  <a:pt x="14930" y="1834"/>
                </a:lnTo>
                <a:lnTo>
                  <a:pt x="15554" y="1541"/>
                </a:lnTo>
                <a:close/>
                <a:moveTo>
                  <a:pt x="8914" y="3228"/>
                </a:moveTo>
                <a:lnTo>
                  <a:pt x="8841" y="3301"/>
                </a:lnTo>
                <a:lnTo>
                  <a:pt x="8804" y="3375"/>
                </a:lnTo>
                <a:lnTo>
                  <a:pt x="8804" y="3485"/>
                </a:lnTo>
                <a:lnTo>
                  <a:pt x="8804" y="3558"/>
                </a:lnTo>
                <a:lnTo>
                  <a:pt x="8877" y="3632"/>
                </a:lnTo>
                <a:lnTo>
                  <a:pt x="8951" y="3668"/>
                </a:lnTo>
                <a:lnTo>
                  <a:pt x="9098" y="3668"/>
                </a:lnTo>
                <a:lnTo>
                  <a:pt x="9134" y="3632"/>
                </a:lnTo>
                <a:lnTo>
                  <a:pt x="9208" y="3558"/>
                </a:lnTo>
                <a:lnTo>
                  <a:pt x="9208" y="3485"/>
                </a:lnTo>
                <a:lnTo>
                  <a:pt x="9208" y="3375"/>
                </a:lnTo>
                <a:lnTo>
                  <a:pt x="9171" y="3338"/>
                </a:lnTo>
                <a:lnTo>
                  <a:pt x="9134" y="3265"/>
                </a:lnTo>
                <a:lnTo>
                  <a:pt x="9061" y="3228"/>
                </a:lnTo>
                <a:close/>
                <a:moveTo>
                  <a:pt x="16324" y="1101"/>
                </a:moveTo>
                <a:lnTo>
                  <a:pt x="16140" y="1541"/>
                </a:lnTo>
                <a:lnTo>
                  <a:pt x="15884" y="1944"/>
                </a:lnTo>
                <a:lnTo>
                  <a:pt x="15590" y="2348"/>
                </a:lnTo>
                <a:lnTo>
                  <a:pt x="15297" y="2751"/>
                </a:lnTo>
                <a:lnTo>
                  <a:pt x="14967" y="3081"/>
                </a:lnTo>
                <a:lnTo>
                  <a:pt x="14600" y="3412"/>
                </a:lnTo>
                <a:lnTo>
                  <a:pt x="13829" y="4072"/>
                </a:lnTo>
                <a:lnTo>
                  <a:pt x="13756" y="3925"/>
                </a:lnTo>
                <a:lnTo>
                  <a:pt x="13976" y="3778"/>
                </a:lnTo>
                <a:lnTo>
                  <a:pt x="14343" y="3558"/>
                </a:lnTo>
                <a:lnTo>
                  <a:pt x="14673" y="3301"/>
                </a:lnTo>
                <a:lnTo>
                  <a:pt x="15003" y="3008"/>
                </a:lnTo>
                <a:lnTo>
                  <a:pt x="15297" y="2715"/>
                </a:lnTo>
                <a:lnTo>
                  <a:pt x="15554" y="2384"/>
                </a:lnTo>
                <a:lnTo>
                  <a:pt x="15774" y="2018"/>
                </a:lnTo>
                <a:lnTo>
                  <a:pt x="15957" y="1651"/>
                </a:lnTo>
                <a:lnTo>
                  <a:pt x="16104" y="1211"/>
                </a:lnTo>
                <a:lnTo>
                  <a:pt x="16104" y="1137"/>
                </a:lnTo>
                <a:lnTo>
                  <a:pt x="16324" y="1101"/>
                </a:lnTo>
                <a:close/>
                <a:moveTo>
                  <a:pt x="10528" y="3962"/>
                </a:moveTo>
                <a:lnTo>
                  <a:pt x="10455" y="3998"/>
                </a:lnTo>
                <a:lnTo>
                  <a:pt x="10381" y="4072"/>
                </a:lnTo>
                <a:lnTo>
                  <a:pt x="10381" y="4108"/>
                </a:lnTo>
                <a:lnTo>
                  <a:pt x="10345" y="4219"/>
                </a:lnTo>
                <a:lnTo>
                  <a:pt x="10381" y="4329"/>
                </a:lnTo>
                <a:lnTo>
                  <a:pt x="10455" y="4402"/>
                </a:lnTo>
                <a:lnTo>
                  <a:pt x="10491" y="4439"/>
                </a:lnTo>
                <a:lnTo>
                  <a:pt x="10638" y="4439"/>
                </a:lnTo>
                <a:lnTo>
                  <a:pt x="10748" y="4365"/>
                </a:lnTo>
                <a:lnTo>
                  <a:pt x="10785" y="4292"/>
                </a:lnTo>
                <a:lnTo>
                  <a:pt x="10822" y="4219"/>
                </a:lnTo>
                <a:lnTo>
                  <a:pt x="10785" y="4108"/>
                </a:lnTo>
                <a:lnTo>
                  <a:pt x="10748" y="4072"/>
                </a:lnTo>
                <a:lnTo>
                  <a:pt x="10712" y="3998"/>
                </a:lnTo>
                <a:lnTo>
                  <a:pt x="10675" y="3962"/>
                </a:lnTo>
                <a:close/>
                <a:moveTo>
                  <a:pt x="16434" y="477"/>
                </a:moveTo>
                <a:lnTo>
                  <a:pt x="16617" y="514"/>
                </a:lnTo>
                <a:lnTo>
                  <a:pt x="16764" y="587"/>
                </a:lnTo>
                <a:lnTo>
                  <a:pt x="16837" y="734"/>
                </a:lnTo>
                <a:lnTo>
                  <a:pt x="16911" y="880"/>
                </a:lnTo>
                <a:lnTo>
                  <a:pt x="16947" y="1064"/>
                </a:lnTo>
                <a:lnTo>
                  <a:pt x="16947" y="1247"/>
                </a:lnTo>
                <a:lnTo>
                  <a:pt x="16911" y="1541"/>
                </a:lnTo>
                <a:lnTo>
                  <a:pt x="16764" y="1871"/>
                </a:lnTo>
                <a:lnTo>
                  <a:pt x="16544" y="2128"/>
                </a:lnTo>
                <a:lnTo>
                  <a:pt x="16104" y="2641"/>
                </a:lnTo>
                <a:lnTo>
                  <a:pt x="15077" y="3668"/>
                </a:lnTo>
                <a:lnTo>
                  <a:pt x="14086" y="4549"/>
                </a:lnTo>
                <a:lnTo>
                  <a:pt x="14013" y="4402"/>
                </a:lnTo>
                <a:lnTo>
                  <a:pt x="14123" y="4329"/>
                </a:lnTo>
                <a:lnTo>
                  <a:pt x="14967" y="3632"/>
                </a:lnTo>
                <a:lnTo>
                  <a:pt x="15370" y="3228"/>
                </a:lnTo>
                <a:lnTo>
                  <a:pt x="15737" y="2825"/>
                </a:lnTo>
                <a:lnTo>
                  <a:pt x="16067" y="2384"/>
                </a:lnTo>
                <a:lnTo>
                  <a:pt x="16361" y="1908"/>
                </a:lnTo>
                <a:lnTo>
                  <a:pt x="16617" y="1431"/>
                </a:lnTo>
                <a:lnTo>
                  <a:pt x="16764" y="880"/>
                </a:lnTo>
                <a:lnTo>
                  <a:pt x="16764" y="770"/>
                </a:lnTo>
                <a:lnTo>
                  <a:pt x="16727" y="697"/>
                </a:lnTo>
                <a:lnTo>
                  <a:pt x="16654" y="660"/>
                </a:lnTo>
                <a:lnTo>
                  <a:pt x="16544" y="660"/>
                </a:lnTo>
                <a:lnTo>
                  <a:pt x="15920" y="770"/>
                </a:lnTo>
                <a:lnTo>
                  <a:pt x="15333" y="954"/>
                </a:lnTo>
                <a:lnTo>
                  <a:pt x="15333" y="954"/>
                </a:lnTo>
                <a:lnTo>
                  <a:pt x="15590" y="807"/>
                </a:lnTo>
                <a:lnTo>
                  <a:pt x="15884" y="660"/>
                </a:lnTo>
                <a:lnTo>
                  <a:pt x="16177" y="550"/>
                </a:lnTo>
                <a:lnTo>
                  <a:pt x="16434" y="477"/>
                </a:lnTo>
                <a:close/>
                <a:moveTo>
                  <a:pt x="9354" y="4182"/>
                </a:moveTo>
                <a:lnTo>
                  <a:pt x="9208" y="4255"/>
                </a:lnTo>
                <a:lnTo>
                  <a:pt x="9134" y="4365"/>
                </a:lnTo>
                <a:lnTo>
                  <a:pt x="9134" y="4439"/>
                </a:lnTo>
                <a:lnTo>
                  <a:pt x="9171" y="4512"/>
                </a:lnTo>
                <a:lnTo>
                  <a:pt x="9208" y="4585"/>
                </a:lnTo>
                <a:lnTo>
                  <a:pt x="9281" y="4622"/>
                </a:lnTo>
                <a:lnTo>
                  <a:pt x="9428" y="4622"/>
                </a:lnTo>
                <a:lnTo>
                  <a:pt x="9538" y="4585"/>
                </a:lnTo>
                <a:lnTo>
                  <a:pt x="9611" y="4475"/>
                </a:lnTo>
                <a:lnTo>
                  <a:pt x="9648" y="4402"/>
                </a:lnTo>
                <a:lnTo>
                  <a:pt x="9648" y="4292"/>
                </a:lnTo>
                <a:lnTo>
                  <a:pt x="9611" y="4255"/>
                </a:lnTo>
                <a:lnTo>
                  <a:pt x="9538" y="4182"/>
                </a:lnTo>
                <a:close/>
                <a:moveTo>
                  <a:pt x="13243" y="6566"/>
                </a:moveTo>
                <a:lnTo>
                  <a:pt x="13169" y="6639"/>
                </a:lnTo>
                <a:lnTo>
                  <a:pt x="13133" y="6713"/>
                </a:lnTo>
                <a:lnTo>
                  <a:pt x="13133" y="6860"/>
                </a:lnTo>
                <a:lnTo>
                  <a:pt x="13133" y="6933"/>
                </a:lnTo>
                <a:lnTo>
                  <a:pt x="13206" y="6970"/>
                </a:lnTo>
                <a:lnTo>
                  <a:pt x="13316" y="7006"/>
                </a:lnTo>
                <a:lnTo>
                  <a:pt x="13463" y="6970"/>
                </a:lnTo>
                <a:lnTo>
                  <a:pt x="13536" y="6933"/>
                </a:lnTo>
                <a:lnTo>
                  <a:pt x="13536" y="6860"/>
                </a:lnTo>
                <a:lnTo>
                  <a:pt x="13573" y="6750"/>
                </a:lnTo>
                <a:lnTo>
                  <a:pt x="13536" y="6676"/>
                </a:lnTo>
                <a:lnTo>
                  <a:pt x="13463" y="6603"/>
                </a:lnTo>
                <a:lnTo>
                  <a:pt x="13316" y="6566"/>
                </a:lnTo>
                <a:close/>
                <a:moveTo>
                  <a:pt x="12216" y="7300"/>
                </a:moveTo>
                <a:lnTo>
                  <a:pt x="12105" y="7336"/>
                </a:lnTo>
                <a:lnTo>
                  <a:pt x="12032" y="7410"/>
                </a:lnTo>
                <a:lnTo>
                  <a:pt x="11995" y="7520"/>
                </a:lnTo>
                <a:lnTo>
                  <a:pt x="11995" y="7630"/>
                </a:lnTo>
                <a:lnTo>
                  <a:pt x="12032" y="7703"/>
                </a:lnTo>
                <a:lnTo>
                  <a:pt x="12105" y="7777"/>
                </a:lnTo>
                <a:lnTo>
                  <a:pt x="12216" y="7777"/>
                </a:lnTo>
                <a:lnTo>
                  <a:pt x="12289" y="7740"/>
                </a:lnTo>
                <a:lnTo>
                  <a:pt x="12362" y="7703"/>
                </a:lnTo>
                <a:lnTo>
                  <a:pt x="12436" y="7630"/>
                </a:lnTo>
                <a:lnTo>
                  <a:pt x="12436" y="7520"/>
                </a:lnTo>
                <a:lnTo>
                  <a:pt x="12436" y="7410"/>
                </a:lnTo>
                <a:lnTo>
                  <a:pt x="12326" y="7336"/>
                </a:lnTo>
                <a:lnTo>
                  <a:pt x="12216" y="7300"/>
                </a:lnTo>
                <a:close/>
                <a:moveTo>
                  <a:pt x="12729" y="8033"/>
                </a:moveTo>
                <a:lnTo>
                  <a:pt x="12656" y="8107"/>
                </a:lnTo>
                <a:lnTo>
                  <a:pt x="12656" y="8143"/>
                </a:lnTo>
                <a:lnTo>
                  <a:pt x="12619" y="8253"/>
                </a:lnTo>
                <a:lnTo>
                  <a:pt x="12619" y="8400"/>
                </a:lnTo>
                <a:lnTo>
                  <a:pt x="12656" y="8437"/>
                </a:lnTo>
                <a:lnTo>
                  <a:pt x="12692" y="8474"/>
                </a:lnTo>
                <a:lnTo>
                  <a:pt x="12729" y="8474"/>
                </a:lnTo>
                <a:lnTo>
                  <a:pt x="12802" y="8510"/>
                </a:lnTo>
                <a:lnTo>
                  <a:pt x="12912" y="8474"/>
                </a:lnTo>
                <a:lnTo>
                  <a:pt x="12986" y="8437"/>
                </a:lnTo>
                <a:lnTo>
                  <a:pt x="13022" y="8400"/>
                </a:lnTo>
                <a:lnTo>
                  <a:pt x="13022" y="8253"/>
                </a:lnTo>
                <a:lnTo>
                  <a:pt x="13022" y="8180"/>
                </a:lnTo>
                <a:lnTo>
                  <a:pt x="12949" y="8107"/>
                </a:lnTo>
                <a:lnTo>
                  <a:pt x="12912" y="8033"/>
                </a:lnTo>
                <a:close/>
                <a:moveTo>
                  <a:pt x="10051" y="2128"/>
                </a:moveTo>
                <a:lnTo>
                  <a:pt x="10455" y="2164"/>
                </a:lnTo>
                <a:lnTo>
                  <a:pt x="10858" y="2238"/>
                </a:lnTo>
                <a:lnTo>
                  <a:pt x="11262" y="2348"/>
                </a:lnTo>
                <a:lnTo>
                  <a:pt x="11225" y="2458"/>
                </a:lnTo>
                <a:lnTo>
                  <a:pt x="11262" y="2568"/>
                </a:lnTo>
                <a:lnTo>
                  <a:pt x="11335" y="2641"/>
                </a:lnTo>
                <a:lnTo>
                  <a:pt x="11445" y="2715"/>
                </a:lnTo>
                <a:lnTo>
                  <a:pt x="11629" y="2715"/>
                </a:lnTo>
                <a:lnTo>
                  <a:pt x="11775" y="2788"/>
                </a:lnTo>
                <a:lnTo>
                  <a:pt x="12105" y="2935"/>
                </a:lnTo>
                <a:lnTo>
                  <a:pt x="12179" y="2971"/>
                </a:lnTo>
                <a:lnTo>
                  <a:pt x="12252" y="3008"/>
                </a:lnTo>
                <a:lnTo>
                  <a:pt x="12472" y="3191"/>
                </a:lnTo>
                <a:lnTo>
                  <a:pt x="12692" y="3412"/>
                </a:lnTo>
                <a:lnTo>
                  <a:pt x="13096" y="3852"/>
                </a:lnTo>
                <a:lnTo>
                  <a:pt x="11482" y="4842"/>
                </a:lnTo>
                <a:lnTo>
                  <a:pt x="9868" y="5796"/>
                </a:lnTo>
                <a:lnTo>
                  <a:pt x="6090" y="8070"/>
                </a:lnTo>
                <a:lnTo>
                  <a:pt x="5209" y="8620"/>
                </a:lnTo>
                <a:lnTo>
                  <a:pt x="5356" y="8327"/>
                </a:lnTo>
                <a:lnTo>
                  <a:pt x="5649" y="7960"/>
                </a:lnTo>
                <a:lnTo>
                  <a:pt x="5943" y="7557"/>
                </a:lnTo>
                <a:lnTo>
                  <a:pt x="5906" y="7483"/>
                </a:lnTo>
                <a:lnTo>
                  <a:pt x="5870" y="7483"/>
                </a:lnTo>
                <a:lnTo>
                  <a:pt x="5686" y="7593"/>
                </a:lnTo>
                <a:lnTo>
                  <a:pt x="5539" y="7740"/>
                </a:lnTo>
                <a:lnTo>
                  <a:pt x="5209" y="8070"/>
                </a:lnTo>
                <a:lnTo>
                  <a:pt x="4989" y="8437"/>
                </a:lnTo>
                <a:lnTo>
                  <a:pt x="4769" y="8840"/>
                </a:lnTo>
                <a:lnTo>
                  <a:pt x="4732" y="8877"/>
                </a:lnTo>
                <a:lnTo>
                  <a:pt x="4622" y="8584"/>
                </a:lnTo>
                <a:lnTo>
                  <a:pt x="4916" y="8107"/>
                </a:lnTo>
                <a:lnTo>
                  <a:pt x="5283" y="7630"/>
                </a:lnTo>
                <a:lnTo>
                  <a:pt x="5649" y="7190"/>
                </a:lnTo>
                <a:lnTo>
                  <a:pt x="6016" y="6786"/>
                </a:lnTo>
                <a:lnTo>
                  <a:pt x="6016" y="6750"/>
                </a:lnTo>
                <a:lnTo>
                  <a:pt x="6016" y="6713"/>
                </a:lnTo>
                <a:lnTo>
                  <a:pt x="5943" y="6713"/>
                </a:lnTo>
                <a:lnTo>
                  <a:pt x="5539" y="7043"/>
                </a:lnTo>
                <a:lnTo>
                  <a:pt x="5173" y="7410"/>
                </a:lnTo>
                <a:lnTo>
                  <a:pt x="4842" y="7777"/>
                </a:lnTo>
                <a:lnTo>
                  <a:pt x="4512" y="8180"/>
                </a:lnTo>
                <a:lnTo>
                  <a:pt x="4476" y="7923"/>
                </a:lnTo>
                <a:lnTo>
                  <a:pt x="4439" y="7667"/>
                </a:lnTo>
                <a:lnTo>
                  <a:pt x="4659" y="7336"/>
                </a:lnTo>
                <a:lnTo>
                  <a:pt x="4879" y="7080"/>
                </a:lnTo>
                <a:lnTo>
                  <a:pt x="5686" y="6016"/>
                </a:lnTo>
                <a:lnTo>
                  <a:pt x="5723" y="5943"/>
                </a:lnTo>
                <a:lnTo>
                  <a:pt x="5686" y="5906"/>
                </a:lnTo>
                <a:lnTo>
                  <a:pt x="5576" y="5906"/>
                </a:lnTo>
                <a:lnTo>
                  <a:pt x="5283" y="6199"/>
                </a:lnTo>
                <a:lnTo>
                  <a:pt x="4953" y="6529"/>
                </a:lnTo>
                <a:lnTo>
                  <a:pt x="4402" y="7153"/>
                </a:lnTo>
                <a:lnTo>
                  <a:pt x="4402" y="6529"/>
                </a:lnTo>
                <a:lnTo>
                  <a:pt x="4622" y="6199"/>
                </a:lnTo>
                <a:lnTo>
                  <a:pt x="4953" y="5759"/>
                </a:lnTo>
                <a:lnTo>
                  <a:pt x="5136" y="5502"/>
                </a:lnTo>
                <a:lnTo>
                  <a:pt x="5246" y="5392"/>
                </a:lnTo>
                <a:lnTo>
                  <a:pt x="5393" y="5319"/>
                </a:lnTo>
                <a:lnTo>
                  <a:pt x="5429" y="5319"/>
                </a:lnTo>
                <a:lnTo>
                  <a:pt x="5429" y="5282"/>
                </a:lnTo>
                <a:lnTo>
                  <a:pt x="5393" y="5246"/>
                </a:lnTo>
                <a:lnTo>
                  <a:pt x="5393" y="5209"/>
                </a:lnTo>
                <a:lnTo>
                  <a:pt x="5173" y="5209"/>
                </a:lnTo>
                <a:lnTo>
                  <a:pt x="5063" y="5282"/>
                </a:lnTo>
                <a:lnTo>
                  <a:pt x="4953" y="5356"/>
                </a:lnTo>
                <a:lnTo>
                  <a:pt x="4769" y="5539"/>
                </a:lnTo>
                <a:lnTo>
                  <a:pt x="4622" y="5722"/>
                </a:lnTo>
                <a:lnTo>
                  <a:pt x="4476" y="5869"/>
                </a:lnTo>
                <a:lnTo>
                  <a:pt x="4586" y="5466"/>
                </a:lnTo>
                <a:lnTo>
                  <a:pt x="4732" y="5062"/>
                </a:lnTo>
                <a:lnTo>
                  <a:pt x="4879" y="4842"/>
                </a:lnTo>
                <a:lnTo>
                  <a:pt x="5026" y="4622"/>
                </a:lnTo>
                <a:lnTo>
                  <a:pt x="5209" y="4402"/>
                </a:lnTo>
                <a:lnTo>
                  <a:pt x="5393" y="4219"/>
                </a:lnTo>
                <a:lnTo>
                  <a:pt x="5796" y="3852"/>
                </a:lnTo>
                <a:lnTo>
                  <a:pt x="6236" y="3522"/>
                </a:lnTo>
                <a:lnTo>
                  <a:pt x="6677" y="3228"/>
                </a:lnTo>
                <a:lnTo>
                  <a:pt x="7117" y="2935"/>
                </a:lnTo>
                <a:lnTo>
                  <a:pt x="7594" y="2715"/>
                </a:lnTo>
                <a:lnTo>
                  <a:pt x="8070" y="2494"/>
                </a:lnTo>
                <a:lnTo>
                  <a:pt x="8474" y="2348"/>
                </a:lnTo>
                <a:lnTo>
                  <a:pt x="8841" y="2238"/>
                </a:lnTo>
                <a:lnTo>
                  <a:pt x="9244" y="2164"/>
                </a:lnTo>
                <a:lnTo>
                  <a:pt x="9648" y="2128"/>
                </a:lnTo>
                <a:close/>
                <a:moveTo>
                  <a:pt x="13316" y="4219"/>
                </a:moveTo>
                <a:lnTo>
                  <a:pt x="13426" y="4365"/>
                </a:lnTo>
                <a:lnTo>
                  <a:pt x="12582" y="5026"/>
                </a:lnTo>
                <a:lnTo>
                  <a:pt x="11702" y="5649"/>
                </a:lnTo>
                <a:lnTo>
                  <a:pt x="10785" y="6273"/>
                </a:lnTo>
                <a:lnTo>
                  <a:pt x="9868" y="6860"/>
                </a:lnTo>
                <a:lnTo>
                  <a:pt x="8877" y="7446"/>
                </a:lnTo>
                <a:lnTo>
                  <a:pt x="7887" y="8033"/>
                </a:lnTo>
                <a:lnTo>
                  <a:pt x="6860" y="8584"/>
                </a:lnTo>
                <a:lnTo>
                  <a:pt x="5796" y="9097"/>
                </a:lnTo>
                <a:lnTo>
                  <a:pt x="4989" y="9464"/>
                </a:lnTo>
                <a:lnTo>
                  <a:pt x="4916" y="9317"/>
                </a:lnTo>
                <a:lnTo>
                  <a:pt x="4953" y="9207"/>
                </a:lnTo>
                <a:lnTo>
                  <a:pt x="6053" y="8584"/>
                </a:lnTo>
                <a:lnTo>
                  <a:pt x="10198" y="6089"/>
                </a:lnTo>
                <a:lnTo>
                  <a:pt x="11775" y="5136"/>
                </a:lnTo>
                <a:lnTo>
                  <a:pt x="13316" y="4219"/>
                </a:lnTo>
                <a:close/>
                <a:moveTo>
                  <a:pt x="3962" y="7960"/>
                </a:moveTo>
                <a:lnTo>
                  <a:pt x="3999" y="8070"/>
                </a:lnTo>
                <a:lnTo>
                  <a:pt x="3999" y="8107"/>
                </a:lnTo>
                <a:lnTo>
                  <a:pt x="4146" y="8694"/>
                </a:lnTo>
                <a:lnTo>
                  <a:pt x="3962" y="9024"/>
                </a:lnTo>
                <a:lnTo>
                  <a:pt x="3925" y="9097"/>
                </a:lnTo>
                <a:lnTo>
                  <a:pt x="3925" y="9134"/>
                </a:lnTo>
                <a:lnTo>
                  <a:pt x="3999" y="9244"/>
                </a:lnTo>
                <a:lnTo>
                  <a:pt x="3339" y="9501"/>
                </a:lnTo>
                <a:lnTo>
                  <a:pt x="3008" y="9611"/>
                </a:lnTo>
                <a:lnTo>
                  <a:pt x="2642" y="9684"/>
                </a:lnTo>
                <a:lnTo>
                  <a:pt x="2898" y="9171"/>
                </a:lnTo>
                <a:lnTo>
                  <a:pt x="3229" y="8694"/>
                </a:lnTo>
                <a:lnTo>
                  <a:pt x="3559" y="8327"/>
                </a:lnTo>
                <a:lnTo>
                  <a:pt x="3962" y="7960"/>
                </a:lnTo>
                <a:close/>
                <a:moveTo>
                  <a:pt x="13609" y="4732"/>
                </a:moveTo>
                <a:lnTo>
                  <a:pt x="13683" y="4915"/>
                </a:lnTo>
                <a:lnTo>
                  <a:pt x="12986" y="5502"/>
                </a:lnTo>
                <a:lnTo>
                  <a:pt x="12105" y="6199"/>
                </a:lnTo>
                <a:lnTo>
                  <a:pt x="11225" y="6823"/>
                </a:lnTo>
                <a:lnTo>
                  <a:pt x="10308" y="7446"/>
                </a:lnTo>
                <a:lnTo>
                  <a:pt x="9354" y="8033"/>
                </a:lnTo>
                <a:lnTo>
                  <a:pt x="8401" y="8584"/>
                </a:lnTo>
                <a:lnTo>
                  <a:pt x="7447" y="9097"/>
                </a:lnTo>
                <a:lnTo>
                  <a:pt x="6456" y="9574"/>
                </a:lnTo>
                <a:lnTo>
                  <a:pt x="5429" y="10014"/>
                </a:lnTo>
                <a:lnTo>
                  <a:pt x="5246" y="9794"/>
                </a:lnTo>
                <a:lnTo>
                  <a:pt x="5466" y="9684"/>
                </a:lnTo>
                <a:lnTo>
                  <a:pt x="6603" y="9134"/>
                </a:lnTo>
                <a:lnTo>
                  <a:pt x="7740" y="8547"/>
                </a:lnTo>
                <a:lnTo>
                  <a:pt x="8877" y="7923"/>
                </a:lnTo>
                <a:lnTo>
                  <a:pt x="9978" y="7263"/>
                </a:lnTo>
                <a:lnTo>
                  <a:pt x="10895" y="6676"/>
                </a:lnTo>
                <a:lnTo>
                  <a:pt x="11812" y="6053"/>
                </a:lnTo>
                <a:lnTo>
                  <a:pt x="12729" y="5392"/>
                </a:lnTo>
                <a:lnTo>
                  <a:pt x="13609" y="4732"/>
                </a:lnTo>
                <a:close/>
                <a:moveTo>
                  <a:pt x="11995" y="9721"/>
                </a:moveTo>
                <a:lnTo>
                  <a:pt x="12472" y="9831"/>
                </a:lnTo>
                <a:lnTo>
                  <a:pt x="12436" y="9867"/>
                </a:lnTo>
                <a:lnTo>
                  <a:pt x="12032" y="10271"/>
                </a:lnTo>
                <a:lnTo>
                  <a:pt x="12032" y="10198"/>
                </a:lnTo>
                <a:lnTo>
                  <a:pt x="11995" y="9721"/>
                </a:lnTo>
                <a:close/>
                <a:moveTo>
                  <a:pt x="2715" y="8804"/>
                </a:moveTo>
                <a:lnTo>
                  <a:pt x="2422" y="9317"/>
                </a:lnTo>
                <a:lnTo>
                  <a:pt x="2165" y="9867"/>
                </a:lnTo>
                <a:lnTo>
                  <a:pt x="2165" y="9941"/>
                </a:lnTo>
                <a:lnTo>
                  <a:pt x="2201" y="10051"/>
                </a:lnTo>
                <a:lnTo>
                  <a:pt x="2275" y="10088"/>
                </a:lnTo>
                <a:lnTo>
                  <a:pt x="2348" y="10124"/>
                </a:lnTo>
                <a:lnTo>
                  <a:pt x="2898" y="10014"/>
                </a:lnTo>
                <a:lnTo>
                  <a:pt x="3449" y="9867"/>
                </a:lnTo>
                <a:lnTo>
                  <a:pt x="3925" y="9684"/>
                </a:lnTo>
                <a:lnTo>
                  <a:pt x="4439" y="9464"/>
                </a:lnTo>
                <a:lnTo>
                  <a:pt x="4549" y="9684"/>
                </a:lnTo>
                <a:lnTo>
                  <a:pt x="3559" y="10124"/>
                </a:lnTo>
                <a:lnTo>
                  <a:pt x="3082" y="10308"/>
                </a:lnTo>
                <a:lnTo>
                  <a:pt x="2568" y="10528"/>
                </a:lnTo>
                <a:lnTo>
                  <a:pt x="2275" y="10638"/>
                </a:lnTo>
                <a:lnTo>
                  <a:pt x="2018" y="10674"/>
                </a:lnTo>
                <a:lnTo>
                  <a:pt x="1761" y="10711"/>
                </a:lnTo>
                <a:lnTo>
                  <a:pt x="1468" y="10711"/>
                </a:lnTo>
                <a:lnTo>
                  <a:pt x="2091" y="9794"/>
                </a:lnTo>
                <a:lnTo>
                  <a:pt x="2348" y="9317"/>
                </a:lnTo>
                <a:lnTo>
                  <a:pt x="2642" y="8877"/>
                </a:lnTo>
                <a:lnTo>
                  <a:pt x="2715" y="8804"/>
                </a:lnTo>
                <a:close/>
                <a:moveTo>
                  <a:pt x="13829" y="5429"/>
                </a:moveTo>
                <a:lnTo>
                  <a:pt x="13940" y="5943"/>
                </a:lnTo>
                <a:lnTo>
                  <a:pt x="13940" y="6456"/>
                </a:lnTo>
                <a:lnTo>
                  <a:pt x="13940" y="6896"/>
                </a:lnTo>
                <a:lnTo>
                  <a:pt x="13866" y="7336"/>
                </a:lnTo>
                <a:lnTo>
                  <a:pt x="13756" y="7740"/>
                </a:lnTo>
                <a:lnTo>
                  <a:pt x="13609" y="8143"/>
                </a:lnTo>
                <a:lnTo>
                  <a:pt x="13426" y="8547"/>
                </a:lnTo>
                <a:lnTo>
                  <a:pt x="13206" y="8914"/>
                </a:lnTo>
                <a:lnTo>
                  <a:pt x="12949" y="9281"/>
                </a:lnTo>
                <a:lnTo>
                  <a:pt x="12656" y="9647"/>
                </a:lnTo>
                <a:lnTo>
                  <a:pt x="12289" y="9611"/>
                </a:lnTo>
                <a:lnTo>
                  <a:pt x="11922" y="9537"/>
                </a:lnTo>
                <a:lnTo>
                  <a:pt x="11849" y="9574"/>
                </a:lnTo>
                <a:lnTo>
                  <a:pt x="11812" y="9574"/>
                </a:lnTo>
                <a:lnTo>
                  <a:pt x="11775" y="9647"/>
                </a:lnTo>
                <a:lnTo>
                  <a:pt x="11702" y="10418"/>
                </a:lnTo>
                <a:lnTo>
                  <a:pt x="11702" y="10491"/>
                </a:lnTo>
                <a:lnTo>
                  <a:pt x="11409" y="10711"/>
                </a:lnTo>
                <a:lnTo>
                  <a:pt x="11188" y="10821"/>
                </a:lnTo>
                <a:lnTo>
                  <a:pt x="11152" y="10858"/>
                </a:lnTo>
                <a:lnTo>
                  <a:pt x="11042" y="10931"/>
                </a:lnTo>
                <a:lnTo>
                  <a:pt x="11042" y="10564"/>
                </a:lnTo>
                <a:lnTo>
                  <a:pt x="11115" y="10198"/>
                </a:lnTo>
                <a:lnTo>
                  <a:pt x="11188" y="9867"/>
                </a:lnTo>
                <a:lnTo>
                  <a:pt x="11298" y="9501"/>
                </a:lnTo>
                <a:lnTo>
                  <a:pt x="11298" y="9464"/>
                </a:lnTo>
                <a:lnTo>
                  <a:pt x="11262" y="9427"/>
                </a:lnTo>
                <a:lnTo>
                  <a:pt x="11225" y="9427"/>
                </a:lnTo>
                <a:lnTo>
                  <a:pt x="11188" y="9464"/>
                </a:lnTo>
                <a:lnTo>
                  <a:pt x="11078" y="9647"/>
                </a:lnTo>
                <a:lnTo>
                  <a:pt x="10968" y="9831"/>
                </a:lnTo>
                <a:lnTo>
                  <a:pt x="10785" y="10234"/>
                </a:lnTo>
                <a:lnTo>
                  <a:pt x="10712" y="10638"/>
                </a:lnTo>
                <a:lnTo>
                  <a:pt x="10712" y="11078"/>
                </a:lnTo>
                <a:lnTo>
                  <a:pt x="10271" y="11261"/>
                </a:lnTo>
                <a:lnTo>
                  <a:pt x="9831" y="11371"/>
                </a:lnTo>
                <a:lnTo>
                  <a:pt x="9868" y="11005"/>
                </a:lnTo>
                <a:lnTo>
                  <a:pt x="9978" y="10638"/>
                </a:lnTo>
                <a:lnTo>
                  <a:pt x="10051" y="10344"/>
                </a:lnTo>
                <a:lnTo>
                  <a:pt x="10161" y="10088"/>
                </a:lnTo>
                <a:lnTo>
                  <a:pt x="10418" y="9574"/>
                </a:lnTo>
                <a:lnTo>
                  <a:pt x="10418" y="9537"/>
                </a:lnTo>
                <a:lnTo>
                  <a:pt x="10381" y="9501"/>
                </a:lnTo>
                <a:lnTo>
                  <a:pt x="10345" y="9501"/>
                </a:lnTo>
                <a:lnTo>
                  <a:pt x="10345" y="9537"/>
                </a:lnTo>
                <a:lnTo>
                  <a:pt x="10015" y="9941"/>
                </a:lnTo>
                <a:lnTo>
                  <a:pt x="9758" y="10418"/>
                </a:lnTo>
                <a:lnTo>
                  <a:pt x="9538" y="10895"/>
                </a:lnTo>
                <a:lnTo>
                  <a:pt x="9501" y="11151"/>
                </a:lnTo>
                <a:lnTo>
                  <a:pt x="9428" y="11408"/>
                </a:lnTo>
                <a:lnTo>
                  <a:pt x="8951" y="11408"/>
                </a:lnTo>
                <a:lnTo>
                  <a:pt x="8951" y="11261"/>
                </a:lnTo>
                <a:lnTo>
                  <a:pt x="8914" y="11225"/>
                </a:lnTo>
                <a:lnTo>
                  <a:pt x="8877" y="11188"/>
                </a:lnTo>
                <a:lnTo>
                  <a:pt x="8841" y="11188"/>
                </a:lnTo>
                <a:lnTo>
                  <a:pt x="8804" y="11225"/>
                </a:lnTo>
                <a:lnTo>
                  <a:pt x="8731" y="11298"/>
                </a:lnTo>
                <a:lnTo>
                  <a:pt x="9171" y="10454"/>
                </a:lnTo>
                <a:lnTo>
                  <a:pt x="9391" y="10051"/>
                </a:lnTo>
                <a:lnTo>
                  <a:pt x="9684" y="9647"/>
                </a:lnTo>
                <a:lnTo>
                  <a:pt x="9684" y="9611"/>
                </a:lnTo>
                <a:lnTo>
                  <a:pt x="9648" y="9611"/>
                </a:lnTo>
                <a:lnTo>
                  <a:pt x="9648" y="9574"/>
                </a:lnTo>
                <a:lnTo>
                  <a:pt x="9611" y="9611"/>
                </a:lnTo>
                <a:lnTo>
                  <a:pt x="9244" y="10014"/>
                </a:lnTo>
                <a:lnTo>
                  <a:pt x="8914" y="10418"/>
                </a:lnTo>
                <a:lnTo>
                  <a:pt x="8621" y="10858"/>
                </a:lnTo>
                <a:lnTo>
                  <a:pt x="8327" y="11335"/>
                </a:lnTo>
                <a:lnTo>
                  <a:pt x="7960" y="11225"/>
                </a:lnTo>
                <a:lnTo>
                  <a:pt x="7997" y="11188"/>
                </a:lnTo>
                <a:lnTo>
                  <a:pt x="7997" y="11151"/>
                </a:lnTo>
                <a:lnTo>
                  <a:pt x="7960" y="11115"/>
                </a:lnTo>
                <a:lnTo>
                  <a:pt x="7960" y="11078"/>
                </a:lnTo>
                <a:lnTo>
                  <a:pt x="7924" y="10968"/>
                </a:lnTo>
                <a:lnTo>
                  <a:pt x="7960" y="10858"/>
                </a:lnTo>
                <a:lnTo>
                  <a:pt x="8034" y="10601"/>
                </a:lnTo>
                <a:lnTo>
                  <a:pt x="8181" y="10308"/>
                </a:lnTo>
                <a:lnTo>
                  <a:pt x="8474" y="9831"/>
                </a:lnTo>
                <a:lnTo>
                  <a:pt x="8767" y="9427"/>
                </a:lnTo>
                <a:lnTo>
                  <a:pt x="8804" y="9391"/>
                </a:lnTo>
                <a:lnTo>
                  <a:pt x="8767" y="9317"/>
                </a:lnTo>
                <a:lnTo>
                  <a:pt x="8694" y="9317"/>
                </a:lnTo>
                <a:lnTo>
                  <a:pt x="8364" y="9537"/>
                </a:lnTo>
                <a:lnTo>
                  <a:pt x="8107" y="9831"/>
                </a:lnTo>
                <a:lnTo>
                  <a:pt x="7887" y="10124"/>
                </a:lnTo>
                <a:lnTo>
                  <a:pt x="7704" y="10454"/>
                </a:lnTo>
                <a:lnTo>
                  <a:pt x="7594" y="10784"/>
                </a:lnTo>
                <a:lnTo>
                  <a:pt x="7557" y="10968"/>
                </a:lnTo>
                <a:lnTo>
                  <a:pt x="7594" y="11115"/>
                </a:lnTo>
                <a:lnTo>
                  <a:pt x="7153" y="10968"/>
                </a:lnTo>
                <a:lnTo>
                  <a:pt x="6713" y="10784"/>
                </a:lnTo>
                <a:lnTo>
                  <a:pt x="6933" y="10564"/>
                </a:lnTo>
                <a:lnTo>
                  <a:pt x="7080" y="10344"/>
                </a:lnTo>
                <a:lnTo>
                  <a:pt x="7153" y="10234"/>
                </a:lnTo>
                <a:lnTo>
                  <a:pt x="7190" y="10124"/>
                </a:lnTo>
                <a:lnTo>
                  <a:pt x="7190" y="10088"/>
                </a:lnTo>
                <a:lnTo>
                  <a:pt x="7153" y="10088"/>
                </a:lnTo>
                <a:lnTo>
                  <a:pt x="7080" y="10124"/>
                </a:lnTo>
                <a:lnTo>
                  <a:pt x="7007" y="10161"/>
                </a:lnTo>
                <a:lnTo>
                  <a:pt x="6823" y="10308"/>
                </a:lnTo>
                <a:lnTo>
                  <a:pt x="6493" y="10564"/>
                </a:lnTo>
                <a:lnTo>
                  <a:pt x="6420" y="10638"/>
                </a:lnTo>
                <a:lnTo>
                  <a:pt x="5906" y="10344"/>
                </a:lnTo>
                <a:lnTo>
                  <a:pt x="6897" y="9904"/>
                </a:lnTo>
                <a:lnTo>
                  <a:pt x="7887" y="9391"/>
                </a:lnTo>
                <a:lnTo>
                  <a:pt x="8877" y="8877"/>
                </a:lnTo>
                <a:lnTo>
                  <a:pt x="9795" y="8327"/>
                </a:lnTo>
                <a:lnTo>
                  <a:pt x="10748" y="7740"/>
                </a:lnTo>
                <a:lnTo>
                  <a:pt x="11665" y="7116"/>
                </a:lnTo>
                <a:lnTo>
                  <a:pt x="12546" y="6456"/>
                </a:lnTo>
                <a:lnTo>
                  <a:pt x="13426" y="5796"/>
                </a:lnTo>
                <a:lnTo>
                  <a:pt x="13829" y="5429"/>
                </a:lnTo>
                <a:close/>
                <a:moveTo>
                  <a:pt x="1651" y="9757"/>
                </a:moveTo>
                <a:lnTo>
                  <a:pt x="1028" y="10711"/>
                </a:lnTo>
                <a:lnTo>
                  <a:pt x="991" y="10784"/>
                </a:lnTo>
                <a:lnTo>
                  <a:pt x="1028" y="10858"/>
                </a:lnTo>
                <a:lnTo>
                  <a:pt x="1028" y="10931"/>
                </a:lnTo>
                <a:lnTo>
                  <a:pt x="1101" y="10968"/>
                </a:lnTo>
                <a:lnTo>
                  <a:pt x="1358" y="11041"/>
                </a:lnTo>
                <a:lnTo>
                  <a:pt x="1651" y="11078"/>
                </a:lnTo>
                <a:lnTo>
                  <a:pt x="1908" y="11078"/>
                </a:lnTo>
                <a:lnTo>
                  <a:pt x="2165" y="11041"/>
                </a:lnTo>
                <a:lnTo>
                  <a:pt x="2715" y="10858"/>
                </a:lnTo>
                <a:lnTo>
                  <a:pt x="3229" y="10638"/>
                </a:lnTo>
                <a:lnTo>
                  <a:pt x="4769" y="10014"/>
                </a:lnTo>
                <a:lnTo>
                  <a:pt x="4953" y="10198"/>
                </a:lnTo>
                <a:lnTo>
                  <a:pt x="4072" y="10564"/>
                </a:lnTo>
                <a:lnTo>
                  <a:pt x="3192" y="10895"/>
                </a:lnTo>
                <a:lnTo>
                  <a:pt x="2238" y="11188"/>
                </a:lnTo>
                <a:lnTo>
                  <a:pt x="1248" y="11445"/>
                </a:lnTo>
                <a:lnTo>
                  <a:pt x="1101" y="11518"/>
                </a:lnTo>
                <a:lnTo>
                  <a:pt x="844" y="11555"/>
                </a:lnTo>
                <a:lnTo>
                  <a:pt x="624" y="11555"/>
                </a:lnTo>
                <a:lnTo>
                  <a:pt x="551" y="11518"/>
                </a:lnTo>
                <a:lnTo>
                  <a:pt x="477" y="11481"/>
                </a:lnTo>
                <a:lnTo>
                  <a:pt x="477" y="11408"/>
                </a:lnTo>
                <a:lnTo>
                  <a:pt x="514" y="11298"/>
                </a:lnTo>
                <a:lnTo>
                  <a:pt x="661" y="11005"/>
                </a:lnTo>
                <a:lnTo>
                  <a:pt x="991" y="10601"/>
                </a:lnTo>
                <a:lnTo>
                  <a:pt x="1321" y="10161"/>
                </a:lnTo>
                <a:lnTo>
                  <a:pt x="1651" y="9757"/>
                </a:lnTo>
                <a:close/>
                <a:moveTo>
                  <a:pt x="16324" y="0"/>
                </a:moveTo>
                <a:lnTo>
                  <a:pt x="16140" y="37"/>
                </a:lnTo>
                <a:lnTo>
                  <a:pt x="15774" y="147"/>
                </a:lnTo>
                <a:lnTo>
                  <a:pt x="15480" y="330"/>
                </a:lnTo>
                <a:lnTo>
                  <a:pt x="14636" y="807"/>
                </a:lnTo>
                <a:lnTo>
                  <a:pt x="13866" y="1357"/>
                </a:lnTo>
                <a:lnTo>
                  <a:pt x="13059" y="1908"/>
                </a:lnTo>
                <a:lnTo>
                  <a:pt x="12289" y="2458"/>
                </a:lnTo>
                <a:lnTo>
                  <a:pt x="12032" y="2311"/>
                </a:lnTo>
                <a:lnTo>
                  <a:pt x="11812" y="2238"/>
                </a:lnTo>
                <a:lnTo>
                  <a:pt x="11629" y="2238"/>
                </a:lnTo>
                <a:lnTo>
                  <a:pt x="11372" y="2091"/>
                </a:lnTo>
                <a:lnTo>
                  <a:pt x="11115" y="1981"/>
                </a:lnTo>
                <a:lnTo>
                  <a:pt x="10858" y="1908"/>
                </a:lnTo>
                <a:lnTo>
                  <a:pt x="10565" y="1834"/>
                </a:lnTo>
                <a:lnTo>
                  <a:pt x="10015" y="1761"/>
                </a:lnTo>
                <a:lnTo>
                  <a:pt x="9464" y="1761"/>
                </a:lnTo>
                <a:lnTo>
                  <a:pt x="8914" y="1834"/>
                </a:lnTo>
                <a:lnTo>
                  <a:pt x="8364" y="1981"/>
                </a:lnTo>
                <a:lnTo>
                  <a:pt x="7814" y="2164"/>
                </a:lnTo>
                <a:lnTo>
                  <a:pt x="7300" y="2384"/>
                </a:lnTo>
                <a:lnTo>
                  <a:pt x="6677" y="2715"/>
                </a:lnTo>
                <a:lnTo>
                  <a:pt x="6090" y="3081"/>
                </a:lnTo>
                <a:lnTo>
                  <a:pt x="5503" y="3522"/>
                </a:lnTo>
                <a:lnTo>
                  <a:pt x="4989" y="3962"/>
                </a:lnTo>
                <a:lnTo>
                  <a:pt x="4769" y="4219"/>
                </a:lnTo>
                <a:lnTo>
                  <a:pt x="4549" y="4475"/>
                </a:lnTo>
                <a:lnTo>
                  <a:pt x="4402" y="4769"/>
                </a:lnTo>
                <a:lnTo>
                  <a:pt x="4256" y="5062"/>
                </a:lnTo>
                <a:lnTo>
                  <a:pt x="4146" y="5356"/>
                </a:lnTo>
                <a:lnTo>
                  <a:pt x="4035" y="5686"/>
                </a:lnTo>
                <a:lnTo>
                  <a:pt x="3999" y="6016"/>
                </a:lnTo>
                <a:lnTo>
                  <a:pt x="3925" y="6346"/>
                </a:lnTo>
                <a:lnTo>
                  <a:pt x="3889" y="6970"/>
                </a:lnTo>
                <a:lnTo>
                  <a:pt x="3925" y="7630"/>
                </a:lnTo>
                <a:lnTo>
                  <a:pt x="3339" y="7960"/>
                </a:lnTo>
                <a:lnTo>
                  <a:pt x="2752" y="8290"/>
                </a:lnTo>
                <a:lnTo>
                  <a:pt x="2238" y="8657"/>
                </a:lnTo>
                <a:lnTo>
                  <a:pt x="1725" y="9097"/>
                </a:lnTo>
                <a:lnTo>
                  <a:pt x="1248" y="9574"/>
                </a:lnTo>
                <a:lnTo>
                  <a:pt x="808" y="10051"/>
                </a:lnTo>
                <a:lnTo>
                  <a:pt x="404" y="10601"/>
                </a:lnTo>
                <a:lnTo>
                  <a:pt x="221" y="10858"/>
                </a:lnTo>
                <a:lnTo>
                  <a:pt x="74" y="11151"/>
                </a:lnTo>
                <a:lnTo>
                  <a:pt x="1" y="11371"/>
                </a:lnTo>
                <a:lnTo>
                  <a:pt x="37" y="11555"/>
                </a:lnTo>
                <a:lnTo>
                  <a:pt x="111" y="11738"/>
                </a:lnTo>
                <a:lnTo>
                  <a:pt x="184" y="11812"/>
                </a:lnTo>
                <a:lnTo>
                  <a:pt x="257" y="11885"/>
                </a:lnTo>
                <a:lnTo>
                  <a:pt x="477" y="11958"/>
                </a:lnTo>
                <a:lnTo>
                  <a:pt x="697" y="11995"/>
                </a:lnTo>
                <a:lnTo>
                  <a:pt x="918" y="11995"/>
                </a:lnTo>
                <a:lnTo>
                  <a:pt x="1174" y="11958"/>
                </a:lnTo>
                <a:lnTo>
                  <a:pt x="1835" y="11812"/>
                </a:lnTo>
                <a:lnTo>
                  <a:pt x="2495" y="11591"/>
                </a:lnTo>
                <a:lnTo>
                  <a:pt x="3815" y="11151"/>
                </a:lnTo>
                <a:lnTo>
                  <a:pt x="4586" y="10858"/>
                </a:lnTo>
                <a:lnTo>
                  <a:pt x="5356" y="10564"/>
                </a:lnTo>
                <a:lnTo>
                  <a:pt x="5760" y="10858"/>
                </a:lnTo>
                <a:lnTo>
                  <a:pt x="6200" y="11078"/>
                </a:lnTo>
                <a:lnTo>
                  <a:pt x="6236" y="11261"/>
                </a:lnTo>
                <a:lnTo>
                  <a:pt x="6273" y="11335"/>
                </a:lnTo>
                <a:lnTo>
                  <a:pt x="6346" y="11371"/>
                </a:lnTo>
                <a:lnTo>
                  <a:pt x="6493" y="11371"/>
                </a:lnTo>
                <a:lnTo>
                  <a:pt x="6603" y="11261"/>
                </a:lnTo>
                <a:lnTo>
                  <a:pt x="7410" y="11591"/>
                </a:lnTo>
                <a:lnTo>
                  <a:pt x="7814" y="11702"/>
                </a:lnTo>
                <a:lnTo>
                  <a:pt x="8217" y="11812"/>
                </a:lnTo>
                <a:lnTo>
                  <a:pt x="8291" y="11848"/>
                </a:lnTo>
                <a:lnTo>
                  <a:pt x="8364" y="11885"/>
                </a:lnTo>
                <a:lnTo>
                  <a:pt x="8474" y="11848"/>
                </a:lnTo>
                <a:lnTo>
                  <a:pt x="8547" y="11885"/>
                </a:lnTo>
                <a:lnTo>
                  <a:pt x="8877" y="11922"/>
                </a:lnTo>
                <a:lnTo>
                  <a:pt x="9574" y="11922"/>
                </a:lnTo>
                <a:lnTo>
                  <a:pt x="9905" y="11885"/>
                </a:lnTo>
                <a:lnTo>
                  <a:pt x="10235" y="11812"/>
                </a:lnTo>
                <a:lnTo>
                  <a:pt x="10565" y="11702"/>
                </a:lnTo>
                <a:lnTo>
                  <a:pt x="10895" y="11555"/>
                </a:lnTo>
                <a:lnTo>
                  <a:pt x="11225" y="11408"/>
                </a:lnTo>
                <a:lnTo>
                  <a:pt x="11555" y="11225"/>
                </a:lnTo>
                <a:lnTo>
                  <a:pt x="11885" y="11041"/>
                </a:lnTo>
                <a:lnTo>
                  <a:pt x="12179" y="10784"/>
                </a:lnTo>
                <a:lnTo>
                  <a:pt x="12472" y="10564"/>
                </a:lnTo>
                <a:lnTo>
                  <a:pt x="12766" y="10308"/>
                </a:lnTo>
                <a:lnTo>
                  <a:pt x="13022" y="10014"/>
                </a:lnTo>
                <a:lnTo>
                  <a:pt x="13279" y="9721"/>
                </a:lnTo>
                <a:lnTo>
                  <a:pt x="13499" y="9391"/>
                </a:lnTo>
                <a:lnTo>
                  <a:pt x="13719" y="9097"/>
                </a:lnTo>
                <a:lnTo>
                  <a:pt x="13903" y="8730"/>
                </a:lnTo>
                <a:lnTo>
                  <a:pt x="14050" y="8400"/>
                </a:lnTo>
                <a:lnTo>
                  <a:pt x="14196" y="8033"/>
                </a:lnTo>
                <a:lnTo>
                  <a:pt x="14306" y="7667"/>
                </a:lnTo>
                <a:lnTo>
                  <a:pt x="14380" y="7300"/>
                </a:lnTo>
                <a:lnTo>
                  <a:pt x="14453" y="6933"/>
                </a:lnTo>
                <a:lnTo>
                  <a:pt x="14490" y="6529"/>
                </a:lnTo>
                <a:lnTo>
                  <a:pt x="14490" y="6163"/>
                </a:lnTo>
                <a:lnTo>
                  <a:pt x="14453" y="5796"/>
                </a:lnTo>
                <a:lnTo>
                  <a:pt x="14380" y="5429"/>
                </a:lnTo>
                <a:lnTo>
                  <a:pt x="14270" y="5062"/>
                </a:lnTo>
                <a:lnTo>
                  <a:pt x="15113" y="4329"/>
                </a:lnTo>
                <a:lnTo>
                  <a:pt x="15920" y="3558"/>
                </a:lnTo>
                <a:lnTo>
                  <a:pt x="16434" y="3045"/>
                </a:lnTo>
                <a:lnTo>
                  <a:pt x="16691" y="2751"/>
                </a:lnTo>
                <a:lnTo>
                  <a:pt x="16947" y="2458"/>
                </a:lnTo>
                <a:lnTo>
                  <a:pt x="17168" y="2128"/>
                </a:lnTo>
                <a:lnTo>
                  <a:pt x="17351" y="1798"/>
                </a:lnTo>
                <a:lnTo>
                  <a:pt x="17461" y="1431"/>
                </a:lnTo>
                <a:lnTo>
                  <a:pt x="17461" y="1247"/>
                </a:lnTo>
                <a:lnTo>
                  <a:pt x="17461" y="1064"/>
                </a:lnTo>
                <a:lnTo>
                  <a:pt x="17388" y="770"/>
                </a:lnTo>
                <a:lnTo>
                  <a:pt x="17278" y="514"/>
                </a:lnTo>
                <a:lnTo>
                  <a:pt x="17094" y="257"/>
                </a:lnTo>
                <a:lnTo>
                  <a:pt x="16837" y="74"/>
                </a:lnTo>
                <a:lnTo>
                  <a:pt x="16691" y="37"/>
                </a:lnTo>
                <a:lnTo>
                  <a:pt x="16507"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08" name="Google Shape;108;p14"/>
          <p:cNvSpPr/>
          <p:nvPr/>
        </p:nvSpPr>
        <p:spPr>
          <a:xfrm>
            <a:off x="6581517" y="4041241"/>
            <a:ext cx="372518" cy="384998"/>
          </a:xfrm>
          <a:custGeom>
            <a:rect b="b" l="l" r="r" t="t"/>
            <a:pathLst>
              <a:path extrusionOk="0" h="13573" w="13133">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09" name="Google Shape;109;p14"/>
          <p:cNvSpPr/>
          <p:nvPr/>
        </p:nvSpPr>
        <p:spPr>
          <a:xfrm>
            <a:off x="6507132" y="4533962"/>
            <a:ext cx="521292" cy="538992"/>
          </a:xfrm>
          <a:custGeom>
            <a:rect b="b" l="l" r="r" t="t"/>
            <a:pathLst>
              <a:path extrusionOk="0" h="19002" w="18378">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10" name="Google Shape;110;p14"/>
          <p:cNvSpPr/>
          <p:nvPr/>
        </p:nvSpPr>
        <p:spPr>
          <a:xfrm>
            <a:off x="5501054" y="4557600"/>
            <a:ext cx="504670" cy="400627"/>
          </a:xfrm>
          <a:custGeom>
            <a:rect b="b" l="l" r="r" t="t"/>
            <a:pathLst>
              <a:path extrusionOk="0" h="14124" w="17792">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11" name="Google Shape;111;p14"/>
          <p:cNvSpPr/>
          <p:nvPr/>
        </p:nvSpPr>
        <p:spPr>
          <a:xfrm>
            <a:off x="5201567" y="4075599"/>
            <a:ext cx="470320" cy="442210"/>
          </a:xfrm>
          <a:custGeom>
            <a:rect b="b" l="l" r="r" t="t"/>
            <a:pathLst>
              <a:path extrusionOk="0" h="15590" w="16581">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12" name="Google Shape;112;p14"/>
          <p:cNvSpPr/>
          <p:nvPr/>
        </p:nvSpPr>
        <p:spPr>
          <a:xfrm>
            <a:off x="4765584" y="4075593"/>
            <a:ext cx="339602" cy="400617"/>
          </a:xfrm>
          <a:custGeom>
            <a:rect b="b" l="l" r="r" t="t"/>
            <a:pathLst>
              <a:path extrusionOk="0" h="11079" w="9391">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13" name="Google Shape;113;p14"/>
          <p:cNvSpPr/>
          <p:nvPr/>
        </p:nvSpPr>
        <p:spPr>
          <a:xfrm>
            <a:off x="5521858" y="4998019"/>
            <a:ext cx="463059" cy="177962"/>
          </a:xfrm>
          <a:custGeom>
            <a:rect b="b" l="l" r="r" t="t"/>
            <a:pathLst>
              <a:path extrusionOk="0" h="6274" w="16325">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14" name="Google Shape;114;p14"/>
          <p:cNvSpPr/>
          <p:nvPr/>
        </p:nvSpPr>
        <p:spPr>
          <a:xfrm>
            <a:off x="8052572" y="4825260"/>
            <a:ext cx="589992" cy="414129"/>
          </a:xfrm>
          <a:custGeom>
            <a:rect b="b" l="l" r="r" t="t"/>
            <a:pathLst>
              <a:path extrusionOk="0" h="14600" w="2080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15" name="Google Shape;115;p14"/>
          <p:cNvSpPr/>
          <p:nvPr/>
        </p:nvSpPr>
        <p:spPr>
          <a:xfrm>
            <a:off x="8052577" y="4029277"/>
            <a:ext cx="388118" cy="408938"/>
          </a:xfrm>
          <a:custGeom>
            <a:rect b="b" l="l" r="r" t="t"/>
            <a:pathLst>
              <a:path extrusionOk="0" h="14417" w="13683">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16" name="Google Shape;116;p14"/>
          <p:cNvSpPr/>
          <p:nvPr/>
        </p:nvSpPr>
        <p:spPr>
          <a:xfrm>
            <a:off x="6984573" y="4950383"/>
            <a:ext cx="297606" cy="211234"/>
          </a:xfrm>
          <a:custGeom>
            <a:rect b="b" l="l" r="r" t="t"/>
            <a:pathLst>
              <a:path extrusionOk="0" h="7447" w="10492">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17" name="Google Shape;117;p14"/>
          <p:cNvSpPr/>
          <p:nvPr/>
        </p:nvSpPr>
        <p:spPr>
          <a:xfrm>
            <a:off x="8749725" y="4950125"/>
            <a:ext cx="288245" cy="184202"/>
          </a:xfrm>
          <a:custGeom>
            <a:rect b="b" l="l" r="r" t="t"/>
            <a:pathLst>
              <a:path extrusionOk="0" h="6494" w="10162">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18" name="Google Shape;118;p14"/>
          <p:cNvSpPr/>
          <p:nvPr/>
        </p:nvSpPr>
        <p:spPr>
          <a:xfrm>
            <a:off x="6160715" y="4780234"/>
            <a:ext cx="323616" cy="321546"/>
          </a:xfrm>
          <a:custGeom>
            <a:rect b="b" l="l" r="r" t="t"/>
            <a:pathLst>
              <a:path extrusionOk="0" h="11336" w="11409">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19" name="Google Shape;119;p14"/>
          <p:cNvSpPr/>
          <p:nvPr/>
        </p:nvSpPr>
        <p:spPr>
          <a:xfrm>
            <a:off x="8522444" y="4000279"/>
            <a:ext cx="306966" cy="385027"/>
          </a:xfrm>
          <a:custGeom>
            <a:rect b="b" l="l" r="r" t="t"/>
            <a:pathLst>
              <a:path extrusionOk="0" h="13574" w="10822">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20" name="Google Shape;120;p14"/>
          <p:cNvSpPr/>
          <p:nvPr/>
        </p:nvSpPr>
        <p:spPr>
          <a:xfrm>
            <a:off x="4892224" y="4552927"/>
            <a:ext cx="416228" cy="409988"/>
          </a:xfrm>
          <a:custGeom>
            <a:rect b="b" l="l" r="r" t="t"/>
            <a:pathLst>
              <a:path extrusionOk="0" h="14454" w="14674">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21" name="Google Shape;121;p14"/>
          <p:cNvSpPr/>
          <p:nvPr/>
        </p:nvSpPr>
        <p:spPr>
          <a:xfrm>
            <a:off x="8829403" y="4583868"/>
            <a:ext cx="391238" cy="289295"/>
          </a:xfrm>
          <a:custGeom>
            <a:rect b="b" l="l" r="r" t="t"/>
            <a:pathLst>
              <a:path extrusionOk="0" h="10199" w="13793">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22" name="Google Shape;122;p14"/>
          <p:cNvSpPr/>
          <p:nvPr/>
        </p:nvSpPr>
        <p:spPr>
          <a:xfrm>
            <a:off x="4489179" y="4206693"/>
            <a:ext cx="180033" cy="373539"/>
          </a:xfrm>
          <a:custGeom>
            <a:rect b="b" l="l" r="r" t="t"/>
            <a:pathLst>
              <a:path extrusionOk="0" h="13169" w="6347">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23" name="Google Shape;123;p14"/>
          <p:cNvSpPr/>
          <p:nvPr/>
        </p:nvSpPr>
        <p:spPr>
          <a:xfrm rot="1920548">
            <a:off x="7236726" y="4658174"/>
            <a:ext cx="501522" cy="425557"/>
          </a:xfrm>
          <a:custGeom>
            <a:rect b="b" l="l" r="r" t="t"/>
            <a:pathLst>
              <a:path extrusionOk="0" h="15004" w="17681">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24" name="Google Shape;124;p14"/>
          <p:cNvSpPr/>
          <p:nvPr/>
        </p:nvSpPr>
        <p:spPr>
          <a:xfrm>
            <a:off x="8263292" y="4517805"/>
            <a:ext cx="479681" cy="339217"/>
          </a:xfrm>
          <a:custGeom>
            <a:rect b="b" l="l" r="r" t="t"/>
            <a:pathLst>
              <a:path extrusionOk="0" h="11959" w="16911">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25" name="Google Shape;125;p14"/>
          <p:cNvSpPr/>
          <p:nvPr/>
        </p:nvSpPr>
        <p:spPr>
          <a:xfrm rot="-5400000">
            <a:off x="7684355" y="3982230"/>
            <a:ext cx="279906" cy="357966"/>
          </a:xfrm>
          <a:custGeom>
            <a:rect b="b" l="l" r="r" t="t"/>
            <a:pathLst>
              <a:path extrusionOk="0" h="12620" w="9868">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26" name="Google Shape;126;p14"/>
          <p:cNvSpPr/>
          <p:nvPr/>
        </p:nvSpPr>
        <p:spPr>
          <a:xfrm>
            <a:off x="7659648" y="4370196"/>
            <a:ext cx="377708" cy="426638"/>
          </a:xfrm>
          <a:custGeom>
            <a:rect b="b" l="l" r="r" t="t"/>
            <a:pathLst>
              <a:path extrusionOk="0" h="15041" w="13316">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27" name="Google Shape;127;p14"/>
          <p:cNvSpPr/>
          <p:nvPr/>
        </p:nvSpPr>
        <p:spPr>
          <a:xfrm>
            <a:off x="5059563" y="4957957"/>
            <a:ext cx="386048" cy="258065"/>
          </a:xfrm>
          <a:custGeom>
            <a:rect b="b" l="l" r="r" t="t"/>
            <a:pathLst>
              <a:path extrusionOk="0" h="9098" w="1361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28" name="Google Shape;128;p14"/>
          <p:cNvSpPr/>
          <p:nvPr/>
        </p:nvSpPr>
        <p:spPr>
          <a:xfrm>
            <a:off x="7782420" y="4885132"/>
            <a:ext cx="174842" cy="187322"/>
          </a:xfrm>
          <a:custGeom>
            <a:rect b="b" l="l" r="r" t="t"/>
            <a:pathLst>
              <a:path extrusionOk="0" h="6604" w="6164">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29" name="Google Shape;129;p14"/>
          <p:cNvSpPr/>
          <p:nvPr/>
        </p:nvSpPr>
        <p:spPr>
          <a:xfrm>
            <a:off x="1482765" y="4209515"/>
            <a:ext cx="210213" cy="458889"/>
          </a:xfrm>
          <a:custGeom>
            <a:rect b="b" l="l" r="r" t="t"/>
            <a:pathLst>
              <a:path extrusionOk="0" h="16178" w="7411">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30" name="Google Shape;130;p14"/>
          <p:cNvSpPr/>
          <p:nvPr/>
        </p:nvSpPr>
        <p:spPr>
          <a:xfrm>
            <a:off x="945960" y="4042836"/>
            <a:ext cx="414157" cy="507762"/>
          </a:xfrm>
          <a:custGeom>
            <a:rect b="b" l="l" r="r" t="t"/>
            <a:pathLst>
              <a:path extrusionOk="0" h="17901" w="14601">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31" name="Google Shape;131;p14"/>
          <p:cNvSpPr/>
          <p:nvPr/>
        </p:nvSpPr>
        <p:spPr>
          <a:xfrm>
            <a:off x="2263010" y="4132028"/>
            <a:ext cx="456818" cy="425588"/>
          </a:xfrm>
          <a:custGeom>
            <a:rect b="b" l="l" r="r" t="t"/>
            <a:pathLst>
              <a:path extrusionOk="0" h="15004" w="16105">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32" name="Google Shape;132;p14"/>
          <p:cNvSpPr/>
          <p:nvPr/>
        </p:nvSpPr>
        <p:spPr>
          <a:xfrm>
            <a:off x="1780917" y="4041241"/>
            <a:ext cx="372518" cy="384998"/>
          </a:xfrm>
          <a:custGeom>
            <a:rect b="b" l="l" r="r" t="t"/>
            <a:pathLst>
              <a:path extrusionOk="0" h="13573" w="13133">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33" name="Google Shape;133;p14"/>
          <p:cNvSpPr/>
          <p:nvPr/>
        </p:nvSpPr>
        <p:spPr>
          <a:xfrm>
            <a:off x="1706532" y="4533962"/>
            <a:ext cx="521292" cy="538992"/>
          </a:xfrm>
          <a:custGeom>
            <a:rect b="b" l="l" r="r" t="t"/>
            <a:pathLst>
              <a:path extrusionOk="0" h="19002" w="18378">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34" name="Google Shape;134;p14"/>
          <p:cNvSpPr/>
          <p:nvPr/>
        </p:nvSpPr>
        <p:spPr>
          <a:xfrm>
            <a:off x="700454" y="4557600"/>
            <a:ext cx="504670" cy="400627"/>
          </a:xfrm>
          <a:custGeom>
            <a:rect b="b" l="l" r="r" t="t"/>
            <a:pathLst>
              <a:path extrusionOk="0" h="14124" w="17792">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35" name="Google Shape;135;p14"/>
          <p:cNvSpPr/>
          <p:nvPr/>
        </p:nvSpPr>
        <p:spPr>
          <a:xfrm>
            <a:off x="400967" y="4075599"/>
            <a:ext cx="470320" cy="442210"/>
          </a:xfrm>
          <a:custGeom>
            <a:rect b="b" l="l" r="r" t="t"/>
            <a:pathLst>
              <a:path extrusionOk="0" h="15590" w="16581">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36" name="Google Shape;136;p14"/>
          <p:cNvSpPr/>
          <p:nvPr/>
        </p:nvSpPr>
        <p:spPr>
          <a:xfrm>
            <a:off x="-35016" y="4075593"/>
            <a:ext cx="339602" cy="400617"/>
          </a:xfrm>
          <a:custGeom>
            <a:rect b="b" l="l" r="r" t="t"/>
            <a:pathLst>
              <a:path extrusionOk="0" h="11079" w="9391">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37" name="Google Shape;137;p14"/>
          <p:cNvSpPr/>
          <p:nvPr/>
        </p:nvSpPr>
        <p:spPr>
          <a:xfrm>
            <a:off x="721258" y="4998019"/>
            <a:ext cx="463059" cy="177962"/>
          </a:xfrm>
          <a:custGeom>
            <a:rect b="b" l="l" r="r" t="t"/>
            <a:pathLst>
              <a:path extrusionOk="0" h="6274" w="16325">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38" name="Google Shape;138;p14"/>
          <p:cNvSpPr/>
          <p:nvPr/>
        </p:nvSpPr>
        <p:spPr>
          <a:xfrm>
            <a:off x="3251972" y="4825260"/>
            <a:ext cx="589992" cy="414129"/>
          </a:xfrm>
          <a:custGeom>
            <a:rect b="b" l="l" r="r" t="t"/>
            <a:pathLst>
              <a:path extrusionOk="0" h="14600" w="2080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39" name="Google Shape;139;p14"/>
          <p:cNvSpPr/>
          <p:nvPr/>
        </p:nvSpPr>
        <p:spPr>
          <a:xfrm>
            <a:off x="3251978" y="4029277"/>
            <a:ext cx="388118" cy="408938"/>
          </a:xfrm>
          <a:custGeom>
            <a:rect b="b" l="l" r="r" t="t"/>
            <a:pathLst>
              <a:path extrusionOk="0" h="14417" w="13683">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40" name="Google Shape;140;p14"/>
          <p:cNvSpPr/>
          <p:nvPr/>
        </p:nvSpPr>
        <p:spPr>
          <a:xfrm>
            <a:off x="2183974" y="4950383"/>
            <a:ext cx="297606" cy="211234"/>
          </a:xfrm>
          <a:custGeom>
            <a:rect b="b" l="l" r="r" t="t"/>
            <a:pathLst>
              <a:path extrusionOk="0" h="7447" w="10492">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41" name="Google Shape;141;p14"/>
          <p:cNvSpPr/>
          <p:nvPr/>
        </p:nvSpPr>
        <p:spPr>
          <a:xfrm>
            <a:off x="3949125" y="4950125"/>
            <a:ext cx="288245" cy="184202"/>
          </a:xfrm>
          <a:custGeom>
            <a:rect b="b" l="l" r="r" t="t"/>
            <a:pathLst>
              <a:path extrusionOk="0" h="6494" w="10162">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42" name="Google Shape;142;p14"/>
          <p:cNvSpPr/>
          <p:nvPr/>
        </p:nvSpPr>
        <p:spPr>
          <a:xfrm>
            <a:off x="1360115" y="4780234"/>
            <a:ext cx="323616" cy="321546"/>
          </a:xfrm>
          <a:custGeom>
            <a:rect b="b" l="l" r="r" t="t"/>
            <a:pathLst>
              <a:path extrusionOk="0" h="11336" w="11409">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43" name="Google Shape;143;p14"/>
          <p:cNvSpPr/>
          <p:nvPr/>
        </p:nvSpPr>
        <p:spPr>
          <a:xfrm>
            <a:off x="3721844" y="4000279"/>
            <a:ext cx="306966" cy="385027"/>
          </a:xfrm>
          <a:custGeom>
            <a:rect b="b" l="l" r="r" t="t"/>
            <a:pathLst>
              <a:path extrusionOk="0" h="13574" w="10822">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44" name="Google Shape;144;p14"/>
          <p:cNvSpPr/>
          <p:nvPr/>
        </p:nvSpPr>
        <p:spPr>
          <a:xfrm>
            <a:off x="91624" y="4552927"/>
            <a:ext cx="416228" cy="409988"/>
          </a:xfrm>
          <a:custGeom>
            <a:rect b="b" l="l" r="r" t="t"/>
            <a:pathLst>
              <a:path extrusionOk="0" h="14454" w="14674">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45" name="Google Shape;145;p14"/>
          <p:cNvSpPr/>
          <p:nvPr/>
        </p:nvSpPr>
        <p:spPr>
          <a:xfrm>
            <a:off x="4028803" y="4583868"/>
            <a:ext cx="391238" cy="289295"/>
          </a:xfrm>
          <a:custGeom>
            <a:rect b="b" l="l" r="r" t="t"/>
            <a:pathLst>
              <a:path extrusionOk="0" h="10199" w="13793">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46" name="Google Shape;146;p14"/>
          <p:cNvSpPr/>
          <p:nvPr/>
        </p:nvSpPr>
        <p:spPr>
          <a:xfrm>
            <a:off x="2704" y="4900231"/>
            <a:ext cx="180033" cy="373539"/>
          </a:xfrm>
          <a:custGeom>
            <a:rect b="b" l="l" r="r" t="t"/>
            <a:pathLst>
              <a:path extrusionOk="0" h="13169" w="6347">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47" name="Google Shape;147;p14"/>
          <p:cNvSpPr/>
          <p:nvPr/>
        </p:nvSpPr>
        <p:spPr>
          <a:xfrm rot="1920548">
            <a:off x="2436125" y="4658174"/>
            <a:ext cx="501522" cy="425557"/>
          </a:xfrm>
          <a:custGeom>
            <a:rect b="b" l="l" r="r" t="t"/>
            <a:pathLst>
              <a:path extrusionOk="0" h="15004" w="17681">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48" name="Google Shape;148;p14"/>
          <p:cNvSpPr/>
          <p:nvPr/>
        </p:nvSpPr>
        <p:spPr>
          <a:xfrm>
            <a:off x="3462692" y="4517805"/>
            <a:ext cx="479681" cy="339217"/>
          </a:xfrm>
          <a:custGeom>
            <a:rect b="b" l="l" r="r" t="t"/>
            <a:pathLst>
              <a:path extrusionOk="0" h="11959" w="16911">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49" name="Google Shape;149;p14"/>
          <p:cNvSpPr/>
          <p:nvPr/>
        </p:nvSpPr>
        <p:spPr>
          <a:xfrm rot="-5400000">
            <a:off x="2883755" y="3982230"/>
            <a:ext cx="279906" cy="357966"/>
          </a:xfrm>
          <a:custGeom>
            <a:rect b="b" l="l" r="r" t="t"/>
            <a:pathLst>
              <a:path extrusionOk="0" h="12620" w="9868">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50" name="Google Shape;150;p14"/>
          <p:cNvSpPr/>
          <p:nvPr/>
        </p:nvSpPr>
        <p:spPr>
          <a:xfrm>
            <a:off x="2859048" y="4370196"/>
            <a:ext cx="377708" cy="426638"/>
          </a:xfrm>
          <a:custGeom>
            <a:rect b="b" l="l" r="r" t="t"/>
            <a:pathLst>
              <a:path extrusionOk="0" h="15041" w="13316">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51" name="Google Shape;151;p14"/>
          <p:cNvSpPr/>
          <p:nvPr/>
        </p:nvSpPr>
        <p:spPr>
          <a:xfrm>
            <a:off x="258963" y="4957957"/>
            <a:ext cx="386048" cy="258065"/>
          </a:xfrm>
          <a:custGeom>
            <a:rect b="b" l="l" r="r" t="t"/>
            <a:pathLst>
              <a:path extrusionOk="0" h="9098" w="1361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52" name="Google Shape;152;p14"/>
          <p:cNvSpPr/>
          <p:nvPr/>
        </p:nvSpPr>
        <p:spPr>
          <a:xfrm>
            <a:off x="2981820" y="4885132"/>
            <a:ext cx="174842" cy="187322"/>
          </a:xfrm>
          <a:custGeom>
            <a:rect b="b" l="l" r="r" t="t"/>
            <a:pathLst>
              <a:path extrusionOk="0" h="6604" w="6164">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TITLE_1_1_1">
    <p:spTree>
      <p:nvGrpSpPr>
        <p:cNvPr id="153" name="Shape 153"/>
        <p:cNvGrpSpPr/>
        <p:nvPr/>
      </p:nvGrpSpPr>
      <p:grpSpPr>
        <a:xfrm>
          <a:off x="0" y="0"/>
          <a:ext cx="0" cy="0"/>
          <a:chOff x="0" y="0"/>
          <a:chExt cx="0" cy="0"/>
        </a:xfrm>
      </p:grpSpPr>
      <p:sp>
        <p:nvSpPr>
          <p:cNvPr id="154" name="Google Shape;154;p15"/>
          <p:cNvSpPr txBox="1"/>
          <p:nvPr>
            <p:ph idx="1" type="body"/>
          </p:nvPr>
        </p:nvSpPr>
        <p:spPr>
          <a:xfrm>
            <a:off x="2159325" y="2161800"/>
            <a:ext cx="4825500" cy="819900"/>
          </a:xfrm>
          <a:prstGeom prst="rect">
            <a:avLst/>
          </a:prstGeom>
        </p:spPr>
        <p:txBody>
          <a:bodyPr anchorCtr="0" anchor="ctr" bIns="91425" lIns="91425" spcFirstLastPara="1" rIns="91425" wrap="square" tIns="91425">
            <a:noAutofit/>
          </a:bodyPr>
          <a:lstStyle>
            <a:lvl1pPr indent="-387350" lvl="0" marL="457200" rtl="0" algn="ctr">
              <a:spcBef>
                <a:spcPts val="0"/>
              </a:spcBef>
              <a:spcAft>
                <a:spcPts val="0"/>
              </a:spcAft>
              <a:buClr>
                <a:srgbClr val="1C4587"/>
              </a:buClr>
              <a:buSzPts val="2500"/>
              <a:buChar char="●"/>
              <a:defRPr b="1" sz="2500">
                <a:solidFill>
                  <a:srgbClr val="1C4587"/>
                </a:solidFill>
              </a:defRPr>
            </a:lvl1pPr>
            <a:lvl2pPr indent="-387350" lvl="1" marL="914400" rtl="0" algn="ctr">
              <a:spcBef>
                <a:spcPts val="1600"/>
              </a:spcBef>
              <a:spcAft>
                <a:spcPts val="0"/>
              </a:spcAft>
              <a:buClr>
                <a:srgbClr val="1C4587"/>
              </a:buClr>
              <a:buSzPts val="2500"/>
              <a:buChar char="○"/>
              <a:defRPr b="1" sz="2500">
                <a:solidFill>
                  <a:srgbClr val="1C4587"/>
                </a:solidFill>
              </a:defRPr>
            </a:lvl2pPr>
            <a:lvl3pPr indent="-387350" lvl="2" marL="1371600" rtl="0" algn="ctr">
              <a:spcBef>
                <a:spcPts val="1600"/>
              </a:spcBef>
              <a:spcAft>
                <a:spcPts val="0"/>
              </a:spcAft>
              <a:buClr>
                <a:srgbClr val="1C4587"/>
              </a:buClr>
              <a:buSzPts val="2500"/>
              <a:buChar char="■"/>
              <a:defRPr b="1" sz="2500">
                <a:solidFill>
                  <a:srgbClr val="1C4587"/>
                </a:solidFill>
              </a:defRPr>
            </a:lvl3pPr>
            <a:lvl4pPr indent="-387350" lvl="3" marL="1828800" rtl="0" algn="ctr">
              <a:spcBef>
                <a:spcPts val="1600"/>
              </a:spcBef>
              <a:spcAft>
                <a:spcPts val="0"/>
              </a:spcAft>
              <a:buClr>
                <a:srgbClr val="1C4587"/>
              </a:buClr>
              <a:buSzPts val="2500"/>
              <a:buChar char="●"/>
              <a:defRPr b="1" sz="2500">
                <a:solidFill>
                  <a:srgbClr val="1C4587"/>
                </a:solidFill>
              </a:defRPr>
            </a:lvl4pPr>
            <a:lvl5pPr indent="-387350" lvl="4" marL="2286000" rtl="0" algn="ctr">
              <a:spcBef>
                <a:spcPts val="1600"/>
              </a:spcBef>
              <a:spcAft>
                <a:spcPts val="0"/>
              </a:spcAft>
              <a:buClr>
                <a:srgbClr val="1C4587"/>
              </a:buClr>
              <a:buSzPts val="2500"/>
              <a:buChar char="○"/>
              <a:defRPr b="1" sz="2500">
                <a:solidFill>
                  <a:srgbClr val="1C4587"/>
                </a:solidFill>
              </a:defRPr>
            </a:lvl5pPr>
            <a:lvl6pPr indent="-387350" lvl="5" marL="2743200" rtl="0" algn="ctr">
              <a:spcBef>
                <a:spcPts val="1600"/>
              </a:spcBef>
              <a:spcAft>
                <a:spcPts val="0"/>
              </a:spcAft>
              <a:buClr>
                <a:srgbClr val="1C4587"/>
              </a:buClr>
              <a:buSzPts val="2500"/>
              <a:buChar char="■"/>
              <a:defRPr b="1" sz="2500">
                <a:solidFill>
                  <a:srgbClr val="1C4587"/>
                </a:solidFill>
              </a:defRPr>
            </a:lvl6pPr>
            <a:lvl7pPr indent="-387350" lvl="6" marL="3200400" rtl="0" algn="ctr">
              <a:spcBef>
                <a:spcPts val="1600"/>
              </a:spcBef>
              <a:spcAft>
                <a:spcPts val="0"/>
              </a:spcAft>
              <a:buClr>
                <a:srgbClr val="1C4587"/>
              </a:buClr>
              <a:buSzPts val="2500"/>
              <a:buChar char="●"/>
              <a:defRPr b="1" sz="2500">
                <a:solidFill>
                  <a:srgbClr val="1C4587"/>
                </a:solidFill>
              </a:defRPr>
            </a:lvl7pPr>
            <a:lvl8pPr indent="-387350" lvl="7" marL="3657600" rtl="0" algn="ctr">
              <a:spcBef>
                <a:spcPts val="1600"/>
              </a:spcBef>
              <a:spcAft>
                <a:spcPts val="0"/>
              </a:spcAft>
              <a:buClr>
                <a:srgbClr val="1C4587"/>
              </a:buClr>
              <a:buSzPts val="2500"/>
              <a:buChar char="○"/>
              <a:defRPr b="1" sz="2500">
                <a:solidFill>
                  <a:srgbClr val="1C4587"/>
                </a:solidFill>
              </a:defRPr>
            </a:lvl8pPr>
            <a:lvl9pPr indent="-387350" lvl="8" marL="4114800" rtl="0" algn="ctr">
              <a:spcBef>
                <a:spcPts val="1600"/>
              </a:spcBef>
              <a:spcAft>
                <a:spcPts val="1600"/>
              </a:spcAft>
              <a:buClr>
                <a:srgbClr val="1C4587"/>
              </a:buClr>
              <a:buSzPts val="2500"/>
              <a:buChar char="■"/>
              <a:defRPr b="1" sz="2500">
                <a:solidFill>
                  <a:srgbClr val="1C4587"/>
                </a:solidFill>
              </a:defRPr>
            </a:lvl9pPr>
          </a:lstStyle>
          <a:p/>
        </p:txBody>
      </p:sp>
      <p:sp>
        <p:nvSpPr>
          <p:cNvPr id="155" name="Google Shape;155;p15"/>
          <p:cNvSpPr/>
          <p:nvPr/>
        </p:nvSpPr>
        <p:spPr>
          <a:xfrm>
            <a:off x="7302880" y="-294362"/>
            <a:ext cx="450550" cy="558734"/>
          </a:xfrm>
          <a:custGeom>
            <a:rect b="b" l="l" r="r" t="t"/>
            <a:pathLst>
              <a:path extrusionOk="0" h="19698" w="15884">
                <a:moveTo>
                  <a:pt x="9355" y="4108"/>
                </a:moveTo>
                <a:lnTo>
                  <a:pt x="9465" y="4145"/>
                </a:lnTo>
                <a:lnTo>
                  <a:pt x="9538" y="4182"/>
                </a:lnTo>
                <a:lnTo>
                  <a:pt x="9648" y="4328"/>
                </a:lnTo>
                <a:lnTo>
                  <a:pt x="9721" y="4549"/>
                </a:lnTo>
                <a:lnTo>
                  <a:pt x="9721" y="4769"/>
                </a:lnTo>
                <a:lnTo>
                  <a:pt x="9721" y="4842"/>
                </a:lnTo>
                <a:lnTo>
                  <a:pt x="9685" y="4879"/>
                </a:lnTo>
                <a:lnTo>
                  <a:pt x="9575" y="4952"/>
                </a:lnTo>
                <a:lnTo>
                  <a:pt x="9391" y="4952"/>
                </a:lnTo>
                <a:lnTo>
                  <a:pt x="9355" y="4915"/>
                </a:lnTo>
                <a:lnTo>
                  <a:pt x="9281" y="4842"/>
                </a:lnTo>
                <a:lnTo>
                  <a:pt x="9208" y="4695"/>
                </a:lnTo>
                <a:lnTo>
                  <a:pt x="9171" y="4549"/>
                </a:lnTo>
                <a:lnTo>
                  <a:pt x="9171" y="4438"/>
                </a:lnTo>
                <a:lnTo>
                  <a:pt x="9171" y="4328"/>
                </a:lnTo>
                <a:lnTo>
                  <a:pt x="9245" y="4108"/>
                </a:lnTo>
                <a:close/>
                <a:moveTo>
                  <a:pt x="9355" y="3705"/>
                </a:moveTo>
                <a:lnTo>
                  <a:pt x="9245" y="3742"/>
                </a:lnTo>
                <a:lnTo>
                  <a:pt x="9135" y="3778"/>
                </a:lnTo>
                <a:lnTo>
                  <a:pt x="9025" y="3852"/>
                </a:lnTo>
                <a:lnTo>
                  <a:pt x="8988" y="3925"/>
                </a:lnTo>
                <a:lnTo>
                  <a:pt x="8914" y="3998"/>
                </a:lnTo>
                <a:lnTo>
                  <a:pt x="8841" y="4218"/>
                </a:lnTo>
                <a:lnTo>
                  <a:pt x="8804" y="4475"/>
                </a:lnTo>
                <a:lnTo>
                  <a:pt x="8804" y="4659"/>
                </a:lnTo>
                <a:lnTo>
                  <a:pt x="8841" y="4805"/>
                </a:lnTo>
                <a:lnTo>
                  <a:pt x="8878" y="4952"/>
                </a:lnTo>
                <a:lnTo>
                  <a:pt x="8988" y="5099"/>
                </a:lnTo>
                <a:lnTo>
                  <a:pt x="9098" y="5209"/>
                </a:lnTo>
                <a:lnTo>
                  <a:pt x="9245" y="5282"/>
                </a:lnTo>
                <a:lnTo>
                  <a:pt x="9391" y="5355"/>
                </a:lnTo>
                <a:lnTo>
                  <a:pt x="9538" y="5355"/>
                </a:lnTo>
                <a:lnTo>
                  <a:pt x="9721" y="5319"/>
                </a:lnTo>
                <a:lnTo>
                  <a:pt x="9868" y="5245"/>
                </a:lnTo>
                <a:lnTo>
                  <a:pt x="10015" y="5135"/>
                </a:lnTo>
                <a:lnTo>
                  <a:pt x="10088" y="4989"/>
                </a:lnTo>
                <a:lnTo>
                  <a:pt x="10125" y="4805"/>
                </a:lnTo>
                <a:lnTo>
                  <a:pt x="10125" y="4659"/>
                </a:lnTo>
                <a:lnTo>
                  <a:pt x="10088" y="4475"/>
                </a:lnTo>
                <a:lnTo>
                  <a:pt x="10052" y="4292"/>
                </a:lnTo>
                <a:lnTo>
                  <a:pt x="9978" y="4145"/>
                </a:lnTo>
                <a:lnTo>
                  <a:pt x="9905" y="3998"/>
                </a:lnTo>
                <a:lnTo>
                  <a:pt x="9795" y="3888"/>
                </a:lnTo>
                <a:lnTo>
                  <a:pt x="9648" y="3778"/>
                </a:lnTo>
                <a:lnTo>
                  <a:pt x="9501" y="3742"/>
                </a:lnTo>
                <a:lnTo>
                  <a:pt x="9355" y="3705"/>
                </a:lnTo>
                <a:close/>
                <a:moveTo>
                  <a:pt x="11262" y="6676"/>
                </a:moveTo>
                <a:lnTo>
                  <a:pt x="11262" y="6786"/>
                </a:lnTo>
                <a:lnTo>
                  <a:pt x="11225" y="6859"/>
                </a:lnTo>
                <a:lnTo>
                  <a:pt x="11152" y="6933"/>
                </a:lnTo>
                <a:lnTo>
                  <a:pt x="11042" y="7006"/>
                </a:lnTo>
                <a:lnTo>
                  <a:pt x="10785" y="7116"/>
                </a:lnTo>
                <a:lnTo>
                  <a:pt x="10602" y="7190"/>
                </a:lnTo>
                <a:lnTo>
                  <a:pt x="9795" y="7556"/>
                </a:lnTo>
                <a:lnTo>
                  <a:pt x="9721" y="7263"/>
                </a:lnTo>
                <a:lnTo>
                  <a:pt x="10639" y="6823"/>
                </a:lnTo>
                <a:lnTo>
                  <a:pt x="11079" y="6676"/>
                </a:lnTo>
                <a:close/>
                <a:moveTo>
                  <a:pt x="11115" y="6273"/>
                </a:moveTo>
                <a:lnTo>
                  <a:pt x="10859" y="6346"/>
                </a:lnTo>
                <a:lnTo>
                  <a:pt x="10052" y="6639"/>
                </a:lnTo>
                <a:lnTo>
                  <a:pt x="9648" y="6823"/>
                </a:lnTo>
                <a:lnTo>
                  <a:pt x="9281" y="7006"/>
                </a:lnTo>
                <a:lnTo>
                  <a:pt x="9208" y="7080"/>
                </a:lnTo>
                <a:lnTo>
                  <a:pt x="9208" y="7116"/>
                </a:lnTo>
                <a:lnTo>
                  <a:pt x="9208" y="7190"/>
                </a:lnTo>
                <a:lnTo>
                  <a:pt x="9208" y="7263"/>
                </a:lnTo>
                <a:lnTo>
                  <a:pt x="9318" y="7336"/>
                </a:lnTo>
                <a:lnTo>
                  <a:pt x="9465" y="7336"/>
                </a:lnTo>
                <a:lnTo>
                  <a:pt x="9465" y="7593"/>
                </a:lnTo>
                <a:lnTo>
                  <a:pt x="9538" y="7813"/>
                </a:lnTo>
                <a:lnTo>
                  <a:pt x="9575" y="7887"/>
                </a:lnTo>
                <a:lnTo>
                  <a:pt x="9648" y="7923"/>
                </a:lnTo>
                <a:lnTo>
                  <a:pt x="9758" y="7923"/>
                </a:lnTo>
                <a:lnTo>
                  <a:pt x="10492" y="7630"/>
                </a:lnTo>
                <a:lnTo>
                  <a:pt x="10859" y="7483"/>
                </a:lnTo>
                <a:lnTo>
                  <a:pt x="11225" y="7336"/>
                </a:lnTo>
                <a:lnTo>
                  <a:pt x="11409" y="7190"/>
                </a:lnTo>
                <a:lnTo>
                  <a:pt x="11556" y="7006"/>
                </a:lnTo>
                <a:lnTo>
                  <a:pt x="11629" y="6896"/>
                </a:lnTo>
                <a:lnTo>
                  <a:pt x="11629" y="6786"/>
                </a:lnTo>
                <a:lnTo>
                  <a:pt x="11629" y="6676"/>
                </a:lnTo>
                <a:lnTo>
                  <a:pt x="11592" y="6566"/>
                </a:lnTo>
                <a:lnTo>
                  <a:pt x="11556" y="6419"/>
                </a:lnTo>
                <a:lnTo>
                  <a:pt x="11482" y="6346"/>
                </a:lnTo>
                <a:lnTo>
                  <a:pt x="11372" y="6273"/>
                </a:lnTo>
                <a:close/>
                <a:moveTo>
                  <a:pt x="10198" y="2861"/>
                </a:moveTo>
                <a:lnTo>
                  <a:pt x="10235" y="3228"/>
                </a:lnTo>
                <a:lnTo>
                  <a:pt x="10345" y="3595"/>
                </a:lnTo>
                <a:lnTo>
                  <a:pt x="10565" y="4292"/>
                </a:lnTo>
                <a:lnTo>
                  <a:pt x="10822" y="5062"/>
                </a:lnTo>
                <a:lnTo>
                  <a:pt x="10895" y="5282"/>
                </a:lnTo>
                <a:lnTo>
                  <a:pt x="9025" y="6052"/>
                </a:lnTo>
                <a:lnTo>
                  <a:pt x="7154" y="6786"/>
                </a:lnTo>
                <a:lnTo>
                  <a:pt x="5173" y="7593"/>
                </a:lnTo>
                <a:lnTo>
                  <a:pt x="4146" y="7997"/>
                </a:lnTo>
                <a:lnTo>
                  <a:pt x="3816" y="8143"/>
                </a:lnTo>
                <a:lnTo>
                  <a:pt x="3486" y="8290"/>
                </a:lnTo>
                <a:lnTo>
                  <a:pt x="3266" y="7887"/>
                </a:lnTo>
                <a:lnTo>
                  <a:pt x="3045" y="7446"/>
                </a:lnTo>
                <a:lnTo>
                  <a:pt x="2679" y="6566"/>
                </a:lnTo>
                <a:lnTo>
                  <a:pt x="2532" y="6162"/>
                </a:lnTo>
                <a:lnTo>
                  <a:pt x="2385" y="5869"/>
                </a:lnTo>
                <a:lnTo>
                  <a:pt x="2238" y="5612"/>
                </a:lnTo>
                <a:lnTo>
                  <a:pt x="2715" y="5539"/>
                </a:lnTo>
                <a:lnTo>
                  <a:pt x="3192" y="5429"/>
                </a:lnTo>
                <a:lnTo>
                  <a:pt x="3669" y="5282"/>
                </a:lnTo>
                <a:lnTo>
                  <a:pt x="4146" y="5099"/>
                </a:lnTo>
                <a:lnTo>
                  <a:pt x="5210" y="4659"/>
                </a:lnTo>
                <a:lnTo>
                  <a:pt x="6273" y="4218"/>
                </a:lnTo>
                <a:lnTo>
                  <a:pt x="6824" y="4035"/>
                </a:lnTo>
                <a:lnTo>
                  <a:pt x="7374" y="3852"/>
                </a:lnTo>
                <a:lnTo>
                  <a:pt x="8474" y="3558"/>
                </a:lnTo>
                <a:lnTo>
                  <a:pt x="9025" y="3411"/>
                </a:lnTo>
                <a:lnTo>
                  <a:pt x="9538" y="3191"/>
                </a:lnTo>
                <a:lnTo>
                  <a:pt x="9868" y="3081"/>
                </a:lnTo>
                <a:lnTo>
                  <a:pt x="10015" y="2971"/>
                </a:lnTo>
                <a:lnTo>
                  <a:pt x="10198" y="2861"/>
                </a:lnTo>
                <a:close/>
                <a:moveTo>
                  <a:pt x="8658" y="7740"/>
                </a:moveTo>
                <a:lnTo>
                  <a:pt x="8694" y="7923"/>
                </a:lnTo>
                <a:lnTo>
                  <a:pt x="8071" y="8253"/>
                </a:lnTo>
                <a:lnTo>
                  <a:pt x="7704" y="8437"/>
                </a:lnTo>
                <a:lnTo>
                  <a:pt x="7594" y="8437"/>
                </a:lnTo>
                <a:lnTo>
                  <a:pt x="7557" y="8363"/>
                </a:lnTo>
                <a:lnTo>
                  <a:pt x="7557" y="8180"/>
                </a:lnTo>
                <a:lnTo>
                  <a:pt x="8658" y="7740"/>
                </a:lnTo>
                <a:close/>
                <a:moveTo>
                  <a:pt x="10198" y="2384"/>
                </a:moveTo>
                <a:lnTo>
                  <a:pt x="9978" y="2458"/>
                </a:lnTo>
                <a:lnTo>
                  <a:pt x="9795" y="2568"/>
                </a:lnTo>
                <a:lnTo>
                  <a:pt x="9391" y="2788"/>
                </a:lnTo>
                <a:lnTo>
                  <a:pt x="8841" y="2971"/>
                </a:lnTo>
                <a:lnTo>
                  <a:pt x="8328" y="3155"/>
                </a:lnTo>
                <a:lnTo>
                  <a:pt x="7264" y="3411"/>
                </a:lnTo>
                <a:lnTo>
                  <a:pt x="6750" y="3558"/>
                </a:lnTo>
                <a:lnTo>
                  <a:pt x="6237" y="3742"/>
                </a:lnTo>
                <a:lnTo>
                  <a:pt x="5210" y="4145"/>
                </a:lnTo>
                <a:lnTo>
                  <a:pt x="4219" y="4585"/>
                </a:lnTo>
                <a:lnTo>
                  <a:pt x="3669" y="4805"/>
                </a:lnTo>
                <a:lnTo>
                  <a:pt x="3119" y="4989"/>
                </a:lnTo>
                <a:lnTo>
                  <a:pt x="2018" y="5319"/>
                </a:lnTo>
                <a:lnTo>
                  <a:pt x="1945" y="5355"/>
                </a:lnTo>
                <a:lnTo>
                  <a:pt x="1908" y="5392"/>
                </a:lnTo>
                <a:lnTo>
                  <a:pt x="1908" y="5466"/>
                </a:lnTo>
                <a:lnTo>
                  <a:pt x="1945" y="5539"/>
                </a:lnTo>
                <a:lnTo>
                  <a:pt x="1982" y="5576"/>
                </a:lnTo>
                <a:lnTo>
                  <a:pt x="1945" y="5686"/>
                </a:lnTo>
                <a:lnTo>
                  <a:pt x="1945" y="5759"/>
                </a:lnTo>
                <a:lnTo>
                  <a:pt x="2018" y="5979"/>
                </a:lnTo>
                <a:lnTo>
                  <a:pt x="2165" y="6456"/>
                </a:lnTo>
                <a:lnTo>
                  <a:pt x="2385" y="6933"/>
                </a:lnTo>
                <a:lnTo>
                  <a:pt x="2752" y="7850"/>
                </a:lnTo>
                <a:lnTo>
                  <a:pt x="2972" y="8290"/>
                </a:lnTo>
                <a:lnTo>
                  <a:pt x="3192" y="8694"/>
                </a:lnTo>
                <a:lnTo>
                  <a:pt x="3266" y="8767"/>
                </a:lnTo>
                <a:lnTo>
                  <a:pt x="3302" y="8804"/>
                </a:lnTo>
                <a:lnTo>
                  <a:pt x="3412" y="8804"/>
                </a:lnTo>
                <a:lnTo>
                  <a:pt x="3522" y="8730"/>
                </a:lnTo>
                <a:lnTo>
                  <a:pt x="3596" y="8620"/>
                </a:lnTo>
                <a:lnTo>
                  <a:pt x="3999" y="8510"/>
                </a:lnTo>
                <a:lnTo>
                  <a:pt x="4403" y="8363"/>
                </a:lnTo>
                <a:lnTo>
                  <a:pt x="5173" y="8033"/>
                </a:lnTo>
                <a:lnTo>
                  <a:pt x="7300" y="7190"/>
                </a:lnTo>
                <a:lnTo>
                  <a:pt x="9281" y="6419"/>
                </a:lnTo>
                <a:lnTo>
                  <a:pt x="10235" y="6052"/>
                </a:lnTo>
                <a:lnTo>
                  <a:pt x="10712" y="5832"/>
                </a:lnTo>
                <a:lnTo>
                  <a:pt x="11152" y="5612"/>
                </a:lnTo>
                <a:lnTo>
                  <a:pt x="11262" y="5612"/>
                </a:lnTo>
                <a:lnTo>
                  <a:pt x="11335" y="5539"/>
                </a:lnTo>
                <a:lnTo>
                  <a:pt x="11372" y="5392"/>
                </a:lnTo>
                <a:lnTo>
                  <a:pt x="11372" y="5282"/>
                </a:lnTo>
                <a:lnTo>
                  <a:pt x="11299" y="5025"/>
                </a:lnTo>
                <a:lnTo>
                  <a:pt x="11042" y="4255"/>
                </a:lnTo>
                <a:lnTo>
                  <a:pt x="10785" y="3485"/>
                </a:lnTo>
                <a:lnTo>
                  <a:pt x="10639" y="3118"/>
                </a:lnTo>
                <a:lnTo>
                  <a:pt x="10455" y="2751"/>
                </a:lnTo>
                <a:lnTo>
                  <a:pt x="10418" y="2714"/>
                </a:lnTo>
                <a:lnTo>
                  <a:pt x="10345" y="2678"/>
                </a:lnTo>
                <a:lnTo>
                  <a:pt x="10382" y="2568"/>
                </a:lnTo>
                <a:lnTo>
                  <a:pt x="10382" y="2494"/>
                </a:lnTo>
                <a:lnTo>
                  <a:pt x="10308" y="2421"/>
                </a:lnTo>
                <a:lnTo>
                  <a:pt x="10198" y="2384"/>
                </a:lnTo>
                <a:close/>
                <a:moveTo>
                  <a:pt x="8694" y="7263"/>
                </a:moveTo>
                <a:lnTo>
                  <a:pt x="7337" y="7813"/>
                </a:lnTo>
                <a:lnTo>
                  <a:pt x="7264" y="7850"/>
                </a:lnTo>
                <a:lnTo>
                  <a:pt x="7227" y="7923"/>
                </a:lnTo>
                <a:lnTo>
                  <a:pt x="7190" y="7997"/>
                </a:lnTo>
                <a:lnTo>
                  <a:pt x="7227" y="8070"/>
                </a:lnTo>
                <a:lnTo>
                  <a:pt x="7190" y="8143"/>
                </a:lnTo>
                <a:lnTo>
                  <a:pt x="7154" y="8363"/>
                </a:lnTo>
                <a:lnTo>
                  <a:pt x="7190" y="8620"/>
                </a:lnTo>
                <a:lnTo>
                  <a:pt x="7227" y="8730"/>
                </a:lnTo>
                <a:lnTo>
                  <a:pt x="7300" y="8840"/>
                </a:lnTo>
                <a:lnTo>
                  <a:pt x="7411" y="8877"/>
                </a:lnTo>
                <a:lnTo>
                  <a:pt x="7557" y="8877"/>
                </a:lnTo>
                <a:lnTo>
                  <a:pt x="7704" y="8840"/>
                </a:lnTo>
                <a:lnTo>
                  <a:pt x="7887" y="8804"/>
                </a:lnTo>
                <a:lnTo>
                  <a:pt x="8218" y="8620"/>
                </a:lnTo>
                <a:lnTo>
                  <a:pt x="9061" y="8217"/>
                </a:lnTo>
                <a:lnTo>
                  <a:pt x="9098" y="8180"/>
                </a:lnTo>
                <a:lnTo>
                  <a:pt x="9171" y="8107"/>
                </a:lnTo>
                <a:lnTo>
                  <a:pt x="9171" y="8033"/>
                </a:lnTo>
                <a:lnTo>
                  <a:pt x="9171" y="7960"/>
                </a:lnTo>
                <a:lnTo>
                  <a:pt x="8951" y="7410"/>
                </a:lnTo>
                <a:lnTo>
                  <a:pt x="8914" y="7336"/>
                </a:lnTo>
                <a:lnTo>
                  <a:pt x="8841" y="7300"/>
                </a:lnTo>
                <a:lnTo>
                  <a:pt x="8768" y="7263"/>
                </a:lnTo>
                <a:close/>
                <a:moveTo>
                  <a:pt x="11702" y="8327"/>
                </a:moveTo>
                <a:lnTo>
                  <a:pt x="11886" y="8694"/>
                </a:lnTo>
                <a:lnTo>
                  <a:pt x="12106" y="9060"/>
                </a:lnTo>
                <a:lnTo>
                  <a:pt x="11702" y="9244"/>
                </a:lnTo>
                <a:lnTo>
                  <a:pt x="11335" y="9390"/>
                </a:lnTo>
                <a:lnTo>
                  <a:pt x="10932" y="9500"/>
                </a:lnTo>
                <a:lnTo>
                  <a:pt x="10528" y="9611"/>
                </a:lnTo>
                <a:lnTo>
                  <a:pt x="10382" y="9244"/>
                </a:lnTo>
                <a:lnTo>
                  <a:pt x="10198" y="8877"/>
                </a:lnTo>
                <a:lnTo>
                  <a:pt x="10162" y="8840"/>
                </a:lnTo>
                <a:lnTo>
                  <a:pt x="10565" y="8730"/>
                </a:lnTo>
                <a:lnTo>
                  <a:pt x="10932" y="8620"/>
                </a:lnTo>
                <a:lnTo>
                  <a:pt x="11702" y="8327"/>
                </a:lnTo>
                <a:close/>
                <a:moveTo>
                  <a:pt x="11776" y="7887"/>
                </a:moveTo>
                <a:lnTo>
                  <a:pt x="11299" y="8070"/>
                </a:lnTo>
                <a:lnTo>
                  <a:pt x="10822" y="8217"/>
                </a:lnTo>
                <a:lnTo>
                  <a:pt x="9868" y="8510"/>
                </a:lnTo>
                <a:lnTo>
                  <a:pt x="9832" y="8510"/>
                </a:lnTo>
                <a:lnTo>
                  <a:pt x="9795" y="8583"/>
                </a:lnTo>
                <a:lnTo>
                  <a:pt x="9758" y="8694"/>
                </a:lnTo>
                <a:lnTo>
                  <a:pt x="9832" y="8804"/>
                </a:lnTo>
                <a:lnTo>
                  <a:pt x="9868" y="8840"/>
                </a:lnTo>
                <a:lnTo>
                  <a:pt x="9942" y="8877"/>
                </a:lnTo>
                <a:lnTo>
                  <a:pt x="9905" y="8950"/>
                </a:lnTo>
                <a:lnTo>
                  <a:pt x="9905" y="9024"/>
                </a:lnTo>
                <a:lnTo>
                  <a:pt x="10088" y="9427"/>
                </a:lnTo>
                <a:lnTo>
                  <a:pt x="10198" y="9867"/>
                </a:lnTo>
                <a:lnTo>
                  <a:pt x="10235" y="9941"/>
                </a:lnTo>
                <a:lnTo>
                  <a:pt x="10272" y="9977"/>
                </a:lnTo>
                <a:lnTo>
                  <a:pt x="10308" y="10014"/>
                </a:lnTo>
                <a:lnTo>
                  <a:pt x="10382" y="10051"/>
                </a:lnTo>
                <a:lnTo>
                  <a:pt x="10932" y="9904"/>
                </a:lnTo>
                <a:lnTo>
                  <a:pt x="11446" y="9757"/>
                </a:lnTo>
                <a:lnTo>
                  <a:pt x="11959" y="9574"/>
                </a:lnTo>
                <a:lnTo>
                  <a:pt x="12436" y="9317"/>
                </a:lnTo>
                <a:lnTo>
                  <a:pt x="12509" y="9280"/>
                </a:lnTo>
                <a:lnTo>
                  <a:pt x="12583" y="9207"/>
                </a:lnTo>
                <a:lnTo>
                  <a:pt x="12583" y="9097"/>
                </a:lnTo>
                <a:lnTo>
                  <a:pt x="12546" y="9024"/>
                </a:lnTo>
                <a:lnTo>
                  <a:pt x="12253" y="8547"/>
                </a:lnTo>
                <a:lnTo>
                  <a:pt x="11996" y="7997"/>
                </a:lnTo>
                <a:lnTo>
                  <a:pt x="11959" y="7923"/>
                </a:lnTo>
                <a:lnTo>
                  <a:pt x="11922" y="7887"/>
                </a:lnTo>
                <a:close/>
                <a:moveTo>
                  <a:pt x="8914" y="9354"/>
                </a:moveTo>
                <a:lnTo>
                  <a:pt x="9061" y="9757"/>
                </a:lnTo>
                <a:lnTo>
                  <a:pt x="9281" y="10161"/>
                </a:lnTo>
                <a:lnTo>
                  <a:pt x="8658" y="10491"/>
                </a:lnTo>
                <a:lnTo>
                  <a:pt x="7961" y="10784"/>
                </a:lnTo>
                <a:lnTo>
                  <a:pt x="7814" y="10858"/>
                </a:lnTo>
                <a:lnTo>
                  <a:pt x="7741" y="10858"/>
                </a:lnTo>
                <a:lnTo>
                  <a:pt x="7704" y="10821"/>
                </a:lnTo>
                <a:lnTo>
                  <a:pt x="7631" y="10674"/>
                </a:lnTo>
                <a:lnTo>
                  <a:pt x="7594" y="10491"/>
                </a:lnTo>
                <a:lnTo>
                  <a:pt x="7521" y="10161"/>
                </a:lnTo>
                <a:lnTo>
                  <a:pt x="7374" y="9867"/>
                </a:lnTo>
                <a:lnTo>
                  <a:pt x="8914" y="9354"/>
                </a:lnTo>
                <a:close/>
                <a:moveTo>
                  <a:pt x="8951" y="8950"/>
                </a:moveTo>
                <a:lnTo>
                  <a:pt x="7154" y="9537"/>
                </a:lnTo>
                <a:lnTo>
                  <a:pt x="7117" y="9574"/>
                </a:lnTo>
                <a:lnTo>
                  <a:pt x="7080" y="9611"/>
                </a:lnTo>
                <a:lnTo>
                  <a:pt x="7044" y="9721"/>
                </a:lnTo>
                <a:lnTo>
                  <a:pt x="7080" y="9831"/>
                </a:lnTo>
                <a:lnTo>
                  <a:pt x="7190" y="9904"/>
                </a:lnTo>
                <a:lnTo>
                  <a:pt x="7190" y="10124"/>
                </a:lnTo>
                <a:lnTo>
                  <a:pt x="7227" y="10381"/>
                </a:lnTo>
                <a:lnTo>
                  <a:pt x="7374" y="10858"/>
                </a:lnTo>
                <a:lnTo>
                  <a:pt x="7411" y="11004"/>
                </a:lnTo>
                <a:lnTo>
                  <a:pt x="7521" y="11114"/>
                </a:lnTo>
                <a:lnTo>
                  <a:pt x="7631" y="11188"/>
                </a:lnTo>
                <a:lnTo>
                  <a:pt x="7777" y="11225"/>
                </a:lnTo>
                <a:lnTo>
                  <a:pt x="8034" y="11151"/>
                </a:lnTo>
                <a:lnTo>
                  <a:pt x="8291" y="11078"/>
                </a:lnTo>
                <a:lnTo>
                  <a:pt x="8768" y="10858"/>
                </a:lnTo>
                <a:lnTo>
                  <a:pt x="9245" y="10601"/>
                </a:lnTo>
                <a:lnTo>
                  <a:pt x="9685" y="10344"/>
                </a:lnTo>
                <a:lnTo>
                  <a:pt x="9721" y="10271"/>
                </a:lnTo>
                <a:lnTo>
                  <a:pt x="9758" y="10197"/>
                </a:lnTo>
                <a:lnTo>
                  <a:pt x="9758" y="10161"/>
                </a:lnTo>
                <a:lnTo>
                  <a:pt x="9721" y="10087"/>
                </a:lnTo>
                <a:lnTo>
                  <a:pt x="9538" y="9867"/>
                </a:lnTo>
                <a:lnTo>
                  <a:pt x="9391" y="9611"/>
                </a:lnTo>
                <a:lnTo>
                  <a:pt x="9281" y="9354"/>
                </a:lnTo>
                <a:lnTo>
                  <a:pt x="9208" y="9060"/>
                </a:lnTo>
                <a:lnTo>
                  <a:pt x="9171" y="8987"/>
                </a:lnTo>
                <a:lnTo>
                  <a:pt x="9098" y="8950"/>
                </a:lnTo>
                <a:close/>
                <a:moveTo>
                  <a:pt x="12473" y="10344"/>
                </a:moveTo>
                <a:lnTo>
                  <a:pt x="12619" y="10711"/>
                </a:lnTo>
                <a:lnTo>
                  <a:pt x="11959" y="11078"/>
                </a:lnTo>
                <a:lnTo>
                  <a:pt x="11299" y="11445"/>
                </a:lnTo>
                <a:lnTo>
                  <a:pt x="11152" y="10894"/>
                </a:lnTo>
                <a:lnTo>
                  <a:pt x="11189" y="10858"/>
                </a:lnTo>
                <a:lnTo>
                  <a:pt x="11189" y="10784"/>
                </a:lnTo>
                <a:lnTo>
                  <a:pt x="11482" y="10674"/>
                </a:lnTo>
                <a:lnTo>
                  <a:pt x="11776" y="10601"/>
                </a:lnTo>
                <a:lnTo>
                  <a:pt x="12473" y="10344"/>
                </a:lnTo>
                <a:close/>
                <a:moveTo>
                  <a:pt x="6273" y="10418"/>
                </a:moveTo>
                <a:lnTo>
                  <a:pt x="6347" y="10454"/>
                </a:lnTo>
                <a:lnTo>
                  <a:pt x="6420" y="10564"/>
                </a:lnTo>
                <a:lnTo>
                  <a:pt x="6567" y="10894"/>
                </a:lnTo>
                <a:lnTo>
                  <a:pt x="5797" y="11261"/>
                </a:lnTo>
                <a:lnTo>
                  <a:pt x="5100" y="11738"/>
                </a:lnTo>
                <a:lnTo>
                  <a:pt x="4953" y="11298"/>
                </a:lnTo>
                <a:lnTo>
                  <a:pt x="4843" y="11078"/>
                </a:lnTo>
                <a:lnTo>
                  <a:pt x="4733" y="10894"/>
                </a:lnTo>
                <a:lnTo>
                  <a:pt x="5613" y="10601"/>
                </a:lnTo>
                <a:lnTo>
                  <a:pt x="5943" y="10491"/>
                </a:lnTo>
                <a:lnTo>
                  <a:pt x="6237" y="10418"/>
                </a:lnTo>
                <a:close/>
                <a:moveTo>
                  <a:pt x="12583" y="9867"/>
                </a:moveTo>
                <a:lnTo>
                  <a:pt x="12509" y="9904"/>
                </a:lnTo>
                <a:lnTo>
                  <a:pt x="11519" y="10271"/>
                </a:lnTo>
                <a:lnTo>
                  <a:pt x="11115" y="10381"/>
                </a:lnTo>
                <a:lnTo>
                  <a:pt x="10932" y="10491"/>
                </a:lnTo>
                <a:lnTo>
                  <a:pt x="10859" y="10564"/>
                </a:lnTo>
                <a:lnTo>
                  <a:pt x="10785" y="10638"/>
                </a:lnTo>
                <a:lnTo>
                  <a:pt x="10785" y="10748"/>
                </a:lnTo>
                <a:lnTo>
                  <a:pt x="10822" y="10821"/>
                </a:lnTo>
                <a:lnTo>
                  <a:pt x="10859" y="10858"/>
                </a:lnTo>
                <a:lnTo>
                  <a:pt x="10859" y="10894"/>
                </a:lnTo>
                <a:lnTo>
                  <a:pt x="10895" y="11335"/>
                </a:lnTo>
                <a:lnTo>
                  <a:pt x="11005" y="11738"/>
                </a:lnTo>
                <a:lnTo>
                  <a:pt x="11005" y="11848"/>
                </a:lnTo>
                <a:lnTo>
                  <a:pt x="11079" y="11885"/>
                </a:lnTo>
                <a:lnTo>
                  <a:pt x="11152" y="11921"/>
                </a:lnTo>
                <a:lnTo>
                  <a:pt x="11225" y="11921"/>
                </a:lnTo>
                <a:lnTo>
                  <a:pt x="12142" y="11445"/>
                </a:lnTo>
                <a:lnTo>
                  <a:pt x="12986" y="10931"/>
                </a:lnTo>
                <a:lnTo>
                  <a:pt x="13060" y="10858"/>
                </a:lnTo>
                <a:lnTo>
                  <a:pt x="13096" y="10784"/>
                </a:lnTo>
                <a:lnTo>
                  <a:pt x="13096" y="10711"/>
                </a:lnTo>
                <a:lnTo>
                  <a:pt x="13060" y="10638"/>
                </a:lnTo>
                <a:lnTo>
                  <a:pt x="12876" y="10344"/>
                </a:lnTo>
                <a:lnTo>
                  <a:pt x="12766" y="10014"/>
                </a:lnTo>
                <a:lnTo>
                  <a:pt x="12729" y="9941"/>
                </a:lnTo>
                <a:lnTo>
                  <a:pt x="12656" y="9904"/>
                </a:lnTo>
                <a:lnTo>
                  <a:pt x="12583" y="9867"/>
                </a:lnTo>
                <a:close/>
                <a:moveTo>
                  <a:pt x="6200" y="9977"/>
                </a:moveTo>
                <a:lnTo>
                  <a:pt x="5980" y="10014"/>
                </a:lnTo>
                <a:lnTo>
                  <a:pt x="5760" y="10087"/>
                </a:lnTo>
                <a:lnTo>
                  <a:pt x="5356" y="10234"/>
                </a:lnTo>
                <a:lnTo>
                  <a:pt x="4843" y="10381"/>
                </a:lnTo>
                <a:lnTo>
                  <a:pt x="4329" y="10564"/>
                </a:lnTo>
                <a:lnTo>
                  <a:pt x="4293" y="10601"/>
                </a:lnTo>
                <a:lnTo>
                  <a:pt x="4256" y="10638"/>
                </a:lnTo>
                <a:lnTo>
                  <a:pt x="4219" y="10784"/>
                </a:lnTo>
                <a:lnTo>
                  <a:pt x="4256" y="10894"/>
                </a:lnTo>
                <a:lnTo>
                  <a:pt x="4293" y="10931"/>
                </a:lnTo>
                <a:lnTo>
                  <a:pt x="4366" y="10968"/>
                </a:lnTo>
                <a:lnTo>
                  <a:pt x="4513" y="11298"/>
                </a:lnTo>
                <a:lnTo>
                  <a:pt x="4659" y="11701"/>
                </a:lnTo>
                <a:lnTo>
                  <a:pt x="4769" y="12142"/>
                </a:lnTo>
                <a:lnTo>
                  <a:pt x="4843" y="12215"/>
                </a:lnTo>
                <a:lnTo>
                  <a:pt x="4916" y="12252"/>
                </a:lnTo>
                <a:lnTo>
                  <a:pt x="4990" y="12252"/>
                </a:lnTo>
                <a:lnTo>
                  <a:pt x="5100" y="12215"/>
                </a:lnTo>
                <a:lnTo>
                  <a:pt x="5540" y="11921"/>
                </a:lnTo>
                <a:lnTo>
                  <a:pt x="5980" y="11665"/>
                </a:lnTo>
                <a:lnTo>
                  <a:pt x="6420" y="11445"/>
                </a:lnTo>
                <a:lnTo>
                  <a:pt x="6934" y="11225"/>
                </a:lnTo>
                <a:lnTo>
                  <a:pt x="6970" y="11188"/>
                </a:lnTo>
                <a:lnTo>
                  <a:pt x="7044" y="11114"/>
                </a:lnTo>
                <a:lnTo>
                  <a:pt x="7044" y="11041"/>
                </a:lnTo>
                <a:lnTo>
                  <a:pt x="7044" y="10931"/>
                </a:lnTo>
                <a:lnTo>
                  <a:pt x="6897" y="10601"/>
                </a:lnTo>
                <a:lnTo>
                  <a:pt x="6750" y="10307"/>
                </a:lnTo>
                <a:lnTo>
                  <a:pt x="6677" y="10161"/>
                </a:lnTo>
                <a:lnTo>
                  <a:pt x="6530" y="10051"/>
                </a:lnTo>
                <a:lnTo>
                  <a:pt x="6383" y="10014"/>
                </a:lnTo>
                <a:lnTo>
                  <a:pt x="6200" y="9977"/>
                </a:lnTo>
                <a:close/>
                <a:moveTo>
                  <a:pt x="9832" y="11371"/>
                </a:moveTo>
                <a:lnTo>
                  <a:pt x="10125" y="11921"/>
                </a:lnTo>
                <a:lnTo>
                  <a:pt x="9721" y="12142"/>
                </a:lnTo>
                <a:lnTo>
                  <a:pt x="9318" y="12288"/>
                </a:lnTo>
                <a:lnTo>
                  <a:pt x="8914" y="12435"/>
                </a:lnTo>
                <a:lnTo>
                  <a:pt x="8511" y="12545"/>
                </a:lnTo>
                <a:lnTo>
                  <a:pt x="8328" y="12032"/>
                </a:lnTo>
                <a:lnTo>
                  <a:pt x="8694" y="11921"/>
                </a:lnTo>
                <a:lnTo>
                  <a:pt x="9098" y="11738"/>
                </a:lnTo>
                <a:lnTo>
                  <a:pt x="9832" y="11371"/>
                </a:lnTo>
                <a:close/>
                <a:moveTo>
                  <a:pt x="9868" y="10894"/>
                </a:moveTo>
                <a:lnTo>
                  <a:pt x="8951" y="11298"/>
                </a:lnTo>
                <a:lnTo>
                  <a:pt x="8474" y="11481"/>
                </a:lnTo>
                <a:lnTo>
                  <a:pt x="8071" y="11738"/>
                </a:lnTo>
                <a:lnTo>
                  <a:pt x="7997" y="11738"/>
                </a:lnTo>
                <a:lnTo>
                  <a:pt x="7924" y="11775"/>
                </a:lnTo>
                <a:lnTo>
                  <a:pt x="7887" y="11885"/>
                </a:lnTo>
                <a:lnTo>
                  <a:pt x="7887" y="11958"/>
                </a:lnTo>
                <a:lnTo>
                  <a:pt x="8034" y="12398"/>
                </a:lnTo>
                <a:lnTo>
                  <a:pt x="8181" y="12839"/>
                </a:lnTo>
                <a:lnTo>
                  <a:pt x="8254" y="12949"/>
                </a:lnTo>
                <a:lnTo>
                  <a:pt x="8328" y="12985"/>
                </a:lnTo>
                <a:lnTo>
                  <a:pt x="8364" y="12985"/>
                </a:lnTo>
                <a:lnTo>
                  <a:pt x="8951" y="12839"/>
                </a:lnTo>
                <a:lnTo>
                  <a:pt x="9465" y="12655"/>
                </a:lnTo>
                <a:lnTo>
                  <a:pt x="10015" y="12472"/>
                </a:lnTo>
                <a:lnTo>
                  <a:pt x="10528" y="12215"/>
                </a:lnTo>
                <a:lnTo>
                  <a:pt x="10565" y="12142"/>
                </a:lnTo>
                <a:lnTo>
                  <a:pt x="10602" y="12105"/>
                </a:lnTo>
                <a:lnTo>
                  <a:pt x="10602" y="12032"/>
                </a:lnTo>
                <a:lnTo>
                  <a:pt x="10602" y="11958"/>
                </a:lnTo>
                <a:lnTo>
                  <a:pt x="10125" y="11041"/>
                </a:lnTo>
                <a:lnTo>
                  <a:pt x="10088" y="10968"/>
                </a:lnTo>
                <a:lnTo>
                  <a:pt x="10015" y="10894"/>
                </a:lnTo>
                <a:close/>
                <a:moveTo>
                  <a:pt x="13133" y="12288"/>
                </a:moveTo>
                <a:lnTo>
                  <a:pt x="13243" y="12325"/>
                </a:lnTo>
                <a:lnTo>
                  <a:pt x="13353" y="12472"/>
                </a:lnTo>
                <a:lnTo>
                  <a:pt x="13610" y="12985"/>
                </a:lnTo>
                <a:lnTo>
                  <a:pt x="12839" y="13242"/>
                </a:lnTo>
                <a:lnTo>
                  <a:pt x="12106" y="13572"/>
                </a:lnTo>
                <a:lnTo>
                  <a:pt x="11996" y="13352"/>
                </a:lnTo>
                <a:lnTo>
                  <a:pt x="11886" y="13132"/>
                </a:lnTo>
                <a:lnTo>
                  <a:pt x="11739" y="12692"/>
                </a:lnTo>
                <a:lnTo>
                  <a:pt x="12032" y="12618"/>
                </a:lnTo>
                <a:lnTo>
                  <a:pt x="12289" y="12545"/>
                </a:lnTo>
                <a:lnTo>
                  <a:pt x="12839" y="12362"/>
                </a:lnTo>
                <a:lnTo>
                  <a:pt x="13023" y="12288"/>
                </a:lnTo>
                <a:close/>
                <a:moveTo>
                  <a:pt x="7044" y="12325"/>
                </a:moveTo>
                <a:lnTo>
                  <a:pt x="7337" y="13022"/>
                </a:lnTo>
                <a:lnTo>
                  <a:pt x="5833" y="13792"/>
                </a:lnTo>
                <a:lnTo>
                  <a:pt x="5613" y="13132"/>
                </a:lnTo>
                <a:lnTo>
                  <a:pt x="5943" y="12875"/>
                </a:lnTo>
                <a:lnTo>
                  <a:pt x="6273" y="12655"/>
                </a:lnTo>
                <a:lnTo>
                  <a:pt x="6677" y="12472"/>
                </a:lnTo>
                <a:lnTo>
                  <a:pt x="7044" y="12325"/>
                </a:lnTo>
                <a:close/>
                <a:moveTo>
                  <a:pt x="13060" y="11885"/>
                </a:moveTo>
                <a:lnTo>
                  <a:pt x="12839" y="11921"/>
                </a:lnTo>
                <a:lnTo>
                  <a:pt x="12473" y="12068"/>
                </a:lnTo>
                <a:lnTo>
                  <a:pt x="11922" y="12215"/>
                </a:lnTo>
                <a:lnTo>
                  <a:pt x="11666" y="12288"/>
                </a:lnTo>
                <a:lnTo>
                  <a:pt x="11446" y="12398"/>
                </a:lnTo>
                <a:lnTo>
                  <a:pt x="11372" y="12435"/>
                </a:lnTo>
                <a:lnTo>
                  <a:pt x="11372" y="12472"/>
                </a:lnTo>
                <a:lnTo>
                  <a:pt x="11372" y="12582"/>
                </a:lnTo>
                <a:lnTo>
                  <a:pt x="11446" y="12655"/>
                </a:lnTo>
                <a:lnTo>
                  <a:pt x="11519" y="12692"/>
                </a:lnTo>
                <a:lnTo>
                  <a:pt x="11482" y="12839"/>
                </a:lnTo>
                <a:lnTo>
                  <a:pt x="11482" y="13022"/>
                </a:lnTo>
                <a:lnTo>
                  <a:pt x="11519" y="13169"/>
                </a:lnTo>
                <a:lnTo>
                  <a:pt x="11556" y="13315"/>
                </a:lnTo>
                <a:lnTo>
                  <a:pt x="11702" y="13646"/>
                </a:lnTo>
                <a:lnTo>
                  <a:pt x="11886" y="13902"/>
                </a:lnTo>
                <a:lnTo>
                  <a:pt x="11996" y="13976"/>
                </a:lnTo>
                <a:lnTo>
                  <a:pt x="12106" y="13976"/>
                </a:lnTo>
                <a:lnTo>
                  <a:pt x="13023" y="13609"/>
                </a:lnTo>
                <a:lnTo>
                  <a:pt x="13940" y="13279"/>
                </a:lnTo>
                <a:lnTo>
                  <a:pt x="14013" y="13205"/>
                </a:lnTo>
                <a:lnTo>
                  <a:pt x="14050" y="13169"/>
                </a:lnTo>
                <a:lnTo>
                  <a:pt x="14087" y="13095"/>
                </a:lnTo>
                <a:lnTo>
                  <a:pt x="14050" y="13022"/>
                </a:lnTo>
                <a:lnTo>
                  <a:pt x="13646" y="12142"/>
                </a:lnTo>
                <a:lnTo>
                  <a:pt x="13573" y="12032"/>
                </a:lnTo>
                <a:lnTo>
                  <a:pt x="13463" y="11958"/>
                </a:lnTo>
                <a:lnTo>
                  <a:pt x="13353" y="11885"/>
                </a:lnTo>
                <a:close/>
                <a:moveTo>
                  <a:pt x="7190" y="11848"/>
                </a:moveTo>
                <a:lnTo>
                  <a:pt x="7117" y="11885"/>
                </a:lnTo>
                <a:lnTo>
                  <a:pt x="6640" y="12032"/>
                </a:lnTo>
                <a:lnTo>
                  <a:pt x="6163" y="12215"/>
                </a:lnTo>
                <a:lnTo>
                  <a:pt x="5723" y="12508"/>
                </a:lnTo>
                <a:lnTo>
                  <a:pt x="5320" y="12802"/>
                </a:lnTo>
                <a:lnTo>
                  <a:pt x="5246" y="12839"/>
                </a:lnTo>
                <a:lnTo>
                  <a:pt x="5210" y="12875"/>
                </a:lnTo>
                <a:lnTo>
                  <a:pt x="5173" y="12912"/>
                </a:lnTo>
                <a:lnTo>
                  <a:pt x="5173" y="12985"/>
                </a:lnTo>
                <a:lnTo>
                  <a:pt x="5246" y="13279"/>
                </a:lnTo>
                <a:lnTo>
                  <a:pt x="5320" y="13572"/>
                </a:lnTo>
                <a:lnTo>
                  <a:pt x="5540" y="14159"/>
                </a:lnTo>
                <a:lnTo>
                  <a:pt x="5576" y="14196"/>
                </a:lnTo>
                <a:lnTo>
                  <a:pt x="5650" y="14269"/>
                </a:lnTo>
                <a:lnTo>
                  <a:pt x="5797" y="14269"/>
                </a:lnTo>
                <a:lnTo>
                  <a:pt x="7667" y="13315"/>
                </a:lnTo>
                <a:lnTo>
                  <a:pt x="7741" y="13279"/>
                </a:lnTo>
                <a:lnTo>
                  <a:pt x="7777" y="13205"/>
                </a:lnTo>
                <a:lnTo>
                  <a:pt x="7814" y="13132"/>
                </a:lnTo>
                <a:lnTo>
                  <a:pt x="7777" y="13059"/>
                </a:lnTo>
                <a:lnTo>
                  <a:pt x="7374" y="11995"/>
                </a:lnTo>
                <a:lnTo>
                  <a:pt x="7337" y="11921"/>
                </a:lnTo>
                <a:lnTo>
                  <a:pt x="7264" y="11885"/>
                </a:lnTo>
                <a:lnTo>
                  <a:pt x="7190" y="11848"/>
                </a:lnTo>
                <a:close/>
                <a:moveTo>
                  <a:pt x="10528" y="13279"/>
                </a:moveTo>
                <a:lnTo>
                  <a:pt x="10895" y="13976"/>
                </a:lnTo>
                <a:lnTo>
                  <a:pt x="9318" y="14599"/>
                </a:lnTo>
                <a:lnTo>
                  <a:pt x="9025" y="13902"/>
                </a:lnTo>
                <a:lnTo>
                  <a:pt x="9098" y="13829"/>
                </a:lnTo>
                <a:lnTo>
                  <a:pt x="9098" y="13792"/>
                </a:lnTo>
                <a:lnTo>
                  <a:pt x="9135" y="13756"/>
                </a:lnTo>
                <a:lnTo>
                  <a:pt x="9465" y="13609"/>
                </a:lnTo>
                <a:lnTo>
                  <a:pt x="9758" y="13535"/>
                </a:lnTo>
                <a:lnTo>
                  <a:pt x="10528" y="13279"/>
                </a:lnTo>
                <a:close/>
                <a:moveTo>
                  <a:pt x="10639" y="12839"/>
                </a:moveTo>
                <a:lnTo>
                  <a:pt x="10565" y="12875"/>
                </a:lnTo>
                <a:lnTo>
                  <a:pt x="9501" y="13242"/>
                </a:lnTo>
                <a:lnTo>
                  <a:pt x="9061" y="13352"/>
                </a:lnTo>
                <a:lnTo>
                  <a:pt x="8878" y="13462"/>
                </a:lnTo>
                <a:lnTo>
                  <a:pt x="8768" y="13499"/>
                </a:lnTo>
                <a:lnTo>
                  <a:pt x="8731" y="13572"/>
                </a:lnTo>
                <a:lnTo>
                  <a:pt x="8658" y="13682"/>
                </a:lnTo>
                <a:lnTo>
                  <a:pt x="8694" y="13829"/>
                </a:lnTo>
                <a:lnTo>
                  <a:pt x="8731" y="13866"/>
                </a:lnTo>
                <a:lnTo>
                  <a:pt x="8731" y="13902"/>
                </a:lnTo>
                <a:lnTo>
                  <a:pt x="8768" y="14159"/>
                </a:lnTo>
                <a:lnTo>
                  <a:pt x="8841" y="14416"/>
                </a:lnTo>
                <a:lnTo>
                  <a:pt x="9025" y="14893"/>
                </a:lnTo>
                <a:lnTo>
                  <a:pt x="9098" y="14929"/>
                </a:lnTo>
                <a:lnTo>
                  <a:pt x="9135" y="14966"/>
                </a:lnTo>
                <a:lnTo>
                  <a:pt x="9208" y="15003"/>
                </a:lnTo>
                <a:lnTo>
                  <a:pt x="9281" y="15003"/>
                </a:lnTo>
                <a:lnTo>
                  <a:pt x="11225" y="14269"/>
                </a:lnTo>
                <a:lnTo>
                  <a:pt x="11262" y="14232"/>
                </a:lnTo>
                <a:lnTo>
                  <a:pt x="11299" y="14159"/>
                </a:lnTo>
                <a:lnTo>
                  <a:pt x="11335" y="14086"/>
                </a:lnTo>
                <a:lnTo>
                  <a:pt x="11335" y="14012"/>
                </a:lnTo>
                <a:lnTo>
                  <a:pt x="10822" y="12985"/>
                </a:lnTo>
                <a:lnTo>
                  <a:pt x="10785" y="12912"/>
                </a:lnTo>
                <a:lnTo>
                  <a:pt x="10712" y="12875"/>
                </a:lnTo>
                <a:lnTo>
                  <a:pt x="10639" y="12839"/>
                </a:lnTo>
                <a:close/>
                <a:moveTo>
                  <a:pt x="7997" y="14342"/>
                </a:moveTo>
                <a:lnTo>
                  <a:pt x="8107" y="14489"/>
                </a:lnTo>
                <a:lnTo>
                  <a:pt x="8144" y="14599"/>
                </a:lnTo>
                <a:lnTo>
                  <a:pt x="8107" y="14746"/>
                </a:lnTo>
                <a:lnTo>
                  <a:pt x="8034" y="14893"/>
                </a:lnTo>
                <a:lnTo>
                  <a:pt x="7924" y="15003"/>
                </a:lnTo>
                <a:lnTo>
                  <a:pt x="7814" y="15149"/>
                </a:lnTo>
                <a:lnTo>
                  <a:pt x="7557" y="15296"/>
                </a:lnTo>
                <a:lnTo>
                  <a:pt x="7044" y="15516"/>
                </a:lnTo>
                <a:lnTo>
                  <a:pt x="6787" y="15590"/>
                </a:lnTo>
                <a:lnTo>
                  <a:pt x="6567" y="15736"/>
                </a:lnTo>
                <a:lnTo>
                  <a:pt x="6310" y="15113"/>
                </a:lnTo>
                <a:lnTo>
                  <a:pt x="6383" y="15076"/>
                </a:lnTo>
                <a:lnTo>
                  <a:pt x="6457" y="14966"/>
                </a:lnTo>
                <a:lnTo>
                  <a:pt x="6457" y="14929"/>
                </a:lnTo>
                <a:lnTo>
                  <a:pt x="6530" y="15003"/>
                </a:lnTo>
                <a:lnTo>
                  <a:pt x="6604" y="14966"/>
                </a:lnTo>
                <a:lnTo>
                  <a:pt x="6787" y="14929"/>
                </a:lnTo>
                <a:lnTo>
                  <a:pt x="7227" y="14783"/>
                </a:lnTo>
                <a:lnTo>
                  <a:pt x="7631" y="14599"/>
                </a:lnTo>
                <a:lnTo>
                  <a:pt x="7997" y="14342"/>
                </a:lnTo>
                <a:close/>
                <a:moveTo>
                  <a:pt x="15150" y="15370"/>
                </a:moveTo>
                <a:lnTo>
                  <a:pt x="15150" y="15443"/>
                </a:lnTo>
                <a:lnTo>
                  <a:pt x="15224" y="15480"/>
                </a:lnTo>
                <a:lnTo>
                  <a:pt x="15260" y="15516"/>
                </a:lnTo>
                <a:lnTo>
                  <a:pt x="15150" y="15736"/>
                </a:lnTo>
                <a:lnTo>
                  <a:pt x="15004" y="15993"/>
                </a:lnTo>
                <a:lnTo>
                  <a:pt x="14857" y="15626"/>
                </a:lnTo>
                <a:lnTo>
                  <a:pt x="15150" y="15370"/>
                </a:lnTo>
                <a:close/>
                <a:moveTo>
                  <a:pt x="7997" y="13902"/>
                </a:moveTo>
                <a:lnTo>
                  <a:pt x="7887" y="13939"/>
                </a:lnTo>
                <a:lnTo>
                  <a:pt x="7631" y="14122"/>
                </a:lnTo>
                <a:lnTo>
                  <a:pt x="7337" y="14269"/>
                </a:lnTo>
                <a:lnTo>
                  <a:pt x="7044" y="14416"/>
                </a:lnTo>
                <a:lnTo>
                  <a:pt x="6750" y="14526"/>
                </a:lnTo>
                <a:lnTo>
                  <a:pt x="6347" y="14599"/>
                </a:lnTo>
                <a:lnTo>
                  <a:pt x="6163" y="14673"/>
                </a:lnTo>
                <a:lnTo>
                  <a:pt x="6090" y="14746"/>
                </a:lnTo>
                <a:lnTo>
                  <a:pt x="6017" y="14819"/>
                </a:lnTo>
                <a:lnTo>
                  <a:pt x="6017" y="14929"/>
                </a:lnTo>
                <a:lnTo>
                  <a:pt x="5943" y="15003"/>
                </a:lnTo>
                <a:lnTo>
                  <a:pt x="5943" y="15113"/>
                </a:lnTo>
                <a:lnTo>
                  <a:pt x="6127" y="15590"/>
                </a:lnTo>
                <a:lnTo>
                  <a:pt x="6273" y="16103"/>
                </a:lnTo>
                <a:lnTo>
                  <a:pt x="6347" y="16177"/>
                </a:lnTo>
                <a:lnTo>
                  <a:pt x="6420" y="16213"/>
                </a:lnTo>
                <a:lnTo>
                  <a:pt x="6493" y="16213"/>
                </a:lnTo>
                <a:lnTo>
                  <a:pt x="6567" y="16177"/>
                </a:lnTo>
                <a:lnTo>
                  <a:pt x="6787" y="16030"/>
                </a:lnTo>
                <a:lnTo>
                  <a:pt x="7007" y="15920"/>
                </a:lnTo>
                <a:lnTo>
                  <a:pt x="7484" y="15736"/>
                </a:lnTo>
                <a:lnTo>
                  <a:pt x="7704" y="15663"/>
                </a:lnTo>
                <a:lnTo>
                  <a:pt x="7924" y="15553"/>
                </a:lnTo>
                <a:lnTo>
                  <a:pt x="8144" y="15406"/>
                </a:lnTo>
                <a:lnTo>
                  <a:pt x="8328" y="15223"/>
                </a:lnTo>
                <a:lnTo>
                  <a:pt x="8438" y="15076"/>
                </a:lnTo>
                <a:lnTo>
                  <a:pt x="8511" y="14893"/>
                </a:lnTo>
                <a:lnTo>
                  <a:pt x="8511" y="14709"/>
                </a:lnTo>
                <a:lnTo>
                  <a:pt x="8511" y="14526"/>
                </a:lnTo>
                <a:lnTo>
                  <a:pt x="8474" y="14342"/>
                </a:lnTo>
                <a:lnTo>
                  <a:pt x="8364" y="14159"/>
                </a:lnTo>
                <a:lnTo>
                  <a:pt x="8254" y="14049"/>
                </a:lnTo>
                <a:lnTo>
                  <a:pt x="8071" y="13939"/>
                </a:lnTo>
                <a:lnTo>
                  <a:pt x="7997" y="13902"/>
                </a:lnTo>
                <a:close/>
                <a:moveTo>
                  <a:pt x="14710" y="15736"/>
                </a:moveTo>
                <a:lnTo>
                  <a:pt x="14747" y="15993"/>
                </a:lnTo>
                <a:lnTo>
                  <a:pt x="14820" y="16250"/>
                </a:lnTo>
                <a:lnTo>
                  <a:pt x="14490" y="16507"/>
                </a:lnTo>
                <a:lnTo>
                  <a:pt x="14417" y="16397"/>
                </a:lnTo>
                <a:lnTo>
                  <a:pt x="14307" y="15993"/>
                </a:lnTo>
                <a:lnTo>
                  <a:pt x="14380" y="15956"/>
                </a:lnTo>
                <a:lnTo>
                  <a:pt x="14710" y="15736"/>
                </a:lnTo>
                <a:close/>
                <a:moveTo>
                  <a:pt x="14123" y="16103"/>
                </a:moveTo>
                <a:lnTo>
                  <a:pt x="14160" y="16397"/>
                </a:lnTo>
                <a:lnTo>
                  <a:pt x="14233" y="16690"/>
                </a:lnTo>
                <a:lnTo>
                  <a:pt x="13830" y="16873"/>
                </a:lnTo>
                <a:lnTo>
                  <a:pt x="13720" y="16727"/>
                </a:lnTo>
                <a:lnTo>
                  <a:pt x="13500" y="16433"/>
                </a:lnTo>
                <a:lnTo>
                  <a:pt x="14123" y="16103"/>
                </a:lnTo>
                <a:close/>
                <a:moveTo>
                  <a:pt x="13426" y="16470"/>
                </a:moveTo>
                <a:lnTo>
                  <a:pt x="13500" y="16727"/>
                </a:lnTo>
                <a:lnTo>
                  <a:pt x="13536" y="16873"/>
                </a:lnTo>
                <a:lnTo>
                  <a:pt x="13573" y="16984"/>
                </a:lnTo>
                <a:lnTo>
                  <a:pt x="13096" y="17167"/>
                </a:lnTo>
                <a:lnTo>
                  <a:pt x="12986" y="17057"/>
                </a:lnTo>
                <a:lnTo>
                  <a:pt x="12876" y="16873"/>
                </a:lnTo>
                <a:lnTo>
                  <a:pt x="12839" y="16727"/>
                </a:lnTo>
                <a:lnTo>
                  <a:pt x="13426" y="16470"/>
                </a:lnTo>
                <a:close/>
                <a:moveTo>
                  <a:pt x="12583" y="16837"/>
                </a:moveTo>
                <a:lnTo>
                  <a:pt x="12656" y="17094"/>
                </a:lnTo>
                <a:lnTo>
                  <a:pt x="12803" y="17277"/>
                </a:lnTo>
                <a:lnTo>
                  <a:pt x="12399" y="17460"/>
                </a:lnTo>
                <a:lnTo>
                  <a:pt x="12326" y="17387"/>
                </a:lnTo>
                <a:lnTo>
                  <a:pt x="12253" y="17277"/>
                </a:lnTo>
                <a:lnTo>
                  <a:pt x="12216" y="17167"/>
                </a:lnTo>
                <a:lnTo>
                  <a:pt x="12216" y="17020"/>
                </a:lnTo>
                <a:lnTo>
                  <a:pt x="12583" y="16837"/>
                </a:lnTo>
                <a:close/>
                <a:moveTo>
                  <a:pt x="12032" y="17094"/>
                </a:moveTo>
                <a:lnTo>
                  <a:pt x="11996" y="17240"/>
                </a:lnTo>
                <a:lnTo>
                  <a:pt x="12032" y="17387"/>
                </a:lnTo>
                <a:lnTo>
                  <a:pt x="12106" y="17570"/>
                </a:lnTo>
                <a:lnTo>
                  <a:pt x="11812" y="17644"/>
                </a:lnTo>
                <a:lnTo>
                  <a:pt x="11776" y="17644"/>
                </a:lnTo>
                <a:lnTo>
                  <a:pt x="11739" y="17497"/>
                </a:lnTo>
                <a:lnTo>
                  <a:pt x="11666" y="17240"/>
                </a:lnTo>
                <a:lnTo>
                  <a:pt x="12032" y="17094"/>
                </a:lnTo>
                <a:close/>
                <a:moveTo>
                  <a:pt x="11446" y="17350"/>
                </a:moveTo>
                <a:lnTo>
                  <a:pt x="11482" y="17607"/>
                </a:lnTo>
                <a:lnTo>
                  <a:pt x="11519" y="17791"/>
                </a:lnTo>
                <a:lnTo>
                  <a:pt x="11189" y="17901"/>
                </a:lnTo>
                <a:lnTo>
                  <a:pt x="11115" y="17937"/>
                </a:lnTo>
                <a:lnTo>
                  <a:pt x="11115" y="17864"/>
                </a:lnTo>
                <a:lnTo>
                  <a:pt x="11115" y="17827"/>
                </a:lnTo>
                <a:lnTo>
                  <a:pt x="11115" y="17717"/>
                </a:lnTo>
                <a:lnTo>
                  <a:pt x="11005" y="17607"/>
                </a:lnTo>
                <a:lnTo>
                  <a:pt x="10969" y="17534"/>
                </a:lnTo>
                <a:lnTo>
                  <a:pt x="11446" y="17350"/>
                </a:lnTo>
                <a:close/>
                <a:moveTo>
                  <a:pt x="10639" y="17644"/>
                </a:moveTo>
                <a:lnTo>
                  <a:pt x="10749" y="17791"/>
                </a:lnTo>
                <a:lnTo>
                  <a:pt x="10859" y="17901"/>
                </a:lnTo>
                <a:lnTo>
                  <a:pt x="10932" y="17974"/>
                </a:lnTo>
                <a:lnTo>
                  <a:pt x="10969" y="17974"/>
                </a:lnTo>
                <a:lnTo>
                  <a:pt x="10455" y="18194"/>
                </a:lnTo>
                <a:lnTo>
                  <a:pt x="10418" y="18121"/>
                </a:lnTo>
                <a:lnTo>
                  <a:pt x="10345" y="18121"/>
                </a:lnTo>
                <a:lnTo>
                  <a:pt x="10235" y="18157"/>
                </a:lnTo>
                <a:lnTo>
                  <a:pt x="10162" y="17901"/>
                </a:lnTo>
                <a:lnTo>
                  <a:pt x="10125" y="17827"/>
                </a:lnTo>
                <a:lnTo>
                  <a:pt x="10639" y="17644"/>
                </a:lnTo>
                <a:close/>
                <a:moveTo>
                  <a:pt x="10272" y="440"/>
                </a:moveTo>
                <a:lnTo>
                  <a:pt x="10455" y="477"/>
                </a:lnTo>
                <a:lnTo>
                  <a:pt x="10565" y="550"/>
                </a:lnTo>
                <a:lnTo>
                  <a:pt x="10675" y="624"/>
                </a:lnTo>
                <a:lnTo>
                  <a:pt x="10785" y="734"/>
                </a:lnTo>
                <a:lnTo>
                  <a:pt x="10969" y="990"/>
                </a:lnTo>
                <a:lnTo>
                  <a:pt x="11005" y="1210"/>
                </a:lnTo>
                <a:lnTo>
                  <a:pt x="11042" y="1431"/>
                </a:lnTo>
                <a:lnTo>
                  <a:pt x="11335" y="2348"/>
                </a:lnTo>
                <a:lnTo>
                  <a:pt x="11886" y="3998"/>
                </a:lnTo>
                <a:lnTo>
                  <a:pt x="13060" y="7300"/>
                </a:lnTo>
                <a:lnTo>
                  <a:pt x="14233" y="10564"/>
                </a:lnTo>
                <a:lnTo>
                  <a:pt x="14857" y="12215"/>
                </a:lnTo>
                <a:lnTo>
                  <a:pt x="15187" y="13095"/>
                </a:lnTo>
                <a:lnTo>
                  <a:pt x="15407" y="13646"/>
                </a:lnTo>
                <a:lnTo>
                  <a:pt x="15334" y="13682"/>
                </a:lnTo>
                <a:lnTo>
                  <a:pt x="15297" y="13829"/>
                </a:lnTo>
                <a:lnTo>
                  <a:pt x="15297" y="13939"/>
                </a:lnTo>
                <a:lnTo>
                  <a:pt x="15260" y="14196"/>
                </a:lnTo>
                <a:lnTo>
                  <a:pt x="15224" y="14379"/>
                </a:lnTo>
                <a:lnTo>
                  <a:pt x="15187" y="14526"/>
                </a:lnTo>
                <a:lnTo>
                  <a:pt x="15004" y="14856"/>
                </a:lnTo>
                <a:lnTo>
                  <a:pt x="14747" y="15149"/>
                </a:lnTo>
                <a:lnTo>
                  <a:pt x="14453" y="15370"/>
                </a:lnTo>
                <a:lnTo>
                  <a:pt x="14123" y="15590"/>
                </a:lnTo>
                <a:lnTo>
                  <a:pt x="13793" y="15773"/>
                </a:lnTo>
                <a:lnTo>
                  <a:pt x="13060" y="16140"/>
                </a:lnTo>
                <a:lnTo>
                  <a:pt x="12326" y="16470"/>
                </a:lnTo>
                <a:lnTo>
                  <a:pt x="10859" y="17094"/>
                </a:lnTo>
                <a:lnTo>
                  <a:pt x="10015" y="17424"/>
                </a:lnTo>
                <a:lnTo>
                  <a:pt x="9978" y="17387"/>
                </a:lnTo>
                <a:lnTo>
                  <a:pt x="9942" y="17387"/>
                </a:lnTo>
                <a:lnTo>
                  <a:pt x="9905" y="17424"/>
                </a:lnTo>
                <a:lnTo>
                  <a:pt x="9905" y="17460"/>
                </a:lnTo>
                <a:lnTo>
                  <a:pt x="8841" y="17791"/>
                </a:lnTo>
                <a:lnTo>
                  <a:pt x="7777" y="18121"/>
                </a:lnTo>
                <a:lnTo>
                  <a:pt x="6970" y="18304"/>
                </a:lnTo>
                <a:lnTo>
                  <a:pt x="6163" y="18487"/>
                </a:lnTo>
                <a:lnTo>
                  <a:pt x="5797" y="18524"/>
                </a:lnTo>
                <a:lnTo>
                  <a:pt x="5613" y="18524"/>
                </a:lnTo>
                <a:lnTo>
                  <a:pt x="5430" y="18451"/>
                </a:lnTo>
                <a:lnTo>
                  <a:pt x="5283" y="18377"/>
                </a:lnTo>
                <a:lnTo>
                  <a:pt x="5173" y="18231"/>
                </a:lnTo>
                <a:lnTo>
                  <a:pt x="5063" y="18121"/>
                </a:lnTo>
                <a:lnTo>
                  <a:pt x="4953" y="17974"/>
                </a:lnTo>
                <a:lnTo>
                  <a:pt x="4879" y="17680"/>
                </a:lnTo>
                <a:lnTo>
                  <a:pt x="4769" y="17387"/>
                </a:lnTo>
                <a:lnTo>
                  <a:pt x="4476" y="16507"/>
                </a:lnTo>
                <a:lnTo>
                  <a:pt x="3926" y="14819"/>
                </a:lnTo>
                <a:lnTo>
                  <a:pt x="3376" y="13169"/>
                </a:lnTo>
                <a:lnTo>
                  <a:pt x="2752" y="11518"/>
                </a:lnTo>
                <a:lnTo>
                  <a:pt x="2165" y="9867"/>
                </a:lnTo>
                <a:lnTo>
                  <a:pt x="1505" y="8253"/>
                </a:lnTo>
                <a:lnTo>
                  <a:pt x="845" y="6603"/>
                </a:lnTo>
                <a:lnTo>
                  <a:pt x="588" y="6052"/>
                </a:lnTo>
                <a:lnTo>
                  <a:pt x="478" y="5796"/>
                </a:lnTo>
                <a:lnTo>
                  <a:pt x="331" y="5539"/>
                </a:lnTo>
                <a:lnTo>
                  <a:pt x="368" y="5502"/>
                </a:lnTo>
                <a:lnTo>
                  <a:pt x="404" y="5429"/>
                </a:lnTo>
                <a:lnTo>
                  <a:pt x="368" y="5209"/>
                </a:lnTo>
                <a:lnTo>
                  <a:pt x="404" y="5025"/>
                </a:lnTo>
                <a:lnTo>
                  <a:pt x="404" y="4879"/>
                </a:lnTo>
                <a:lnTo>
                  <a:pt x="478" y="4695"/>
                </a:lnTo>
                <a:lnTo>
                  <a:pt x="624" y="4402"/>
                </a:lnTo>
                <a:lnTo>
                  <a:pt x="845" y="4145"/>
                </a:lnTo>
                <a:lnTo>
                  <a:pt x="1101" y="3888"/>
                </a:lnTo>
                <a:lnTo>
                  <a:pt x="1395" y="3668"/>
                </a:lnTo>
                <a:lnTo>
                  <a:pt x="1725" y="3485"/>
                </a:lnTo>
                <a:lnTo>
                  <a:pt x="2018" y="3301"/>
                </a:lnTo>
                <a:lnTo>
                  <a:pt x="2789" y="2935"/>
                </a:lnTo>
                <a:lnTo>
                  <a:pt x="3596" y="2641"/>
                </a:lnTo>
                <a:lnTo>
                  <a:pt x="5210" y="2017"/>
                </a:lnTo>
                <a:lnTo>
                  <a:pt x="6787" y="1394"/>
                </a:lnTo>
                <a:lnTo>
                  <a:pt x="7557" y="1100"/>
                </a:lnTo>
                <a:lnTo>
                  <a:pt x="8364" y="807"/>
                </a:lnTo>
                <a:lnTo>
                  <a:pt x="9135" y="587"/>
                </a:lnTo>
                <a:lnTo>
                  <a:pt x="9538" y="514"/>
                </a:lnTo>
                <a:lnTo>
                  <a:pt x="9942" y="440"/>
                </a:lnTo>
                <a:close/>
                <a:moveTo>
                  <a:pt x="9868" y="17937"/>
                </a:moveTo>
                <a:lnTo>
                  <a:pt x="9868" y="17974"/>
                </a:lnTo>
                <a:lnTo>
                  <a:pt x="9905" y="18157"/>
                </a:lnTo>
                <a:lnTo>
                  <a:pt x="10015" y="18341"/>
                </a:lnTo>
                <a:lnTo>
                  <a:pt x="9575" y="18524"/>
                </a:lnTo>
                <a:lnTo>
                  <a:pt x="9575" y="18487"/>
                </a:lnTo>
                <a:lnTo>
                  <a:pt x="9538" y="18341"/>
                </a:lnTo>
                <a:lnTo>
                  <a:pt x="9465" y="18231"/>
                </a:lnTo>
                <a:lnTo>
                  <a:pt x="9391" y="18084"/>
                </a:lnTo>
                <a:lnTo>
                  <a:pt x="9868" y="17937"/>
                </a:lnTo>
                <a:close/>
                <a:moveTo>
                  <a:pt x="9098" y="18194"/>
                </a:moveTo>
                <a:lnTo>
                  <a:pt x="9171" y="18414"/>
                </a:lnTo>
                <a:lnTo>
                  <a:pt x="9245" y="18524"/>
                </a:lnTo>
                <a:lnTo>
                  <a:pt x="9318" y="18598"/>
                </a:lnTo>
                <a:lnTo>
                  <a:pt x="8841" y="18781"/>
                </a:lnTo>
                <a:lnTo>
                  <a:pt x="8768" y="18708"/>
                </a:lnTo>
                <a:lnTo>
                  <a:pt x="8694" y="18598"/>
                </a:lnTo>
                <a:lnTo>
                  <a:pt x="8621" y="18487"/>
                </a:lnTo>
                <a:lnTo>
                  <a:pt x="8584" y="18341"/>
                </a:lnTo>
                <a:lnTo>
                  <a:pt x="9098" y="18194"/>
                </a:lnTo>
                <a:close/>
                <a:moveTo>
                  <a:pt x="8254" y="18414"/>
                </a:moveTo>
                <a:lnTo>
                  <a:pt x="8291" y="18561"/>
                </a:lnTo>
                <a:lnTo>
                  <a:pt x="8364" y="18744"/>
                </a:lnTo>
                <a:lnTo>
                  <a:pt x="8511" y="18928"/>
                </a:lnTo>
                <a:lnTo>
                  <a:pt x="8181" y="19038"/>
                </a:lnTo>
                <a:lnTo>
                  <a:pt x="8144" y="18964"/>
                </a:lnTo>
                <a:lnTo>
                  <a:pt x="8107" y="18928"/>
                </a:lnTo>
                <a:lnTo>
                  <a:pt x="7997" y="18854"/>
                </a:lnTo>
                <a:lnTo>
                  <a:pt x="7961" y="18818"/>
                </a:lnTo>
                <a:lnTo>
                  <a:pt x="7851" y="18634"/>
                </a:lnTo>
                <a:lnTo>
                  <a:pt x="7851" y="18561"/>
                </a:lnTo>
                <a:lnTo>
                  <a:pt x="8254" y="18414"/>
                </a:lnTo>
                <a:close/>
                <a:moveTo>
                  <a:pt x="5246" y="18818"/>
                </a:moveTo>
                <a:lnTo>
                  <a:pt x="5430" y="18891"/>
                </a:lnTo>
                <a:lnTo>
                  <a:pt x="5650" y="18928"/>
                </a:lnTo>
                <a:lnTo>
                  <a:pt x="5870" y="18964"/>
                </a:lnTo>
                <a:lnTo>
                  <a:pt x="5943" y="19221"/>
                </a:lnTo>
                <a:lnTo>
                  <a:pt x="5760" y="19148"/>
                </a:lnTo>
                <a:lnTo>
                  <a:pt x="5576" y="19038"/>
                </a:lnTo>
                <a:lnTo>
                  <a:pt x="5393" y="18928"/>
                </a:lnTo>
                <a:lnTo>
                  <a:pt x="5246" y="18818"/>
                </a:lnTo>
                <a:close/>
                <a:moveTo>
                  <a:pt x="7557" y="18634"/>
                </a:moveTo>
                <a:lnTo>
                  <a:pt x="7557" y="18781"/>
                </a:lnTo>
                <a:lnTo>
                  <a:pt x="7631" y="18928"/>
                </a:lnTo>
                <a:lnTo>
                  <a:pt x="7704" y="19038"/>
                </a:lnTo>
                <a:lnTo>
                  <a:pt x="7777" y="19148"/>
                </a:lnTo>
                <a:lnTo>
                  <a:pt x="7704" y="19184"/>
                </a:lnTo>
                <a:lnTo>
                  <a:pt x="7227" y="19294"/>
                </a:lnTo>
                <a:lnTo>
                  <a:pt x="7154" y="19184"/>
                </a:lnTo>
                <a:lnTo>
                  <a:pt x="7080" y="19074"/>
                </a:lnTo>
                <a:lnTo>
                  <a:pt x="6970" y="18928"/>
                </a:lnTo>
                <a:lnTo>
                  <a:pt x="6897" y="18781"/>
                </a:lnTo>
                <a:lnTo>
                  <a:pt x="7117" y="18708"/>
                </a:lnTo>
                <a:lnTo>
                  <a:pt x="7557" y="18634"/>
                </a:lnTo>
                <a:close/>
                <a:moveTo>
                  <a:pt x="6604" y="18854"/>
                </a:moveTo>
                <a:lnTo>
                  <a:pt x="6677" y="19111"/>
                </a:lnTo>
                <a:lnTo>
                  <a:pt x="6750" y="19221"/>
                </a:lnTo>
                <a:lnTo>
                  <a:pt x="6824" y="19331"/>
                </a:lnTo>
                <a:lnTo>
                  <a:pt x="6493" y="19331"/>
                </a:lnTo>
                <a:lnTo>
                  <a:pt x="6493" y="19258"/>
                </a:lnTo>
                <a:lnTo>
                  <a:pt x="6493" y="19221"/>
                </a:lnTo>
                <a:lnTo>
                  <a:pt x="6420" y="19184"/>
                </a:lnTo>
                <a:lnTo>
                  <a:pt x="6383" y="19184"/>
                </a:lnTo>
                <a:lnTo>
                  <a:pt x="6310" y="19221"/>
                </a:lnTo>
                <a:lnTo>
                  <a:pt x="6273" y="19221"/>
                </a:lnTo>
                <a:lnTo>
                  <a:pt x="6200" y="19184"/>
                </a:lnTo>
                <a:lnTo>
                  <a:pt x="6163" y="19074"/>
                </a:lnTo>
                <a:lnTo>
                  <a:pt x="6127" y="18928"/>
                </a:lnTo>
                <a:lnTo>
                  <a:pt x="6604" y="18854"/>
                </a:lnTo>
                <a:close/>
                <a:moveTo>
                  <a:pt x="10125" y="0"/>
                </a:moveTo>
                <a:lnTo>
                  <a:pt x="9721" y="37"/>
                </a:lnTo>
                <a:lnTo>
                  <a:pt x="9318" y="110"/>
                </a:lnTo>
                <a:lnTo>
                  <a:pt x="8804" y="220"/>
                </a:lnTo>
                <a:lnTo>
                  <a:pt x="8291" y="403"/>
                </a:lnTo>
                <a:lnTo>
                  <a:pt x="7300" y="734"/>
                </a:lnTo>
                <a:lnTo>
                  <a:pt x="5320" y="1504"/>
                </a:lnTo>
                <a:lnTo>
                  <a:pt x="3376" y="2274"/>
                </a:lnTo>
                <a:lnTo>
                  <a:pt x="2422" y="2678"/>
                </a:lnTo>
                <a:lnTo>
                  <a:pt x="1945" y="2898"/>
                </a:lnTo>
                <a:lnTo>
                  <a:pt x="1505" y="3118"/>
                </a:lnTo>
                <a:lnTo>
                  <a:pt x="1248" y="3301"/>
                </a:lnTo>
                <a:lnTo>
                  <a:pt x="955" y="3485"/>
                </a:lnTo>
                <a:lnTo>
                  <a:pt x="698" y="3742"/>
                </a:lnTo>
                <a:lnTo>
                  <a:pt x="441" y="3998"/>
                </a:lnTo>
                <a:lnTo>
                  <a:pt x="221" y="4292"/>
                </a:lnTo>
                <a:lnTo>
                  <a:pt x="74" y="4622"/>
                </a:lnTo>
                <a:lnTo>
                  <a:pt x="38" y="4769"/>
                </a:lnTo>
                <a:lnTo>
                  <a:pt x="38" y="4915"/>
                </a:lnTo>
                <a:lnTo>
                  <a:pt x="38" y="5099"/>
                </a:lnTo>
                <a:lnTo>
                  <a:pt x="74" y="5245"/>
                </a:lnTo>
                <a:lnTo>
                  <a:pt x="1" y="5282"/>
                </a:lnTo>
                <a:lnTo>
                  <a:pt x="1" y="5319"/>
                </a:lnTo>
                <a:lnTo>
                  <a:pt x="38" y="5722"/>
                </a:lnTo>
                <a:lnTo>
                  <a:pt x="148" y="6052"/>
                </a:lnTo>
                <a:lnTo>
                  <a:pt x="441" y="6786"/>
                </a:lnTo>
                <a:lnTo>
                  <a:pt x="1065" y="8400"/>
                </a:lnTo>
                <a:lnTo>
                  <a:pt x="2348" y="11665"/>
                </a:lnTo>
                <a:lnTo>
                  <a:pt x="2935" y="13315"/>
                </a:lnTo>
                <a:lnTo>
                  <a:pt x="3522" y="15003"/>
                </a:lnTo>
                <a:lnTo>
                  <a:pt x="4072" y="16653"/>
                </a:lnTo>
                <a:lnTo>
                  <a:pt x="4293" y="17424"/>
                </a:lnTo>
                <a:lnTo>
                  <a:pt x="4439" y="17827"/>
                </a:lnTo>
                <a:lnTo>
                  <a:pt x="4513" y="18047"/>
                </a:lnTo>
                <a:lnTo>
                  <a:pt x="4623" y="18231"/>
                </a:lnTo>
                <a:lnTo>
                  <a:pt x="4659" y="18451"/>
                </a:lnTo>
                <a:lnTo>
                  <a:pt x="4733" y="18634"/>
                </a:lnTo>
                <a:lnTo>
                  <a:pt x="4806" y="18781"/>
                </a:lnTo>
                <a:lnTo>
                  <a:pt x="4916" y="18928"/>
                </a:lnTo>
                <a:lnTo>
                  <a:pt x="5026" y="19074"/>
                </a:lnTo>
                <a:lnTo>
                  <a:pt x="5173" y="19221"/>
                </a:lnTo>
                <a:lnTo>
                  <a:pt x="5503" y="19404"/>
                </a:lnTo>
                <a:lnTo>
                  <a:pt x="5833" y="19551"/>
                </a:lnTo>
                <a:lnTo>
                  <a:pt x="6237" y="19661"/>
                </a:lnTo>
                <a:lnTo>
                  <a:pt x="6604" y="19698"/>
                </a:lnTo>
                <a:lnTo>
                  <a:pt x="7007" y="19698"/>
                </a:lnTo>
                <a:lnTo>
                  <a:pt x="7484" y="19625"/>
                </a:lnTo>
                <a:lnTo>
                  <a:pt x="7924" y="19515"/>
                </a:lnTo>
                <a:lnTo>
                  <a:pt x="8841" y="19184"/>
                </a:lnTo>
                <a:lnTo>
                  <a:pt x="11079" y="18341"/>
                </a:lnTo>
                <a:lnTo>
                  <a:pt x="13206" y="17570"/>
                </a:lnTo>
                <a:lnTo>
                  <a:pt x="13830" y="17314"/>
                </a:lnTo>
                <a:lnTo>
                  <a:pt x="14417" y="17020"/>
                </a:lnTo>
                <a:lnTo>
                  <a:pt x="14527" y="17020"/>
                </a:lnTo>
                <a:lnTo>
                  <a:pt x="14674" y="16947"/>
                </a:lnTo>
                <a:lnTo>
                  <a:pt x="14710" y="16873"/>
                </a:lnTo>
                <a:lnTo>
                  <a:pt x="14710" y="16837"/>
                </a:lnTo>
                <a:lnTo>
                  <a:pt x="14894" y="16690"/>
                </a:lnTo>
                <a:lnTo>
                  <a:pt x="15187" y="16433"/>
                </a:lnTo>
                <a:lnTo>
                  <a:pt x="15407" y="16103"/>
                </a:lnTo>
                <a:lnTo>
                  <a:pt x="15554" y="15773"/>
                </a:lnTo>
                <a:lnTo>
                  <a:pt x="15701" y="15406"/>
                </a:lnTo>
                <a:lnTo>
                  <a:pt x="15774" y="15039"/>
                </a:lnTo>
                <a:lnTo>
                  <a:pt x="15811" y="14636"/>
                </a:lnTo>
                <a:lnTo>
                  <a:pt x="15847" y="13866"/>
                </a:lnTo>
                <a:lnTo>
                  <a:pt x="15884" y="13829"/>
                </a:lnTo>
                <a:lnTo>
                  <a:pt x="15884" y="13756"/>
                </a:lnTo>
                <a:lnTo>
                  <a:pt x="15847" y="13572"/>
                </a:lnTo>
                <a:lnTo>
                  <a:pt x="15811" y="13389"/>
                </a:lnTo>
                <a:lnTo>
                  <a:pt x="15664" y="13059"/>
                </a:lnTo>
                <a:lnTo>
                  <a:pt x="15334" y="12178"/>
                </a:lnTo>
                <a:lnTo>
                  <a:pt x="14710" y="10564"/>
                </a:lnTo>
                <a:lnTo>
                  <a:pt x="13500" y="7263"/>
                </a:lnTo>
                <a:lnTo>
                  <a:pt x="12326" y="3962"/>
                </a:lnTo>
                <a:lnTo>
                  <a:pt x="11776" y="2311"/>
                </a:lnTo>
                <a:lnTo>
                  <a:pt x="11446" y="1431"/>
                </a:lnTo>
                <a:lnTo>
                  <a:pt x="11372" y="1174"/>
                </a:lnTo>
                <a:lnTo>
                  <a:pt x="11409" y="1027"/>
                </a:lnTo>
                <a:lnTo>
                  <a:pt x="11409" y="917"/>
                </a:lnTo>
                <a:lnTo>
                  <a:pt x="11372" y="770"/>
                </a:lnTo>
                <a:lnTo>
                  <a:pt x="11299" y="624"/>
                </a:lnTo>
                <a:lnTo>
                  <a:pt x="11152" y="403"/>
                </a:lnTo>
                <a:lnTo>
                  <a:pt x="10895" y="220"/>
                </a:lnTo>
                <a:lnTo>
                  <a:pt x="10712" y="110"/>
                </a:lnTo>
                <a:lnTo>
                  <a:pt x="10528" y="37"/>
                </a:lnTo>
                <a:lnTo>
                  <a:pt x="10345"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56" name="Google Shape;156;p15"/>
          <p:cNvSpPr/>
          <p:nvPr/>
        </p:nvSpPr>
        <p:spPr>
          <a:xfrm>
            <a:off x="-35374" y="3366963"/>
            <a:ext cx="443260" cy="504670"/>
          </a:xfrm>
          <a:custGeom>
            <a:rect b="b" l="l" r="r" t="t"/>
            <a:pathLst>
              <a:path extrusionOk="0" h="17792" w="15627">
                <a:moveTo>
                  <a:pt x="10528" y="1"/>
                </a:moveTo>
                <a:lnTo>
                  <a:pt x="10455" y="37"/>
                </a:lnTo>
                <a:lnTo>
                  <a:pt x="10308" y="221"/>
                </a:lnTo>
                <a:lnTo>
                  <a:pt x="10198" y="441"/>
                </a:lnTo>
                <a:lnTo>
                  <a:pt x="10015" y="881"/>
                </a:lnTo>
                <a:lnTo>
                  <a:pt x="9831" y="1468"/>
                </a:lnTo>
                <a:lnTo>
                  <a:pt x="9685" y="2091"/>
                </a:lnTo>
                <a:lnTo>
                  <a:pt x="9685" y="2201"/>
                </a:lnTo>
                <a:lnTo>
                  <a:pt x="9721" y="2311"/>
                </a:lnTo>
                <a:lnTo>
                  <a:pt x="9795" y="2348"/>
                </a:lnTo>
                <a:lnTo>
                  <a:pt x="9868" y="2385"/>
                </a:lnTo>
                <a:lnTo>
                  <a:pt x="9941" y="2421"/>
                </a:lnTo>
                <a:lnTo>
                  <a:pt x="10051" y="2385"/>
                </a:lnTo>
                <a:lnTo>
                  <a:pt x="10125" y="2311"/>
                </a:lnTo>
                <a:lnTo>
                  <a:pt x="10198" y="2238"/>
                </a:lnTo>
                <a:lnTo>
                  <a:pt x="10235" y="2055"/>
                </a:lnTo>
                <a:lnTo>
                  <a:pt x="10235" y="2018"/>
                </a:lnTo>
                <a:lnTo>
                  <a:pt x="10235" y="1981"/>
                </a:lnTo>
                <a:lnTo>
                  <a:pt x="10455" y="1138"/>
                </a:lnTo>
                <a:lnTo>
                  <a:pt x="10638" y="624"/>
                </a:lnTo>
                <a:lnTo>
                  <a:pt x="10675" y="367"/>
                </a:lnTo>
                <a:lnTo>
                  <a:pt x="10712" y="111"/>
                </a:lnTo>
                <a:lnTo>
                  <a:pt x="10675" y="37"/>
                </a:lnTo>
                <a:lnTo>
                  <a:pt x="10602" y="1"/>
                </a:lnTo>
                <a:close/>
                <a:moveTo>
                  <a:pt x="3559" y="1028"/>
                </a:moveTo>
                <a:lnTo>
                  <a:pt x="3522" y="1064"/>
                </a:lnTo>
                <a:lnTo>
                  <a:pt x="3485" y="1101"/>
                </a:lnTo>
                <a:lnTo>
                  <a:pt x="3485" y="1138"/>
                </a:lnTo>
                <a:lnTo>
                  <a:pt x="3559" y="1321"/>
                </a:lnTo>
                <a:lnTo>
                  <a:pt x="3669" y="1468"/>
                </a:lnTo>
                <a:lnTo>
                  <a:pt x="3889" y="1761"/>
                </a:lnTo>
                <a:lnTo>
                  <a:pt x="4109" y="2055"/>
                </a:lnTo>
                <a:lnTo>
                  <a:pt x="4366" y="2348"/>
                </a:lnTo>
                <a:lnTo>
                  <a:pt x="4476" y="2605"/>
                </a:lnTo>
                <a:lnTo>
                  <a:pt x="4586" y="2862"/>
                </a:lnTo>
                <a:lnTo>
                  <a:pt x="4696" y="2972"/>
                </a:lnTo>
                <a:lnTo>
                  <a:pt x="4769" y="3045"/>
                </a:lnTo>
                <a:lnTo>
                  <a:pt x="4916" y="3082"/>
                </a:lnTo>
                <a:lnTo>
                  <a:pt x="5063" y="3082"/>
                </a:lnTo>
                <a:lnTo>
                  <a:pt x="5136" y="3045"/>
                </a:lnTo>
                <a:lnTo>
                  <a:pt x="5209" y="3008"/>
                </a:lnTo>
                <a:lnTo>
                  <a:pt x="5246" y="2935"/>
                </a:lnTo>
                <a:lnTo>
                  <a:pt x="5246" y="2862"/>
                </a:lnTo>
                <a:lnTo>
                  <a:pt x="5209" y="2715"/>
                </a:lnTo>
                <a:lnTo>
                  <a:pt x="5173" y="2642"/>
                </a:lnTo>
                <a:lnTo>
                  <a:pt x="5099" y="2605"/>
                </a:lnTo>
                <a:lnTo>
                  <a:pt x="4989" y="2605"/>
                </a:lnTo>
                <a:lnTo>
                  <a:pt x="4989" y="2568"/>
                </a:lnTo>
                <a:lnTo>
                  <a:pt x="4989" y="2495"/>
                </a:lnTo>
                <a:lnTo>
                  <a:pt x="4953" y="2385"/>
                </a:lnTo>
                <a:lnTo>
                  <a:pt x="4806" y="2128"/>
                </a:lnTo>
                <a:lnTo>
                  <a:pt x="4623" y="1871"/>
                </a:lnTo>
                <a:lnTo>
                  <a:pt x="4402" y="1615"/>
                </a:lnTo>
                <a:lnTo>
                  <a:pt x="4146" y="1394"/>
                </a:lnTo>
                <a:lnTo>
                  <a:pt x="3889" y="1174"/>
                </a:lnTo>
                <a:lnTo>
                  <a:pt x="3595" y="1028"/>
                </a:lnTo>
                <a:close/>
                <a:moveTo>
                  <a:pt x="15334" y="3999"/>
                </a:moveTo>
                <a:lnTo>
                  <a:pt x="15260" y="4035"/>
                </a:lnTo>
                <a:lnTo>
                  <a:pt x="15187" y="4109"/>
                </a:lnTo>
                <a:lnTo>
                  <a:pt x="15077" y="4182"/>
                </a:lnTo>
                <a:lnTo>
                  <a:pt x="14967" y="4256"/>
                </a:lnTo>
                <a:lnTo>
                  <a:pt x="14820" y="4329"/>
                </a:lnTo>
                <a:lnTo>
                  <a:pt x="14673" y="4329"/>
                </a:lnTo>
                <a:lnTo>
                  <a:pt x="14527" y="4402"/>
                </a:lnTo>
                <a:lnTo>
                  <a:pt x="14490" y="4439"/>
                </a:lnTo>
                <a:lnTo>
                  <a:pt x="14453" y="4549"/>
                </a:lnTo>
                <a:lnTo>
                  <a:pt x="14417" y="4586"/>
                </a:lnTo>
                <a:lnTo>
                  <a:pt x="14380" y="4622"/>
                </a:lnTo>
                <a:lnTo>
                  <a:pt x="14233" y="4732"/>
                </a:lnTo>
                <a:lnTo>
                  <a:pt x="13940" y="4842"/>
                </a:lnTo>
                <a:lnTo>
                  <a:pt x="13720" y="4989"/>
                </a:lnTo>
                <a:lnTo>
                  <a:pt x="13536" y="5173"/>
                </a:lnTo>
                <a:lnTo>
                  <a:pt x="13499" y="5246"/>
                </a:lnTo>
                <a:lnTo>
                  <a:pt x="13499" y="5319"/>
                </a:lnTo>
                <a:lnTo>
                  <a:pt x="13573" y="5356"/>
                </a:lnTo>
                <a:lnTo>
                  <a:pt x="13830" y="5356"/>
                </a:lnTo>
                <a:lnTo>
                  <a:pt x="14013" y="5319"/>
                </a:lnTo>
                <a:lnTo>
                  <a:pt x="14380" y="5173"/>
                </a:lnTo>
                <a:lnTo>
                  <a:pt x="14673" y="5026"/>
                </a:lnTo>
                <a:lnTo>
                  <a:pt x="14783" y="4953"/>
                </a:lnTo>
                <a:lnTo>
                  <a:pt x="14857" y="4806"/>
                </a:lnTo>
                <a:lnTo>
                  <a:pt x="15077" y="4769"/>
                </a:lnTo>
                <a:lnTo>
                  <a:pt x="15260" y="4659"/>
                </a:lnTo>
                <a:lnTo>
                  <a:pt x="15370" y="4696"/>
                </a:lnTo>
                <a:lnTo>
                  <a:pt x="15444" y="4696"/>
                </a:lnTo>
                <a:lnTo>
                  <a:pt x="15554" y="4622"/>
                </a:lnTo>
                <a:lnTo>
                  <a:pt x="15627" y="4549"/>
                </a:lnTo>
                <a:lnTo>
                  <a:pt x="15627" y="4476"/>
                </a:lnTo>
                <a:lnTo>
                  <a:pt x="15590" y="4366"/>
                </a:lnTo>
                <a:lnTo>
                  <a:pt x="15627" y="4329"/>
                </a:lnTo>
                <a:lnTo>
                  <a:pt x="15627" y="4256"/>
                </a:lnTo>
                <a:lnTo>
                  <a:pt x="15590" y="4182"/>
                </a:lnTo>
                <a:lnTo>
                  <a:pt x="15554" y="4109"/>
                </a:lnTo>
                <a:lnTo>
                  <a:pt x="15480" y="4035"/>
                </a:lnTo>
                <a:lnTo>
                  <a:pt x="15407" y="4035"/>
                </a:lnTo>
                <a:lnTo>
                  <a:pt x="15334" y="3999"/>
                </a:lnTo>
                <a:close/>
                <a:moveTo>
                  <a:pt x="2238" y="7447"/>
                </a:moveTo>
                <a:lnTo>
                  <a:pt x="2128" y="7484"/>
                </a:lnTo>
                <a:lnTo>
                  <a:pt x="1064" y="7960"/>
                </a:lnTo>
                <a:lnTo>
                  <a:pt x="477" y="8217"/>
                </a:lnTo>
                <a:lnTo>
                  <a:pt x="257" y="8364"/>
                </a:lnTo>
                <a:lnTo>
                  <a:pt x="147" y="8474"/>
                </a:lnTo>
                <a:lnTo>
                  <a:pt x="111" y="8437"/>
                </a:lnTo>
                <a:lnTo>
                  <a:pt x="74" y="8437"/>
                </a:lnTo>
                <a:lnTo>
                  <a:pt x="1" y="8511"/>
                </a:lnTo>
                <a:lnTo>
                  <a:pt x="1" y="8584"/>
                </a:lnTo>
                <a:lnTo>
                  <a:pt x="37" y="8621"/>
                </a:lnTo>
                <a:lnTo>
                  <a:pt x="111" y="8694"/>
                </a:lnTo>
                <a:lnTo>
                  <a:pt x="221" y="8731"/>
                </a:lnTo>
                <a:lnTo>
                  <a:pt x="367" y="8694"/>
                </a:lnTo>
                <a:lnTo>
                  <a:pt x="514" y="8657"/>
                </a:lnTo>
                <a:lnTo>
                  <a:pt x="808" y="8547"/>
                </a:lnTo>
                <a:lnTo>
                  <a:pt x="1028" y="8474"/>
                </a:lnTo>
                <a:lnTo>
                  <a:pt x="2385" y="7887"/>
                </a:lnTo>
                <a:lnTo>
                  <a:pt x="2458" y="7850"/>
                </a:lnTo>
                <a:lnTo>
                  <a:pt x="2532" y="7777"/>
                </a:lnTo>
                <a:lnTo>
                  <a:pt x="2532" y="7667"/>
                </a:lnTo>
                <a:lnTo>
                  <a:pt x="2495" y="7594"/>
                </a:lnTo>
                <a:lnTo>
                  <a:pt x="2422" y="7520"/>
                </a:lnTo>
                <a:lnTo>
                  <a:pt x="2348" y="7484"/>
                </a:lnTo>
                <a:lnTo>
                  <a:pt x="2238" y="7447"/>
                </a:lnTo>
                <a:close/>
                <a:moveTo>
                  <a:pt x="6677" y="7814"/>
                </a:moveTo>
                <a:lnTo>
                  <a:pt x="6603" y="7887"/>
                </a:lnTo>
                <a:lnTo>
                  <a:pt x="6603" y="7960"/>
                </a:lnTo>
                <a:lnTo>
                  <a:pt x="6603" y="8070"/>
                </a:lnTo>
                <a:lnTo>
                  <a:pt x="6933" y="8474"/>
                </a:lnTo>
                <a:lnTo>
                  <a:pt x="7044" y="8694"/>
                </a:lnTo>
                <a:lnTo>
                  <a:pt x="7154" y="8914"/>
                </a:lnTo>
                <a:lnTo>
                  <a:pt x="7227" y="8951"/>
                </a:lnTo>
                <a:lnTo>
                  <a:pt x="7264" y="8987"/>
                </a:lnTo>
                <a:lnTo>
                  <a:pt x="7410" y="8987"/>
                </a:lnTo>
                <a:lnTo>
                  <a:pt x="7594" y="8877"/>
                </a:lnTo>
                <a:lnTo>
                  <a:pt x="7777" y="8767"/>
                </a:lnTo>
                <a:lnTo>
                  <a:pt x="7924" y="8621"/>
                </a:lnTo>
                <a:lnTo>
                  <a:pt x="7924" y="8657"/>
                </a:lnTo>
                <a:lnTo>
                  <a:pt x="7997" y="8767"/>
                </a:lnTo>
                <a:lnTo>
                  <a:pt x="8071" y="8877"/>
                </a:lnTo>
                <a:lnTo>
                  <a:pt x="8181" y="8951"/>
                </a:lnTo>
                <a:lnTo>
                  <a:pt x="8327" y="9024"/>
                </a:lnTo>
                <a:lnTo>
                  <a:pt x="8584" y="9061"/>
                </a:lnTo>
                <a:lnTo>
                  <a:pt x="8768" y="9061"/>
                </a:lnTo>
                <a:lnTo>
                  <a:pt x="8951" y="8987"/>
                </a:lnTo>
                <a:lnTo>
                  <a:pt x="9281" y="8841"/>
                </a:lnTo>
                <a:lnTo>
                  <a:pt x="9611" y="8657"/>
                </a:lnTo>
                <a:lnTo>
                  <a:pt x="9721" y="8547"/>
                </a:lnTo>
                <a:lnTo>
                  <a:pt x="9758" y="8474"/>
                </a:lnTo>
                <a:lnTo>
                  <a:pt x="9758" y="8364"/>
                </a:lnTo>
                <a:lnTo>
                  <a:pt x="9685" y="8254"/>
                </a:lnTo>
                <a:lnTo>
                  <a:pt x="9648" y="8217"/>
                </a:lnTo>
                <a:lnTo>
                  <a:pt x="9464" y="8217"/>
                </a:lnTo>
                <a:lnTo>
                  <a:pt x="9428" y="8291"/>
                </a:lnTo>
                <a:lnTo>
                  <a:pt x="9244" y="8437"/>
                </a:lnTo>
                <a:lnTo>
                  <a:pt x="8988" y="8547"/>
                </a:lnTo>
                <a:lnTo>
                  <a:pt x="8768" y="8621"/>
                </a:lnTo>
                <a:lnTo>
                  <a:pt x="8584" y="8657"/>
                </a:lnTo>
                <a:lnTo>
                  <a:pt x="8474" y="8657"/>
                </a:lnTo>
                <a:lnTo>
                  <a:pt x="8401" y="8621"/>
                </a:lnTo>
                <a:lnTo>
                  <a:pt x="8364" y="8584"/>
                </a:lnTo>
                <a:lnTo>
                  <a:pt x="8327" y="8547"/>
                </a:lnTo>
                <a:lnTo>
                  <a:pt x="8254" y="8254"/>
                </a:lnTo>
                <a:lnTo>
                  <a:pt x="8181" y="8144"/>
                </a:lnTo>
                <a:lnTo>
                  <a:pt x="8071" y="8107"/>
                </a:lnTo>
                <a:lnTo>
                  <a:pt x="7961" y="8107"/>
                </a:lnTo>
                <a:lnTo>
                  <a:pt x="7887" y="8144"/>
                </a:lnTo>
                <a:lnTo>
                  <a:pt x="7740" y="8254"/>
                </a:lnTo>
                <a:lnTo>
                  <a:pt x="7630" y="8401"/>
                </a:lnTo>
                <a:lnTo>
                  <a:pt x="7410" y="8547"/>
                </a:lnTo>
                <a:lnTo>
                  <a:pt x="7264" y="8364"/>
                </a:lnTo>
                <a:lnTo>
                  <a:pt x="7117" y="8180"/>
                </a:lnTo>
                <a:lnTo>
                  <a:pt x="6970" y="7997"/>
                </a:lnTo>
                <a:lnTo>
                  <a:pt x="6787" y="7850"/>
                </a:lnTo>
                <a:lnTo>
                  <a:pt x="6713" y="7814"/>
                </a:lnTo>
                <a:close/>
                <a:moveTo>
                  <a:pt x="12876" y="11005"/>
                </a:moveTo>
                <a:lnTo>
                  <a:pt x="12803" y="11042"/>
                </a:lnTo>
                <a:lnTo>
                  <a:pt x="12766" y="11078"/>
                </a:lnTo>
                <a:lnTo>
                  <a:pt x="12766" y="11152"/>
                </a:lnTo>
                <a:lnTo>
                  <a:pt x="12729" y="11225"/>
                </a:lnTo>
                <a:lnTo>
                  <a:pt x="12766" y="11298"/>
                </a:lnTo>
                <a:lnTo>
                  <a:pt x="12986" y="11702"/>
                </a:lnTo>
                <a:lnTo>
                  <a:pt x="13279" y="12069"/>
                </a:lnTo>
                <a:lnTo>
                  <a:pt x="13499" y="12399"/>
                </a:lnTo>
                <a:lnTo>
                  <a:pt x="13646" y="12509"/>
                </a:lnTo>
                <a:lnTo>
                  <a:pt x="13830" y="12619"/>
                </a:lnTo>
                <a:lnTo>
                  <a:pt x="13976" y="12619"/>
                </a:lnTo>
                <a:lnTo>
                  <a:pt x="14013" y="12582"/>
                </a:lnTo>
                <a:lnTo>
                  <a:pt x="14086" y="12546"/>
                </a:lnTo>
                <a:lnTo>
                  <a:pt x="14160" y="12436"/>
                </a:lnTo>
                <a:lnTo>
                  <a:pt x="14160" y="12325"/>
                </a:lnTo>
                <a:lnTo>
                  <a:pt x="14160" y="12252"/>
                </a:lnTo>
                <a:lnTo>
                  <a:pt x="14123" y="12142"/>
                </a:lnTo>
                <a:lnTo>
                  <a:pt x="14086" y="12069"/>
                </a:lnTo>
                <a:lnTo>
                  <a:pt x="14050" y="12032"/>
                </a:lnTo>
                <a:lnTo>
                  <a:pt x="13903" y="12032"/>
                </a:lnTo>
                <a:lnTo>
                  <a:pt x="13830" y="11885"/>
                </a:lnTo>
                <a:lnTo>
                  <a:pt x="13573" y="11592"/>
                </a:lnTo>
                <a:lnTo>
                  <a:pt x="13316" y="11298"/>
                </a:lnTo>
                <a:lnTo>
                  <a:pt x="13059" y="11042"/>
                </a:lnTo>
                <a:lnTo>
                  <a:pt x="13023" y="11005"/>
                </a:lnTo>
                <a:close/>
                <a:moveTo>
                  <a:pt x="8181" y="3192"/>
                </a:moveTo>
                <a:lnTo>
                  <a:pt x="8511" y="3228"/>
                </a:lnTo>
                <a:lnTo>
                  <a:pt x="8878" y="3265"/>
                </a:lnTo>
                <a:lnTo>
                  <a:pt x="9208" y="3339"/>
                </a:lnTo>
                <a:lnTo>
                  <a:pt x="9538" y="3412"/>
                </a:lnTo>
                <a:lnTo>
                  <a:pt x="9868" y="3522"/>
                </a:lnTo>
                <a:lnTo>
                  <a:pt x="10198" y="3669"/>
                </a:lnTo>
                <a:lnTo>
                  <a:pt x="10528" y="3852"/>
                </a:lnTo>
                <a:lnTo>
                  <a:pt x="10822" y="4035"/>
                </a:lnTo>
                <a:lnTo>
                  <a:pt x="11078" y="4256"/>
                </a:lnTo>
                <a:lnTo>
                  <a:pt x="11335" y="4476"/>
                </a:lnTo>
                <a:lnTo>
                  <a:pt x="11592" y="4732"/>
                </a:lnTo>
                <a:lnTo>
                  <a:pt x="11812" y="4989"/>
                </a:lnTo>
                <a:lnTo>
                  <a:pt x="11996" y="5319"/>
                </a:lnTo>
                <a:lnTo>
                  <a:pt x="12142" y="5576"/>
                </a:lnTo>
                <a:lnTo>
                  <a:pt x="12252" y="5870"/>
                </a:lnTo>
                <a:lnTo>
                  <a:pt x="12362" y="6200"/>
                </a:lnTo>
                <a:lnTo>
                  <a:pt x="12436" y="6530"/>
                </a:lnTo>
                <a:lnTo>
                  <a:pt x="12509" y="6823"/>
                </a:lnTo>
                <a:lnTo>
                  <a:pt x="12509" y="7153"/>
                </a:lnTo>
                <a:lnTo>
                  <a:pt x="12509" y="7484"/>
                </a:lnTo>
                <a:lnTo>
                  <a:pt x="12472" y="7814"/>
                </a:lnTo>
                <a:lnTo>
                  <a:pt x="12399" y="8144"/>
                </a:lnTo>
                <a:lnTo>
                  <a:pt x="12289" y="8511"/>
                </a:lnTo>
                <a:lnTo>
                  <a:pt x="12142" y="8804"/>
                </a:lnTo>
                <a:lnTo>
                  <a:pt x="11996" y="9134"/>
                </a:lnTo>
                <a:lnTo>
                  <a:pt x="11812" y="9428"/>
                </a:lnTo>
                <a:lnTo>
                  <a:pt x="11592" y="9721"/>
                </a:lnTo>
                <a:lnTo>
                  <a:pt x="11115" y="10271"/>
                </a:lnTo>
                <a:lnTo>
                  <a:pt x="10345" y="11115"/>
                </a:lnTo>
                <a:lnTo>
                  <a:pt x="9941" y="11555"/>
                </a:lnTo>
                <a:lnTo>
                  <a:pt x="9575" y="12032"/>
                </a:lnTo>
                <a:lnTo>
                  <a:pt x="9281" y="12509"/>
                </a:lnTo>
                <a:lnTo>
                  <a:pt x="8988" y="13022"/>
                </a:lnTo>
                <a:lnTo>
                  <a:pt x="8914" y="13279"/>
                </a:lnTo>
                <a:lnTo>
                  <a:pt x="8804" y="13573"/>
                </a:lnTo>
                <a:lnTo>
                  <a:pt x="8768" y="13829"/>
                </a:lnTo>
                <a:lnTo>
                  <a:pt x="8731" y="14123"/>
                </a:lnTo>
                <a:lnTo>
                  <a:pt x="8217" y="14013"/>
                </a:lnTo>
                <a:lnTo>
                  <a:pt x="7704" y="13939"/>
                </a:lnTo>
                <a:lnTo>
                  <a:pt x="8584" y="11665"/>
                </a:lnTo>
                <a:lnTo>
                  <a:pt x="9061" y="10418"/>
                </a:lnTo>
                <a:lnTo>
                  <a:pt x="9318" y="9831"/>
                </a:lnTo>
                <a:lnTo>
                  <a:pt x="9391" y="9538"/>
                </a:lnTo>
                <a:lnTo>
                  <a:pt x="9391" y="9391"/>
                </a:lnTo>
                <a:lnTo>
                  <a:pt x="9354" y="9244"/>
                </a:lnTo>
                <a:lnTo>
                  <a:pt x="9318" y="9208"/>
                </a:lnTo>
                <a:lnTo>
                  <a:pt x="9281" y="9208"/>
                </a:lnTo>
                <a:lnTo>
                  <a:pt x="9171" y="9281"/>
                </a:lnTo>
                <a:lnTo>
                  <a:pt x="9098" y="9391"/>
                </a:lnTo>
                <a:lnTo>
                  <a:pt x="8988" y="9611"/>
                </a:lnTo>
                <a:lnTo>
                  <a:pt x="8768" y="10088"/>
                </a:lnTo>
                <a:lnTo>
                  <a:pt x="8217" y="11445"/>
                </a:lnTo>
                <a:lnTo>
                  <a:pt x="7337" y="13719"/>
                </a:lnTo>
                <a:lnTo>
                  <a:pt x="7227" y="13903"/>
                </a:lnTo>
                <a:lnTo>
                  <a:pt x="6970" y="13829"/>
                </a:lnTo>
                <a:lnTo>
                  <a:pt x="6420" y="13683"/>
                </a:lnTo>
                <a:lnTo>
                  <a:pt x="6420" y="13646"/>
                </a:lnTo>
                <a:lnTo>
                  <a:pt x="6493" y="13389"/>
                </a:lnTo>
                <a:lnTo>
                  <a:pt x="6530" y="13096"/>
                </a:lnTo>
                <a:lnTo>
                  <a:pt x="6530" y="12546"/>
                </a:lnTo>
                <a:lnTo>
                  <a:pt x="6603" y="11372"/>
                </a:lnTo>
                <a:lnTo>
                  <a:pt x="6677" y="10125"/>
                </a:lnTo>
                <a:lnTo>
                  <a:pt x="6713" y="9501"/>
                </a:lnTo>
                <a:lnTo>
                  <a:pt x="6677" y="8877"/>
                </a:lnTo>
                <a:lnTo>
                  <a:pt x="6677" y="8804"/>
                </a:lnTo>
                <a:lnTo>
                  <a:pt x="6640" y="8767"/>
                </a:lnTo>
                <a:lnTo>
                  <a:pt x="6530" y="8694"/>
                </a:lnTo>
                <a:lnTo>
                  <a:pt x="6420" y="8731"/>
                </a:lnTo>
                <a:lnTo>
                  <a:pt x="6383" y="8767"/>
                </a:lnTo>
                <a:lnTo>
                  <a:pt x="6347" y="8841"/>
                </a:lnTo>
                <a:lnTo>
                  <a:pt x="6273" y="9391"/>
                </a:lnTo>
                <a:lnTo>
                  <a:pt x="6237" y="9978"/>
                </a:lnTo>
                <a:lnTo>
                  <a:pt x="6200" y="11115"/>
                </a:lnTo>
                <a:lnTo>
                  <a:pt x="6090" y="12289"/>
                </a:lnTo>
                <a:lnTo>
                  <a:pt x="6016" y="12912"/>
                </a:lnTo>
                <a:lnTo>
                  <a:pt x="6016" y="13206"/>
                </a:lnTo>
                <a:lnTo>
                  <a:pt x="6016" y="13536"/>
                </a:lnTo>
                <a:lnTo>
                  <a:pt x="5540" y="13353"/>
                </a:lnTo>
                <a:lnTo>
                  <a:pt x="5099" y="13206"/>
                </a:lnTo>
                <a:lnTo>
                  <a:pt x="4623" y="13132"/>
                </a:lnTo>
                <a:lnTo>
                  <a:pt x="4182" y="13132"/>
                </a:lnTo>
                <a:lnTo>
                  <a:pt x="4329" y="12876"/>
                </a:lnTo>
                <a:lnTo>
                  <a:pt x="4439" y="12619"/>
                </a:lnTo>
                <a:lnTo>
                  <a:pt x="4549" y="12362"/>
                </a:lnTo>
                <a:lnTo>
                  <a:pt x="4623" y="12069"/>
                </a:lnTo>
                <a:lnTo>
                  <a:pt x="4696" y="11482"/>
                </a:lnTo>
                <a:lnTo>
                  <a:pt x="4696" y="10895"/>
                </a:lnTo>
                <a:lnTo>
                  <a:pt x="4623" y="10161"/>
                </a:lnTo>
                <a:lnTo>
                  <a:pt x="4512" y="9428"/>
                </a:lnTo>
                <a:lnTo>
                  <a:pt x="4366" y="8694"/>
                </a:lnTo>
                <a:lnTo>
                  <a:pt x="4219" y="7960"/>
                </a:lnTo>
                <a:lnTo>
                  <a:pt x="4182" y="7594"/>
                </a:lnTo>
                <a:lnTo>
                  <a:pt x="4182" y="7190"/>
                </a:lnTo>
                <a:lnTo>
                  <a:pt x="4182" y="6823"/>
                </a:lnTo>
                <a:lnTo>
                  <a:pt x="4219" y="6456"/>
                </a:lnTo>
                <a:lnTo>
                  <a:pt x="4292" y="6090"/>
                </a:lnTo>
                <a:lnTo>
                  <a:pt x="4439" y="5760"/>
                </a:lnTo>
                <a:lnTo>
                  <a:pt x="4586" y="5429"/>
                </a:lnTo>
                <a:lnTo>
                  <a:pt x="4769" y="5063"/>
                </a:lnTo>
                <a:lnTo>
                  <a:pt x="5026" y="4769"/>
                </a:lnTo>
                <a:lnTo>
                  <a:pt x="5246" y="4476"/>
                </a:lnTo>
                <a:lnTo>
                  <a:pt x="5503" y="4219"/>
                </a:lnTo>
                <a:lnTo>
                  <a:pt x="5796" y="3999"/>
                </a:lnTo>
                <a:lnTo>
                  <a:pt x="6090" y="3779"/>
                </a:lnTo>
                <a:lnTo>
                  <a:pt x="6420" y="3595"/>
                </a:lnTo>
                <a:lnTo>
                  <a:pt x="6787" y="3449"/>
                </a:lnTo>
                <a:lnTo>
                  <a:pt x="7117" y="3339"/>
                </a:lnTo>
                <a:lnTo>
                  <a:pt x="7484" y="3265"/>
                </a:lnTo>
                <a:lnTo>
                  <a:pt x="7814" y="3228"/>
                </a:lnTo>
                <a:lnTo>
                  <a:pt x="8181" y="3192"/>
                </a:lnTo>
                <a:close/>
                <a:moveTo>
                  <a:pt x="3962" y="13426"/>
                </a:moveTo>
                <a:lnTo>
                  <a:pt x="4623" y="13536"/>
                </a:lnTo>
                <a:lnTo>
                  <a:pt x="5246" y="13719"/>
                </a:lnTo>
                <a:lnTo>
                  <a:pt x="5943" y="13939"/>
                </a:lnTo>
                <a:lnTo>
                  <a:pt x="6603" y="14196"/>
                </a:lnTo>
                <a:lnTo>
                  <a:pt x="6860" y="14270"/>
                </a:lnTo>
                <a:lnTo>
                  <a:pt x="7154" y="14306"/>
                </a:lnTo>
                <a:lnTo>
                  <a:pt x="7704" y="14380"/>
                </a:lnTo>
                <a:lnTo>
                  <a:pt x="8217" y="14490"/>
                </a:lnTo>
                <a:lnTo>
                  <a:pt x="8474" y="14563"/>
                </a:lnTo>
                <a:lnTo>
                  <a:pt x="8731" y="14636"/>
                </a:lnTo>
                <a:lnTo>
                  <a:pt x="8768" y="14783"/>
                </a:lnTo>
                <a:lnTo>
                  <a:pt x="8841" y="14857"/>
                </a:lnTo>
                <a:lnTo>
                  <a:pt x="8951" y="14893"/>
                </a:lnTo>
                <a:lnTo>
                  <a:pt x="9061" y="14893"/>
                </a:lnTo>
                <a:lnTo>
                  <a:pt x="9061" y="15003"/>
                </a:lnTo>
                <a:lnTo>
                  <a:pt x="9024" y="15150"/>
                </a:lnTo>
                <a:lnTo>
                  <a:pt x="8914" y="15223"/>
                </a:lnTo>
                <a:lnTo>
                  <a:pt x="8768" y="15333"/>
                </a:lnTo>
                <a:lnTo>
                  <a:pt x="8034" y="15040"/>
                </a:lnTo>
                <a:lnTo>
                  <a:pt x="6383" y="14490"/>
                </a:lnTo>
                <a:lnTo>
                  <a:pt x="5576" y="14270"/>
                </a:lnTo>
                <a:lnTo>
                  <a:pt x="4769" y="14086"/>
                </a:lnTo>
                <a:lnTo>
                  <a:pt x="4292" y="14013"/>
                </a:lnTo>
                <a:lnTo>
                  <a:pt x="4072" y="14013"/>
                </a:lnTo>
                <a:lnTo>
                  <a:pt x="3852" y="14050"/>
                </a:lnTo>
                <a:lnTo>
                  <a:pt x="3742" y="14013"/>
                </a:lnTo>
                <a:lnTo>
                  <a:pt x="3669" y="13939"/>
                </a:lnTo>
                <a:lnTo>
                  <a:pt x="3632" y="13829"/>
                </a:lnTo>
                <a:lnTo>
                  <a:pt x="3632" y="13719"/>
                </a:lnTo>
                <a:lnTo>
                  <a:pt x="3632" y="13609"/>
                </a:lnTo>
                <a:lnTo>
                  <a:pt x="3705" y="13536"/>
                </a:lnTo>
                <a:lnTo>
                  <a:pt x="3816" y="13463"/>
                </a:lnTo>
                <a:lnTo>
                  <a:pt x="3926" y="13426"/>
                </a:lnTo>
                <a:close/>
                <a:moveTo>
                  <a:pt x="4256" y="15737"/>
                </a:moveTo>
                <a:lnTo>
                  <a:pt x="4696" y="15847"/>
                </a:lnTo>
                <a:lnTo>
                  <a:pt x="4476" y="16067"/>
                </a:lnTo>
                <a:lnTo>
                  <a:pt x="4292" y="16287"/>
                </a:lnTo>
                <a:lnTo>
                  <a:pt x="4292" y="16250"/>
                </a:lnTo>
                <a:lnTo>
                  <a:pt x="4256" y="16140"/>
                </a:lnTo>
                <a:lnTo>
                  <a:pt x="4256" y="15994"/>
                </a:lnTo>
                <a:lnTo>
                  <a:pt x="4256" y="15737"/>
                </a:lnTo>
                <a:close/>
                <a:moveTo>
                  <a:pt x="4843" y="15920"/>
                </a:moveTo>
                <a:lnTo>
                  <a:pt x="4989" y="15957"/>
                </a:lnTo>
                <a:lnTo>
                  <a:pt x="5136" y="15994"/>
                </a:lnTo>
                <a:lnTo>
                  <a:pt x="4879" y="16140"/>
                </a:lnTo>
                <a:lnTo>
                  <a:pt x="4623" y="16360"/>
                </a:lnTo>
                <a:lnTo>
                  <a:pt x="4623" y="16360"/>
                </a:lnTo>
                <a:lnTo>
                  <a:pt x="4733" y="16140"/>
                </a:lnTo>
                <a:lnTo>
                  <a:pt x="4843" y="15920"/>
                </a:lnTo>
                <a:close/>
                <a:moveTo>
                  <a:pt x="4146" y="14453"/>
                </a:moveTo>
                <a:lnTo>
                  <a:pt x="4659" y="14490"/>
                </a:lnTo>
                <a:lnTo>
                  <a:pt x="5356" y="14673"/>
                </a:lnTo>
                <a:lnTo>
                  <a:pt x="6053" y="14857"/>
                </a:lnTo>
                <a:lnTo>
                  <a:pt x="7410" y="15333"/>
                </a:lnTo>
                <a:lnTo>
                  <a:pt x="8034" y="15553"/>
                </a:lnTo>
                <a:lnTo>
                  <a:pt x="8401" y="15663"/>
                </a:lnTo>
                <a:lnTo>
                  <a:pt x="8694" y="15774"/>
                </a:lnTo>
                <a:lnTo>
                  <a:pt x="8731" y="15847"/>
                </a:lnTo>
                <a:lnTo>
                  <a:pt x="8768" y="15884"/>
                </a:lnTo>
                <a:lnTo>
                  <a:pt x="8841" y="15957"/>
                </a:lnTo>
                <a:lnTo>
                  <a:pt x="8951" y="15957"/>
                </a:lnTo>
                <a:lnTo>
                  <a:pt x="8914" y="16067"/>
                </a:lnTo>
                <a:lnTo>
                  <a:pt x="8841" y="16214"/>
                </a:lnTo>
                <a:lnTo>
                  <a:pt x="8694" y="16397"/>
                </a:lnTo>
                <a:lnTo>
                  <a:pt x="8547" y="16507"/>
                </a:lnTo>
                <a:lnTo>
                  <a:pt x="8401" y="16581"/>
                </a:lnTo>
                <a:lnTo>
                  <a:pt x="7227" y="16140"/>
                </a:lnTo>
                <a:lnTo>
                  <a:pt x="6016" y="15774"/>
                </a:lnTo>
                <a:lnTo>
                  <a:pt x="4733" y="15370"/>
                </a:lnTo>
                <a:lnTo>
                  <a:pt x="4072" y="15223"/>
                </a:lnTo>
                <a:lnTo>
                  <a:pt x="3449" y="15113"/>
                </a:lnTo>
                <a:lnTo>
                  <a:pt x="3449" y="15040"/>
                </a:lnTo>
                <a:lnTo>
                  <a:pt x="3449" y="14857"/>
                </a:lnTo>
                <a:lnTo>
                  <a:pt x="3522" y="14673"/>
                </a:lnTo>
                <a:lnTo>
                  <a:pt x="3632" y="14563"/>
                </a:lnTo>
                <a:lnTo>
                  <a:pt x="3705" y="14490"/>
                </a:lnTo>
                <a:lnTo>
                  <a:pt x="3926" y="14490"/>
                </a:lnTo>
                <a:lnTo>
                  <a:pt x="3962" y="14526"/>
                </a:lnTo>
                <a:lnTo>
                  <a:pt x="3999" y="14526"/>
                </a:lnTo>
                <a:lnTo>
                  <a:pt x="4036" y="14490"/>
                </a:lnTo>
                <a:lnTo>
                  <a:pt x="4146" y="14453"/>
                </a:lnTo>
                <a:close/>
                <a:moveTo>
                  <a:pt x="5503" y="16067"/>
                </a:moveTo>
                <a:lnTo>
                  <a:pt x="5723" y="16140"/>
                </a:lnTo>
                <a:lnTo>
                  <a:pt x="5503" y="16287"/>
                </a:lnTo>
                <a:lnTo>
                  <a:pt x="5246" y="16434"/>
                </a:lnTo>
                <a:lnTo>
                  <a:pt x="5026" y="16617"/>
                </a:lnTo>
                <a:lnTo>
                  <a:pt x="4843" y="16837"/>
                </a:lnTo>
                <a:lnTo>
                  <a:pt x="4659" y="16764"/>
                </a:lnTo>
                <a:lnTo>
                  <a:pt x="4733" y="16691"/>
                </a:lnTo>
                <a:lnTo>
                  <a:pt x="5503" y="16067"/>
                </a:lnTo>
                <a:close/>
                <a:moveTo>
                  <a:pt x="5980" y="16214"/>
                </a:moveTo>
                <a:lnTo>
                  <a:pt x="6200" y="16287"/>
                </a:lnTo>
                <a:lnTo>
                  <a:pt x="6200" y="16324"/>
                </a:lnTo>
                <a:lnTo>
                  <a:pt x="5943" y="16434"/>
                </a:lnTo>
                <a:lnTo>
                  <a:pt x="5723" y="16581"/>
                </a:lnTo>
                <a:lnTo>
                  <a:pt x="5540" y="16727"/>
                </a:lnTo>
                <a:lnTo>
                  <a:pt x="5393" y="16947"/>
                </a:lnTo>
                <a:lnTo>
                  <a:pt x="5246" y="16911"/>
                </a:lnTo>
                <a:lnTo>
                  <a:pt x="5613" y="16544"/>
                </a:lnTo>
                <a:lnTo>
                  <a:pt x="5980" y="16214"/>
                </a:lnTo>
                <a:close/>
                <a:moveTo>
                  <a:pt x="6383" y="16360"/>
                </a:moveTo>
                <a:lnTo>
                  <a:pt x="6897" y="16544"/>
                </a:lnTo>
                <a:lnTo>
                  <a:pt x="6420" y="16801"/>
                </a:lnTo>
                <a:lnTo>
                  <a:pt x="6200" y="16947"/>
                </a:lnTo>
                <a:lnTo>
                  <a:pt x="5980" y="17131"/>
                </a:lnTo>
                <a:lnTo>
                  <a:pt x="5796" y="17057"/>
                </a:lnTo>
                <a:lnTo>
                  <a:pt x="5833" y="16984"/>
                </a:lnTo>
                <a:lnTo>
                  <a:pt x="5833" y="16911"/>
                </a:lnTo>
                <a:lnTo>
                  <a:pt x="5833" y="16874"/>
                </a:lnTo>
                <a:lnTo>
                  <a:pt x="6090" y="16617"/>
                </a:lnTo>
                <a:lnTo>
                  <a:pt x="6383" y="16397"/>
                </a:lnTo>
                <a:lnTo>
                  <a:pt x="6383" y="16360"/>
                </a:lnTo>
                <a:close/>
                <a:moveTo>
                  <a:pt x="7080" y="16581"/>
                </a:moveTo>
                <a:lnTo>
                  <a:pt x="7410" y="16691"/>
                </a:lnTo>
                <a:lnTo>
                  <a:pt x="7154" y="16911"/>
                </a:lnTo>
                <a:lnTo>
                  <a:pt x="6787" y="17314"/>
                </a:lnTo>
                <a:lnTo>
                  <a:pt x="6457" y="17241"/>
                </a:lnTo>
                <a:lnTo>
                  <a:pt x="6493" y="17167"/>
                </a:lnTo>
                <a:lnTo>
                  <a:pt x="6457" y="17131"/>
                </a:lnTo>
                <a:lnTo>
                  <a:pt x="6750" y="16837"/>
                </a:lnTo>
                <a:lnTo>
                  <a:pt x="7080" y="16581"/>
                </a:lnTo>
                <a:close/>
                <a:moveTo>
                  <a:pt x="8034" y="2678"/>
                </a:moveTo>
                <a:lnTo>
                  <a:pt x="7704" y="2715"/>
                </a:lnTo>
                <a:lnTo>
                  <a:pt x="7374" y="2752"/>
                </a:lnTo>
                <a:lnTo>
                  <a:pt x="7044" y="2825"/>
                </a:lnTo>
                <a:lnTo>
                  <a:pt x="6750" y="2898"/>
                </a:lnTo>
                <a:lnTo>
                  <a:pt x="6420" y="3008"/>
                </a:lnTo>
                <a:lnTo>
                  <a:pt x="6126" y="3155"/>
                </a:lnTo>
                <a:lnTo>
                  <a:pt x="5833" y="3302"/>
                </a:lnTo>
                <a:lnTo>
                  <a:pt x="5576" y="3522"/>
                </a:lnTo>
                <a:lnTo>
                  <a:pt x="5026" y="3962"/>
                </a:lnTo>
                <a:lnTo>
                  <a:pt x="4806" y="4219"/>
                </a:lnTo>
                <a:lnTo>
                  <a:pt x="4586" y="4512"/>
                </a:lnTo>
                <a:lnTo>
                  <a:pt x="4366" y="4769"/>
                </a:lnTo>
                <a:lnTo>
                  <a:pt x="4182" y="5099"/>
                </a:lnTo>
                <a:lnTo>
                  <a:pt x="3999" y="5393"/>
                </a:lnTo>
                <a:lnTo>
                  <a:pt x="3852" y="5723"/>
                </a:lnTo>
                <a:lnTo>
                  <a:pt x="3742" y="6163"/>
                </a:lnTo>
                <a:lnTo>
                  <a:pt x="3669" y="6603"/>
                </a:lnTo>
                <a:lnTo>
                  <a:pt x="3632" y="7043"/>
                </a:lnTo>
                <a:lnTo>
                  <a:pt x="3632" y="7520"/>
                </a:lnTo>
                <a:lnTo>
                  <a:pt x="3705" y="7960"/>
                </a:lnTo>
                <a:lnTo>
                  <a:pt x="3779" y="8437"/>
                </a:lnTo>
                <a:lnTo>
                  <a:pt x="3962" y="9318"/>
                </a:lnTo>
                <a:lnTo>
                  <a:pt x="4109" y="10308"/>
                </a:lnTo>
                <a:lnTo>
                  <a:pt x="4182" y="10785"/>
                </a:lnTo>
                <a:lnTo>
                  <a:pt x="4219" y="11262"/>
                </a:lnTo>
                <a:lnTo>
                  <a:pt x="4182" y="11739"/>
                </a:lnTo>
                <a:lnTo>
                  <a:pt x="4109" y="12215"/>
                </a:lnTo>
                <a:lnTo>
                  <a:pt x="3999" y="12619"/>
                </a:lnTo>
                <a:lnTo>
                  <a:pt x="3816" y="13059"/>
                </a:lnTo>
                <a:lnTo>
                  <a:pt x="3595" y="13132"/>
                </a:lnTo>
                <a:lnTo>
                  <a:pt x="3449" y="13279"/>
                </a:lnTo>
                <a:lnTo>
                  <a:pt x="3302" y="13426"/>
                </a:lnTo>
                <a:lnTo>
                  <a:pt x="3229" y="13646"/>
                </a:lnTo>
                <a:lnTo>
                  <a:pt x="3229" y="13829"/>
                </a:lnTo>
                <a:lnTo>
                  <a:pt x="3265" y="13976"/>
                </a:lnTo>
                <a:lnTo>
                  <a:pt x="3339" y="14160"/>
                </a:lnTo>
                <a:lnTo>
                  <a:pt x="3412" y="14270"/>
                </a:lnTo>
                <a:lnTo>
                  <a:pt x="3339" y="14343"/>
                </a:lnTo>
                <a:lnTo>
                  <a:pt x="3265" y="14416"/>
                </a:lnTo>
                <a:lnTo>
                  <a:pt x="3192" y="14526"/>
                </a:lnTo>
                <a:lnTo>
                  <a:pt x="3119" y="14673"/>
                </a:lnTo>
                <a:lnTo>
                  <a:pt x="3082" y="14857"/>
                </a:lnTo>
                <a:lnTo>
                  <a:pt x="3045" y="15040"/>
                </a:lnTo>
                <a:lnTo>
                  <a:pt x="3045" y="15187"/>
                </a:lnTo>
                <a:lnTo>
                  <a:pt x="3082" y="15370"/>
                </a:lnTo>
                <a:lnTo>
                  <a:pt x="3192" y="15480"/>
                </a:lnTo>
                <a:lnTo>
                  <a:pt x="3302" y="15590"/>
                </a:lnTo>
                <a:lnTo>
                  <a:pt x="3412" y="15627"/>
                </a:lnTo>
                <a:lnTo>
                  <a:pt x="3485" y="15590"/>
                </a:lnTo>
                <a:lnTo>
                  <a:pt x="3522" y="15553"/>
                </a:lnTo>
                <a:lnTo>
                  <a:pt x="3559" y="15553"/>
                </a:lnTo>
                <a:lnTo>
                  <a:pt x="4072" y="15700"/>
                </a:lnTo>
                <a:lnTo>
                  <a:pt x="3999" y="15810"/>
                </a:lnTo>
                <a:lnTo>
                  <a:pt x="3926" y="15957"/>
                </a:lnTo>
                <a:lnTo>
                  <a:pt x="3926" y="16140"/>
                </a:lnTo>
                <a:lnTo>
                  <a:pt x="3926" y="16324"/>
                </a:lnTo>
                <a:lnTo>
                  <a:pt x="3999" y="16507"/>
                </a:lnTo>
                <a:lnTo>
                  <a:pt x="4072" y="16654"/>
                </a:lnTo>
                <a:lnTo>
                  <a:pt x="4146" y="16801"/>
                </a:lnTo>
                <a:lnTo>
                  <a:pt x="4292" y="16874"/>
                </a:lnTo>
                <a:lnTo>
                  <a:pt x="4256" y="16947"/>
                </a:lnTo>
                <a:lnTo>
                  <a:pt x="4292" y="17021"/>
                </a:lnTo>
                <a:lnTo>
                  <a:pt x="4329" y="17057"/>
                </a:lnTo>
                <a:lnTo>
                  <a:pt x="4402" y="17094"/>
                </a:lnTo>
                <a:lnTo>
                  <a:pt x="4586" y="17167"/>
                </a:lnTo>
                <a:lnTo>
                  <a:pt x="4806" y="17277"/>
                </a:lnTo>
                <a:lnTo>
                  <a:pt x="5283" y="17388"/>
                </a:lnTo>
                <a:lnTo>
                  <a:pt x="5393" y="17424"/>
                </a:lnTo>
                <a:lnTo>
                  <a:pt x="5576" y="17461"/>
                </a:lnTo>
                <a:lnTo>
                  <a:pt x="6310" y="17681"/>
                </a:lnTo>
                <a:lnTo>
                  <a:pt x="6677" y="17754"/>
                </a:lnTo>
                <a:lnTo>
                  <a:pt x="6860" y="17791"/>
                </a:lnTo>
                <a:lnTo>
                  <a:pt x="7044" y="17754"/>
                </a:lnTo>
                <a:lnTo>
                  <a:pt x="7117" y="17718"/>
                </a:lnTo>
                <a:lnTo>
                  <a:pt x="7154" y="17681"/>
                </a:lnTo>
                <a:lnTo>
                  <a:pt x="7154" y="17608"/>
                </a:lnTo>
                <a:lnTo>
                  <a:pt x="7117" y="17534"/>
                </a:lnTo>
                <a:lnTo>
                  <a:pt x="7447" y="17204"/>
                </a:lnTo>
                <a:lnTo>
                  <a:pt x="7594" y="17021"/>
                </a:lnTo>
                <a:lnTo>
                  <a:pt x="7740" y="16837"/>
                </a:lnTo>
                <a:lnTo>
                  <a:pt x="8327" y="17021"/>
                </a:lnTo>
                <a:lnTo>
                  <a:pt x="8437" y="17021"/>
                </a:lnTo>
                <a:lnTo>
                  <a:pt x="8547" y="16984"/>
                </a:lnTo>
                <a:lnTo>
                  <a:pt x="8731" y="16911"/>
                </a:lnTo>
                <a:lnTo>
                  <a:pt x="8914" y="16764"/>
                </a:lnTo>
                <a:lnTo>
                  <a:pt x="9098" y="16581"/>
                </a:lnTo>
                <a:lnTo>
                  <a:pt x="9208" y="16360"/>
                </a:lnTo>
                <a:lnTo>
                  <a:pt x="9281" y="16140"/>
                </a:lnTo>
                <a:lnTo>
                  <a:pt x="9318" y="15884"/>
                </a:lnTo>
                <a:lnTo>
                  <a:pt x="9281" y="15700"/>
                </a:lnTo>
                <a:lnTo>
                  <a:pt x="9208" y="15590"/>
                </a:lnTo>
                <a:lnTo>
                  <a:pt x="9171" y="15517"/>
                </a:lnTo>
                <a:lnTo>
                  <a:pt x="9244" y="15407"/>
                </a:lnTo>
                <a:lnTo>
                  <a:pt x="9354" y="15260"/>
                </a:lnTo>
                <a:lnTo>
                  <a:pt x="9391" y="15113"/>
                </a:lnTo>
                <a:lnTo>
                  <a:pt x="9428" y="15003"/>
                </a:lnTo>
                <a:lnTo>
                  <a:pt x="9501" y="14930"/>
                </a:lnTo>
                <a:lnTo>
                  <a:pt x="9575" y="14857"/>
                </a:lnTo>
                <a:lnTo>
                  <a:pt x="9575" y="14783"/>
                </a:lnTo>
                <a:lnTo>
                  <a:pt x="9538" y="14673"/>
                </a:lnTo>
                <a:lnTo>
                  <a:pt x="9391" y="14526"/>
                </a:lnTo>
                <a:lnTo>
                  <a:pt x="9244" y="14380"/>
                </a:lnTo>
                <a:lnTo>
                  <a:pt x="9244" y="14050"/>
                </a:lnTo>
                <a:lnTo>
                  <a:pt x="9318" y="13683"/>
                </a:lnTo>
                <a:lnTo>
                  <a:pt x="9428" y="13353"/>
                </a:lnTo>
                <a:lnTo>
                  <a:pt x="9538" y="13059"/>
                </a:lnTo>
                <a:lnTo>
                  <a:pt x="9721" y="12766"/>
                </a:lnTo>
                <a:lnTo>
                  <a:pt x="9905" y="12472"/>
                </a:lnTo>
                <a:lnTo>
                  <a:pt x="10308" y="11885"/>
                </a:lnTo>
                <a:lnTo>
                  <a:pt x="10785" y="11335"/>
                </a:lnTo>
                <a:lnTo>
                  <a:pt x="11299" y="10822"/>
                </a:lnTo>
                <a:lnTo>
                  <a:pt x="11775" y="10308"/>
                </a:lnTo>
                <a:lnTo>
                  <a:pt x="12179" y="9758"/>
                </a:lnTo>
                <a:lnTo>
                  <a:pt x="12362" y="9501"/>
                </a:lnTo>
                <a:lnTo>
                  <a:pt x="12546" y="9208"/>
                </a:lnTo>
                <a:lnTo>
                  <a:pt x="12656" y="8951"/>
                </a:lnTo>
                <a:lnTo>
                  <a:pt x="12803" y="8657"/>
                </a:lnTo>
                <a:lnTo>
                  <a:pt x="12876" y="8364"/>
                </a:lnTo>
                <a:lnTo>
                  <a:pt x="12949" y="8034"/>
                </a:lnTo>
                <a:lnTo>
                  <a:pt x="12986" y="7740"/>
                </a:lnTo>
                <a:lnTo>
                  <a:pt x="13023" y="7447"/>
                </a:lnTo>
                <a:lnTo>
                  <a:pt x="13023" y="6823"/>
                </a:lnTo>
                <a:lnTo>
                  <a:pt x="12913" y="6236"/>
                </a:lnTo>
                <a:lnTo>
                  <a:pt x="12729" y="5613"/>
                </a:lnTo>
                <a:lnTo>
                  <a:pt x="12436" y="5026"/>
                </a:lnTo>
                <a:lnTo>
                  <a:pt x="12252" y="4769"/>
                </a:lnTo>
                <a:lnTo>
                  <a:pt x="12069" y="4476"/>
                </a:lnTo>
                <a:lnTo>
                  <a:pt x="11849" y="4256"/>
                </a:lnTo>
                <a:lnTo>
                  <a:pt x="11629" y="3999"/>
                </a:lnTo>
                <a:lnTo>
                  <a:pt x="11372" y="3815"/>
                </a:lnTo>
                <a:lnTo>
                  <a:pt x="11115" y="3595"/>
                </a:lnTo>
                <a:lnTo>
                  <a:pt x="10565" y="3265"/>
                </a:lnTo>
                <a:lnTo>
                  <a:pt x="9978" y="3008"/>
                </a:lnTo>
                <a:lnTo>
                  <a:pt x="9354" y="2825"/>
                </a:lnTo>
                <a:lnTo>
                  <a:pt x="8694" y="2715"/>
                </a:lnTo>
                <a:lnTo>
                  <a:pt x="8034" y="2678"/>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57" name="Google Shape;157;p15"/>
          <p:cNvSpPr/>
          <p:nvPr/>
        </p:nvSpPr>
        <p:spPr>
          <a:xfrm>
            <a:off x="8817948" y="3439661"/>
            <a:ext cx="414157" cy="507762"/>
          </a:xfrm>
          <a:custGeom>
            <a:rect b="b" l="l" r="r" t="t"/>
            <a:pathLst>
              <a:path extrusionOk="0" h="17901" w="14601">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58" name="Google Shape;158;p15"/>
          <p:cNvSpPr/>
          <p:nvPr/>
        </p:nvSpPr>
        <p:spPr>
          <a:xfrm>
            <a:off x="8742973" y="4166677"/>
            <a:ext cx="495281" cy="340238"/>
          </a:xfrm>
          <a:custGeom>
            <a:rect b="b" l="l" r="r" t="t"/>
            <a:pathLst>
              <a:path extrusionOk="0" h="11995" w="17461">
                <a:moveTo>
                  <a:pt x="9758" y="2238"/>
                </a:moveTo>
                <a:lnTo>
                  <a:pt x="9721" y="2274"/>
                </a:lnTo>
                <a:lnTo>
                  <a:pt x="9648" y="2311"/>
                </a:lnTo>
                <a:lnTo>
                  <a:pt x="9611" y="2458"/>
                </a:lnTo>
                <a:lnTo>
                  <a:pt x="9648" y="2568"/>
                </a:lnTo>
                <a:lnTo>
                  <a:pt x="9721" y="2605"/>
                </a:lnTo>
                <a:lnTo>
                  <a:pt x="9758" y="2641"/>
                </a:lnTo>
                <a:lnTo>
                  <a:pt x="9941" y="2641"/>
                </a:lnTo>
                <a:lnTo>
                  <a:pt x="9978" y="2605"/>
                </a:lnTo>
                <a:lnTo>
                  <a:pt x="10051" y="2531"/>
                </a:lnTo>
                <a:lnTo>
                  <a:pt x="10051" y="2458"/>
                </a:lnTo>
                <a:lnTo>
                  <a:pt x="10051" y="2348"/>
                </a:lnTo>
                <a:lnTo>
                  <a:pt x="9978" y="2274"/>
                </a:lnTo>
                <a:lnTo>
                  <a:pt x="9941" y="2238"/>
                </a:lnTo>
                <a:close/>
                <a:moveTo>
                  <a:pt x="9795" y="3191"/>
                </a:moveTo>
                <a:lnTo>
                  <a:pt x="9721" y="3265"/>
                </a:lnTo>
                <a:lnTo>
                  <a:pt x="9684" y="3301"/>
                </a:lnTo>
                <a:lnTo>
                  <a:pt x="9684" y="3375"/>
                </a:lnTo>
                <a:lnTo>
                  <a:pt x="9684" y="3485"/>
                </a:lnTo>
                <a:lnTo>
                  <a:pt x="9758" y="3522"/>
                </a:lnTo>
                <a:lnTo>
                  <a:pt x="9795" y="3558"/>
                </a:lnTo>
                <a:lnTo>
                  <a:pt x="9941" y="3558"/>
                </a:lnTo>
                <a:lnTo>
                  <a:pt x="9978" y="3522"/>
                </a:lnTo>
                <a:lnTo>
                  <a:pt x="10015" y="3485"/>
                </a:lnTo>
                <a:lnTo>
                  <a:pt x="10051" y="3375"/>
                </a:lnTo>
                <a:lnTo>
                  <a:pt x="10015" y="3301"/>
                </a:lnTo>
                <a:lnTo>
                  <a:pt x="9978" y="3228"/>
                </a:lnTo>
                <a:lnTo>
                  <a:pt x="9941" y="3191"/>
                </a:lnTo>
                <a:close/>
                <a:moveTo>
                  <a:pt x="11519" y="3045"/>
                </a:moveTo>
                <a:lnTo>
                  <a:pt x="11409" y="3081"/>
                </a:lnTo>
                <a:lnTo>
                  <a:pt x="11335" y="3118"/>
                </a:lnTo>
                <a:lnTo>
                  <a:pt x="11298" y="3191"/>
                </a:lnTo>
                <a:lnTo>
                  <a:pt x="11262" y="3265"/>
                </a:lnTo>
                <a:lnTo>
                  <a:pt x="11262" y="3338"/>
                </a:lnTo>
                <a:lnTo>
                  <a:pt x="11262" y="3412"/>
                </a:lnTo>
                <a:lnTo>
                  <a:pt x="11298" y="3485"/>
                </a:lnTo>
                <a:lnTo>
                  <a:pt x="11372" y="3522"/>
                </a:lnTo>
                <a:lnTo>
                  <a:pt x="11445" y="3595"/>
                </a:lnTo>
                <a:lnTo>
                  <a:pt x="11592" y="3595"/>
                </a:lnTo>
                <a:lnTo>
                  <a:pt x="11665" y="3522"/>
                </a:lnTo>
                <a:lnTo>
                  <a:pt x="11702" y="3485"/>
                </a:lnTo>
                <a:lnTo>
                  <a:pt x="11739" y="3412"/>
                </a:lnTo>
                <a:lnTo>
                  <a:pt x="11702" y="3265"/>
                </a:lnTo>
                <a:lnTo>
                  <a:pt x="11702" y="3155"/>
                </a:lnTo>
                <a:lnTo>
                  <a:pt x="11629" y="3081"/>
                </a:lnTo>
                <a:lnTo>
                  <a:pt x="11519" y="3045"/>
                </a:lnTo>
                <a:close/>
                <a:moveTo>
                  <a:pt x="15554" y="1541"/>
                </a:moveTo>
                <a:lnTo>
                  <a:pt x="15407" y="1871"/>
                </a:lnTo>
                <a:lnTo>
                  <a:pt x="15187" y="2164"/>
                </a:lnTo>
                <a:lnTo>
                  <a:pt x="14967" y="2458"/>
                </a:lnTo>
                <a:lnTo>
                  <a:pt x="14710" y="2715"/>
                </a:lnTo>
                <a:lnTo>
                  <a:pt x="14416" y="2935"/>
                </a:lnTo>
                <a:lnTo>
                  <a:pt x="14123" y="3155"/>
                </a:lnTo>
                <a:lnTo>
                  <a:pt x="13536" y="3595"/>
                </a:lnTo>
                <a:lnTo>
                  <a:pt x="13279" y="3265"/>
                </a:lnTo>
                <a:lnTo>
                  <a:pt x="12986" y="2971"/>
                </a:lnTo>
                <a:lnTo>
                  <a:pt x="13096" y="2935"/>
                </a:lnTo>
                <a:lnTo>
                  <a:pt x="13683" y="2531"/>
                </a:lnTo>
                <a:lnTo>
                  <a:pt x="14306" y="2164"/>
                </a:lnTo>
                <a:lnTo>
                  <a:pt x="14930" y="1834"/>
                </a:lnTo>
                <a:lnTo>
                  <a:pt x="15554" y="1541"/>
                </a:lnTo>
                <a:close/>
                <a:moveTo>
                  <a:pt x="8914" y="3228"/>
                </a:moveTo>
                <a:lnTo>
                  <a:pt x="8841" y="3301"/>
                </a:lnTo>
                <a:lnTo>
                  <a:pt x="8804" y="3375"/>
                </a:lnTo>
                <a:lnTo>
                  <a:pt x="8804" y="3485"/>
                </a:lnTo>
                <a:lnTo>
                  <a:pt x="8804" y="3558"/>
                </a:lnTo>
                <a:lnTo>
                  <a:pt x="8877" y="3632"/>
                </a:lnTo>
                <a:lnTo>
                  <a:pt x="8951" y="3668"/>
                </a:lnTo>
                <a:lnTo>
                  <a:pt x="9098" y="3668"/>
                </a:lnTo>
                <a:lnTo>
                  <a:pt x="9134" y="3632"/>
                </a:lnTo>
                <a:lnTo>
                  <a:pt x="9208" y="3558"/>
                </a:lnTo>
                <a:lnTo>
                  <a:pt x="9208" y="3485"/>
                </a:lnTo>
                <a:lnTo>
                  <a:pt x="9208" y="3375"/>
                </a:lnTo>
                <a:lnTo>
                  <a:pt x="9171" y="3338"/>
                </a:lnTo>
                <a:lnTo>
                  <a:pt x="9134" y="3265"/>
                </a:lnTo>
                <a:lnTo>
                  <a:pt x="9061" y="3228"/>
                </a:lnTo>
                <a:close/>
                <a:moveTo>
                  <a:pt x="16324" y="1101"/>
                </a:moveTo>
                <a:lnTo>
                  <a:pt x="16140" y="1541"/>
                </a:lnTo>
                <a:lnTo>
                  <a:pt x="15884" y="1944"/>
                </a:lnTo>
                <a:lnTo>
                  <a:pt x="15590" y="2348"/>
                </a:lnTo>
                <a:lnTo>
                  <a:pt x="15297" y="2751"/>
                </a:lnTo>
                <a:lnTo>
                  <a:pt x="14967" y="3081"/>
                </a:lnTo>
                <a:lnTo>
                  <a:pt x="14600" y="3412"/>
                </a:lnTo>
                <a:lnTo>
                  <a:pt x="13829" y="4072"/>
                </a:lnTo>
                <a:lnTo>
                  <a:pt x="13756" y="3925"/>
                </a:lnTo>
                <a:lnTo>
                  <a:pt x="13976" y="3778"/>
                </a:lnTo>
                <a:lnTo>
                  <a:pt x="14343" y="3558"/>
                </a:lnTo>
                <a:lnTo>
                  <a:pt x="14673" y="3301"/>
                </a:lnTo>
                <a:lnTo>
                  <a:pt x="15003" y="3008"/>
                </a:lnTo>
                <a:lnTo>
                  <a:pt x="15297" y="2715"/>
                </a:lnTo>
                <a:lnTo>
                  <a:pt x="15554" y="2384"/>
                </a:lnTo>
                <a:lnTo>
                  <a:pt x="15774" y="2018"/>
                </a:lnTo>
                <a:lnTo>
                  <a:pt x="15957" y="1651"/>
                </a:lnTo>
                <a:lnTo>
                  <a:pt x="16104" y="1211"/>
                </a:lnTo>
                <a:lnTo>
                  <a:pt x="16104" y="1137"/>
                </a:lnTo>
                <a:lnTo>
                  <a:pt x="16324" y="1101"/>
                </a:lnTo>
                <a:close/>
                <a:moveTo>
                  <a:pt x="10528" y="3962"/>
                </a:moveTo>
                <a:lnTo>
                  <a:pt x="10455" y="3998"/>
                </a:lnTo>
                <a:lnTo>
                  <a:pt x="10381" y="4072"/>
                </a:lnTo>
                <a:lnTo>
                  <a:pt x="10381" y="4108"/>
                </a:lnTo>
                <a:lnTo>
                  <a:pt x="10345" y="4219"/>
                </a:lnTo>
                <a:lnTo>
                  <a:pt x="10381" y="4329"/>
                </a:lnTo>
                <a:lnTo>
                  <a:pt x="10455" y="4402"/>
                </a:lnTo>
                <a:lnTo>
                  <a:pt x="10491" y="4439"/>
                </a:lnTo>
                <a:lnTo>
                  <a:pt x="10638" y="4439"/>
                </a:lnTo>
                <a:lnTo>
                  <a:pt x="10748" y="4365"/>
                </a:lnTo>
                <a:lnTo>
                  <a:pt x="10785" y="4292"/>
                </a:lnTo>
                <a:lnTo>
                  <a:pt x="10822" y="4219"/>
                </a:lnTo>
                <a:lnTo>
                  <a:pt x="10785" y="4108"/>
                </a:lnTo>
                <a:lnTo>
                  <a:pt x="10748" y="4072"/>
                </a:lnTo>
                <a:lnTo>
                  <a:pt x="10712" y="3998"/>
                </a:lnTo>
                <a:lnTo>
                  <a:pt x="10675" y="3962"/>
                </a:lnTo>
                <a:close/>
                <a:moveTo>
                  <a:pt x="16434" y="477"/>
                </a:moveTo>
                <a:lnTo>
                  <a:pt x="16617" y="514"/>
                </a:lnTo>
                <a:lnTo>
                  <a:pt x="16764" y="587"/>
                </a:lnTo>
                <a:lnTo>
                  <a:pt x="16837" y="734"/>
                </a:lnTo>
                <a:lnTo>
                  <a:pt x="16911" y="880"/>
                </a:lnTo>
                <a:lnTo>
                  <a:pt x="16947" y="1064"/>
                </a:lnTo>
                <a:lnTo>
                  <a:pt x="16947" y="1247"/>
                </a:lnTo>
                <a:lnTo>
                  <a:pt x="16911" y="1541"/>
                </a:lnTo>
                <a:lnTo>
                  <a:pt x="16764" y="1871"/>
                </a:lnTo>
                <a:lnTo>
                  <a:pt x="16544" y="2128"/>
                </a:lnTo>
                <a:lnTo>
                  <a:pt x="16104" y="2641"/>
                </a:lnTo>
                <a:lnTo>
                  <a:pt x="15077" y="3668"/>
                </a:lnTo>
                <a:lnTo>
                  <a:pt x="14086" y="4549"/>
                </a:lnTo>
                <a:lnTo>
                  <a:pt x="14013" y="4402"/>
                </a:lnTo>
                <a:lnTo>
                  <a:pt x="14123" y="4329"/>
                </a:lnTo>
                <a:lnTo>
                  <a:pt x="14967" y="3632"/>
                </a:lnTo>
                <a:lnTo>
                  <a:pt x="15370" y="3228"/>
                </a:lnTo>
                <a:lnTo>
                  <a:pt x="15737" y="2825"/>
                </a:lnTo>
                <a:lnTo>
                  <a:pt x="16067" y="2384"/>
                </a:lnTo>
                <a:lnTo>
                  <a:pt x="16361" y="1908"/>
                </a:lnTo>
                <a:lnTo>
                  <a:pt x="16617" y="1431"/>
                </a:lnTo>
                <a:lnTo>
                  <a:pt x="16764" y="880"/>
                </a:lnTo>
                <a:lnTo>
                  <a:pt x="16764" y="770"/>
                </a:lnTo>
                <a:lnTo>
                  <a:pt x="16727" y="697"/>
                </a:lnTo>
                <a:lnTo>
                  <a:pt x="16654" y="660"/>
                </a:lnTo>
                <a:lnTo>
                  <a:pt x="16544" y="660"/>
                </a:lnTo>
                <a:lnTo>
                  <a:pt x="15920" y="770"/>
                </a:lnTo>
                <a:lnTo>
                  <a:pt x="15333" y="954"/>
                </a:lnTo>
                <a:lnTo>
                  <a:pt x="15333" y="954"/>
                </a:lnTo>
                <a:lnTo>
                  <a:pt x="15590" y="807"/>
                </a:lnTo>
                <a:lnTo>
                  <a:pt x="15884" y="660"/>
                </a:lnTo>
                <a:lnTo>
                  <a:pt x="16177" y="550"/>
                </a:lnTo>
                <a:lnTo>
                  <a:pt x="16434" y="477"/>
                </a:lnTo>
                <a:close/>
                <a:moveTo>
                  <a:pt x="9354" y="4182"/>
                </a:moveTo>
                <a:lnTo>
                  <a:pt x="9208" y="4255"/>
                </a:lnTo>
                <a:lnTo>
                  <a:pt x="9134" y="4365"/>
                </a:lnTo>
                <a:lnTo>
                  <a:pt x="9134" y="4439"/>
                </a:lnTo>
                <a:lnTo>
                  <a:pt x="9171" y="4512"/>
                </a:lnTo>
                <a:lnTo>
                  <a:pt x="9208" y="4585"/>
                </a:lnTo>
                <a:lnTo>
                  <a:pt x="9281" y="4622"/>
                </a:lnTo>
                <a:lnTo>
                  <a:pt x="9428" y="4622"/>
                </a:lnTo>
                <a:lnTo>
                  <a:pt x="9538" y="4585"/>
                </a:lnTo>
                <a:lnTo>
                  <a:pt x="9611" y="4475"/>
                </a:lnTo>
                <a:lnTo>
                  <a:pt x="9648" y="4402"/>
                </a:lnTo>
                <a:lnTo>
                  <a:pt x="9648" y="4292"/>
                </a:lnTo>
                <a:lnTo>
                  <a:pt x="9611" y="4255"/>
                </a:lnTo>
                <a:lnTo>
                  <a:pt x="9538" y="4182"/>
                </a:lnTo>
                <a:close/>
                <a:moveTo>
                  <a:pt x="13243" y="6566"/>
                </a:moveTo>
                <a:lnTo>
                  <a:pt x="13169" y="6639"/>
                </a:lnTo>
                <a:lnTo>
                  <a:pt x="13133" y="6713"/>
                </a:lnTo>
                <a:lnTo>
                  <a:pt x="13133" y="6860"/>
                </a:lnTo>
                <a:lnTo>
                  <a:pt x="13133" y="6933"/>
                </a:lnTo>
                <a:lnTo>
                  <a:pt x="13206" y="6970"/>
                </a:lnTo>
                <a:lnTo>
                  <a:pt x="13316" y="7006"/>
                </a:lnTo>
                <a:lnTo>
                  <a:pt x="13463" y="6970"/>
                </a:lnTo>
                <a:lnTo>
                  <a:pt x="13536" y="6933"/>
                </a:lnTo>
                <a:lnTo>
                  <a:pt x="13536" y="6860"/>
                </a:lnTo>
                <a:lnTo>
                  <a:pt x="13573" y="6750"/>
                </a:lnTo>
                <a:lnTo>
                  <a:pt x="13536" y="6676"/>
                </a:lnTo>
                <a:lnTo>
                  <a:pt x="13463" y="6603"/>
                </a:lnTo>
                <a:lnTo>
                  <a:pt x="13316" y="6566"/>
                </a:lnTo>
                <a:close/>
                <a:moveTo>
                  <a:pt x="12216" y="7300"/>
                </a:moveTo>
                <a:lnTo>
                  <a:pt x="12105" y="7336"/>
                </a:lnTo>
                <a:lnTo>
                  <a:pt x="12032" y="7410"/>
                </a:lnTo>
                <a:lnTo>
                  <a:pt x="11995" y="7520"/>
                </a:lnTo>
                <a:lnTo>
                  <a:pt x="11995" y="7630"/>
                </a:lnTo>
                <a:lnTo>
                  <a:pt x="12032" y="7703"/>
                </a:lnTo>
                <a:lnTo>
                  <a:pt x="12105" y="7777"/>
                </a:lnTo>
                <a:lnTo>
                  <a:pt x="12216" y="7777"/>
                </a:lnTo>
                <a:lnTo>
                  <a:pt x="12289" y="7740"/>
                </a:lnTo>
                <a:lnTo>
                  <a:pt x="12362" y="7703"/>
                </a:lnTo>
                <a:lnTo>
                  <a:pt x="12436" y="7630"/>
                </a:lnTo>
                <a:lnTo>
                  <a:pt x="12436" y="7520"/>
                </a:lnTo>
                <a:lnTo>
                  <a:pt x="12436" y="7410"/>
                </a:lnTo>
                <a:lnTo>
                  <a:pt x="12326" y="7336"/>
                </a:lnTo>
                <a:lnTo>
                  <a:pt x="12216" y="7300"/>
                </a:lnTo>
                <a:close/>
                <a:moveTo>
                  <a:pt x="12729" y="8033"/>
                </a:moveTo>
                <a:lnTo>
                  <a:pt x="12656" y="8107"/>
                </a:lnTo>
                <a:lnTo>
                  <a:pt x="12656" y="8143"/>
                </a:lnTo>
                <a:lnTo>
                  <a:pt x="12619" y="8253"/>
                </a:lnTo>
                <a:lnTo>
                  <a:pt x="12619" y="8400"/>
                </a:lnTo>
                <a:lnTo>
                  <a:pt x="12656" y="8437"/>
                </a:lnTo>
                <a:lnTo>
                  <a:pt x="12692" y="8474"/>
                </a:lnTo>
                <a:lnTo>
                  <a:pt x="12729" y="8474"/>
                </a:lnTo>
                <a:lnTo>
                  <a:pt x="12802" y="8510"/>
                </a:lnTo>
                <a:lnTo>
                  <a:pt x="12912" y="8474"/>
                </a:lnTo>
                <a:lnTo>
                  <a:pt x="12986" y="8437"/>
                </a:lnTo>
                <a:lnTo>
                  <a:pt x="13022" y="8400"/>
                </a:lnTo>
                <a:lnTo>
                  <a:pt x="13022" y="8253"/>
                </a:lnTo>
                <a:lnTo>
                  <a:pt x="13022" y="8180"/>
                </a:lnTo>
                <a:lnTo>
                  <a:pt x="12949" y="8107"/>
                </a:lnTo>
                <a:lnTo>
                  <a:pt x="12912" y="8033"/>
                </a:lnTo>
                <a:close/>
                <a:moveTo>
                  <a:pt x="10051" y="2128"/>
                </a:moveTo>
                <a:lnTo>
                  <a:pt x="10455" y="2164"/>
                </a:lnTo>
                <a:lnTo>
                  <a:pt x="10858" y="2238"/>
                </a:lnTo>
                <a:lnTo>
                  <a:pt x="11262" y="2348"/>
                </a:lnTo>
                <a:lnTo>
                  <a:pt x="11225" y="2458"/>
                </a:lnTo>
                <a:lnTo>
                  <a:pt x="11262" y="2568"/>
                </a:lnTo>
                <a:lnTo>
                  <a:pt x="11335" y="2641"/>
                </a:lnTo>
                <a:lnTo>
                  <a:pt x="11445" y="2715"/>
                </a:lnTo>
                <a:lnTo>
                  <a:pt x="11629" y="2715"/>
                </a:lnTo>
                <a:lnTo>
                  <a:pt x="11775" y="2788"/>
                </a:lnTo>
                <a:lnTo>
                  <a:pt x="12105" y="2935"/>
                </a:lnTo>
                <a:lnTo>
                  <a:pt x="12179" y="2971"/>
                </a:lnTo>
                <a:lnTo>
                  <a:pt x="12252" y="3008"/>
                </a:lnTo>
                <a:lnTo>
                  <a:pt x="12472" y="3191"/>
                </a:lnTo>
                <a:lnTo>
                  <a:pt x="12692" y="3412"/>
                </a:lnTo>
                <a:lnTo>
                  <a:pt x="13096" y="3852"/>
                </a:lnTo>
                <a:lnTo>
                  <a:pt x="11482" y="4842"/>
                </a:lnTo>
                <a:lnTo>
                  <a:pt x="9868" y="5796"/>
                </a:lnTo>
                <a:lnTo>
                  <a:pt x="6090" y="8070"/>
                </a:lnTo>
                <a:lnTo>
                  <a:pt x="5209" y="8620"/>
                </a:lnTo>
                <a:lnTo>
                  <a:pt x="5356" y="8327"/>
                </a:lnTo>
                <a:lnTo>
                  <a:pt x="5649" y="7960"/>
                </a:lnTo>
                <a:lnTo>
                  <a:pt x="5943" y="7557"/>
                </a:lnTo>
                <a:lnTo>
                  <a:pt x="5906" y="7483"/>
                </a:lnTo>
                <a:lnTo>
                  <a:pt x="5870" y="7483"/>
                </a:lnTo>
                <a:lnTo>
                  <a:pt x="5686" y="7593"/>
                </a:lnTo>
                <a:lnTo>
                  <a:pt x="5539" y="7740"/>
                </a:lnTo>
                <a:lnTo>
                  <a:pt x="5209" y="8070"/>
                </a:lnTo>
                <a:lnTo>
                  <a:pt x="4989" y="8437"/>
                </a:lnTo>
                <a:lnTo>
                  <a:pt x="4769" y="8840"/>
                </a:lnTo>
                <a:lnTo>
                  <a:pt x="4732" y="8877"/>
                </a:lnTo>
                <a:lnTo>
                  <a:pt x="4622" y="8584"/>
                </a:lnTo>
                <a:lnTo>
                  <a:pt x="4916" y="8107"/>
                </a:lnTo>
                <a:lnTo>
                  <a:pt x="5283" y="7630"/>
                </a:lnTo>
                <a:lnTo>
                  <a:pt x="5649" y="7190"/>
                </a:lnTo>
                <a:lnTo>
                  <a:pt x="6016" y="6786"/>
                </a:lnTo>
                <a:lnTo>
                  <a:pt x="6016" y="6750"/>
                </a:lnTo>
                <a:lnTo>
                  <a:pt x="6016" y="6713"/>
                </a:lnTo>
                <a:lnTo>
                  <a:pt x="5943" y="6713"/>
                </a:lnTo>
                <a:lnTo>
                  <a:pt x="5539" y="7043"/>
                </a:lnTo>
                <a:lnTo>
                  <a:pt x="5173" y="7410"/>
                </a:lnTo>
                <a:lnTo>
                  <a:pt x="4842" y="7777"/>
                </a:lnTo>
                <a:lnTo>
                  <a:pt x="4512" y="8180"/>
                </a:lnTo>
                <a:lnTo>
                  <a:pt x="4476" y="7923"/>
                </a:lnTo>
                <a:lnTo>
                  <a:pt x="4439" y="7667"/>
                </a:lnTo>
                <a:lnTo>
                  <a:pt x="4659" y="7336"/>
                </a:lnTo>
                <a:lnTo>
                  <a:pt x="4879" y="7080"/>
                </a:lnTo>
                <a:lnTo>
                  <a:pt x="5686" y="6016"/>
                </a:lnTo>
                <a:lnTo>
                  <a:pt x="5723" y="5943"/>
                </a:lnTo>
                <a:lnTo>
                  <a:pt x="5686" y="5906"/>
                </a:lnTo>
                <a:lnTo>
                  <a:pt x="5576" y="5906"/>
                </a:lnTo>
                <a:lnTo>
                  <a:pt x="5283" y="6199"/>
                </a:lnTo>
                <a:lnTo>
                  <a:pt x="4953" y="6529"/>
                </a:lnTo>
                <a:lnTo>
                  <a:pt x="4402" y="7153"/>
                </a:lnTo>
                <a:lnTo>
                  <a:pt x="4402" y="6529"/>
                </a:lnTo>
                <a:lnTo>
                  <a:pt x="4622" y="6199"/>
                </a:lnTo>
                <a:lnTo>
                  <a:pt x="4953" y="5759"/>
                </a:lnTo>
                <a:lnTo>
                  <a:pt x="5136" y="5502"/>
                </a:lnTo>
                <a:lnTo>
                  <a:pt x="5246" y="5392"/>
                </a:lnTo>
                <a:lnTo>
                  <a:pt x="5393" y="5319"/>
                </a:lnTo>
                <a:lnTo>
                  <a:pt x="5429" y="5319"/>
                </a:lnTo>
                <a:lnTo>
                  <a:pt x="5429" y="5282"/>
                </a:lnTo>
                <a:lnTo>
                  <a:pt x="5393" y="5246"/>
                </a:lnTo>
                <a:lnTo>
                  <a:pt x="5393" y="5209"/>
                </a:lnTo>
                <a:lnTo>
                  <a:pt x="5173" y="5209"/>
                </a:lnTo>
                <a:lnTo>
                  <a:pt x="5063" y="5282"/>
                </a:lnTo>
                <a:lnTo>
                  <a:pt x="4953" y="5356"/>
                </a:lnTo>
                <a:lnTo>
                  <a:pt x="4769" y="5539"/>
                </a:lnTo>
                <a:lnTo>
                  <a:pt x="4622" y="5722"/>
                </a:lnTo>
                <a:lnTo>
                  <a:pt x="4476" y="5869"/>
                </a:lnTo>
                <a:lnTo>
                  <a:pt x="4586" y="5466"/>
                </a:lnTo>
                <a:lnTo>
                  <a:pt x="4732" y="5062"/>
                </a:lnTo>
                <a:lnTo>
                  <a:pt x="4879" y="4842"/>
                </a:lnTo>
                <a:lnTo>
                  <a:pt x="5026" y="4622"/>
                </a:lnTo>
                <a:lnTo>
                  <a:pt x="5209" y="4402"/>
                </a:lnTo>
                <a:lnTo>
                  <a:pt x="5393" y="4219"/>
                </a:lnTo>
                <a:lnTo>
                  <a:pt x="5796" y="3852"/>
                </a:lnTo>
                <a:lnTo>
                  <a:pt x="6236" y="3522"/>
                </a:lnTo>
                <a:lnTo>
                  <a:pt x="6677" y="3228"/>
                </a:lnTo>
                <a:lnTo>
                  <a:pt x="7117" y="2935"/>
                </a:lnTo>
                <a:lnTo>
                  <a:pt x="7594" y="2715"/>
                </a:lnTo>
                <a:lnTo>
                  <a:pt x="8070" y="2494"/>
                </a:lnTo>
                <a:lnTo>
                  <a:pt x="8474" y="2348"/>
                </a:lnTo>
                <a:lnTo>
                  <a:pt x="8841" y="2238"/>
                </a:lnTo>
                <a:lnTo>
                  <a:pt x="9244" y="2164"/>
                </a:lnTo>
                <a:lnTo>
                  <a:pt x="9648" y="2128"/>
                </a:lnTo>
                <a:close/>
                <a:moveTo>
                  <a:pt x="13316" y="4219"/>
                </a:moveTo>
                <a:lnTo>
                  <a:pt x="13426" y="4365"/>
                </a:lnTo>
                <a:lnTo>
                  <a:pt x="12582" y="5026"/>
                </a:lnTo>
                <a:lnTo>
                  <a:pt x="11702" y="5649"/>
                </a:lnTo>
                <a:lnTo>
                  <a:pt x="10785" y="6273"/>
                </a:lnTo>
                <a:lnTo>
                  <a:pt x="9868" y="6860"/>
                </a:lnTo>
                <a:lnTo>
                  <a:pt x="8877" y="7446"/>
                </a:lnTo>
                <a:lnTo>
                  <a:pt x="7887" y="8033"/>
                </a:lnTo>
                <a:lnTo>
                  <a:pt x="6860" y="8584"/>
                </a:lnTo>
                <a:lnTo>
                  <a:pt x="5796" y="9097"/>
                </a:lnTo>
                <a:lnTo>
                  <a:pt x="4989" y="9464"/>
                </a:lnTo>
                <a:lnTo>
                  <a:pt x="4916" y="9317"/>
                </a:lnTo>
                <a:lnTo>
                  <a:pt x="4953" y="9207"/>
                </a:lnTo>
                <a:lnTo>
                  <a:pt x="6053" y="8584"/>
                </a:lnTo>
                <a:lnTo>
                  <a:pt x="10198" y="6089"/>
                </a:lnTo>
                <a:lnTo>
                  <a:pt x="11775" y="5136"/>
                </a:lnTo>
                <a:lnTo>
                  <a:pt x="13316" y="4219"/>
                </a:lnTo>
                <a:close/>
                <a:moveTo>
                  <a:pt x="3962" y="7960"/>
                </a:moveTo>
                <a:lnTo>
                  <a:pt x="3999" y="8070"/>
                </a:lnTo>
                <a:lnTo>
                  <a:pt x="3999" y="8107"/>
                </a:lnTo>
                <a:lnTo>
                  <a:pt x="4146" y="8694"/>
                </a:lnTo>
                <a:lnTo>
                  <a:pt x="3962" y="9024"/>
                </a:lnTo>
                <a:lnTo>
                  <a:pt x="3925" y="9097"/>
                </a:lnTo>
                <a:lnTo>
                  <a:pt x="3925" y="9134"/>
                </a:lnTo>
                <a:lnTo>
                  <a:pt x="3999" y="9244"/>
                </a:lnTo>
                <a:lnTo>
                  <a:pt x="3339" y="9501"/>
                </a:lnTo>
                <a:lnTo>
                  <a:pt x="3008" y="9611"/>
                </a:lnTo>
                <a:lnTo>
                  <a:pt x="2642" y="9684"/>
                </a:lnTo>
                <a:lnTo>
                  <a:pt x="2898" y="9171"/>
                </a:lnTo>
                <a:lnTo>
                  <a:pt x="3229" y="8694"/>
                </a:lnTo>
                <a:lnTo>
                  <a:pt x="3559" y="8327"/>
                </a:lnTo>
                <a:lnTo>
                  <a:pt x="3962" y="7960"/>
                </a:lnTo>
                <a:close/>
                <a:moveTo>
                  <a:pt x="13609" y="4732"/>
                </a:moveTo>
                <a:lnTo>
                  <a:pt x="13683" y="4915"/>
                </a:lnTo>
                <a:lnTo>
                  <a:pt x="12986" y="5502"/>
                </a:lnTo>
                <a:lnTo>
                  <a:pt x="12105" y="6199"/>
                </a:lnTo>
                <a:lnTo>
                  <a:pt x="11225" y="6823"/>
                </a:lnTo>
                <a:lnTo>
                  <a:pt x="10308" y="7446"/>
                </a:lnTo>
                <a:lnTo>
                  <a:pt x="9354" y="8033"/>
                </a:lnTo>
                <a:lnTo>
                  <a:pt x="8401" y="8584"/>
                </a:lnTo>
                <a:lnTo>
                  <a:pt x="7447" y="9097"/>
                </a:lnTo>
                <a:lnTo>
                  <a:pt x="6456" y="9574"/>
                </a:lnTo>
                <a:lnTo>
                  <a:pt x="5429" y="10014"/>
                </a:lnTo>
                <a:lnTo>
                  <a:pt x="5246" y="9794"/>
                </a:lnTo>
                <a:lnTo>
                  <a:pt x="5466" y="9684"/>
                </a:lnTo>
                <a:lnTo>
                  <a:pt x="6603" y="9134"/>
                </a:lnTo>
                <a:lnTo>
                  <a:pt x="7740" y="8547"/>
                </a:lnTo>
                <a:lnTo>
                  <a:pt x="8877" y="7923"/>
                </a:lnTo>
                <a:lnTo>
                  <a:pt x="9978" y="7263"/>
                </a:lnTo>
                <a:lnTo>
                  <a:pt x="10895" y="6676"/>
                </a:lnTo>
                <a:lnTo>
                  <a:pt x="11812" y="6053"/>
                </a:lnTo>
                <a:lnTo>
                  <a:pt x="12729" y="5392"/>
                </a:lnTo>
                <a:lnTo>
                  <a:pt x="13609" y="4732"/>
                </a:lnTo>
                <a:close/>
                <a:moveTo>
                  <a:pt x="11995" y="9721"/>
                </a:moveTo>
                <a:lnTo>
                  <a:pt x="12472" y="9831"/>
                </a:lnTo>
                <a:lnTo>
                  <a:pt x="12436" y="9867"/>
                </a:lnTo>
                <a:lnTo>
                  <a:pt x="12032" y="10271"/>
                </a:lnTo>
                <a:lnTo>
                  <a:pt x="12032" y="10198"/>
                </a:lnTo>
                <a:lnTo>
                  <a:pt x="11995" y="9721"/>
                </a:lnTo>
                <a:close/>
                <a:moveTo>
                  <a:pt x="2715" y="8804"/>
                </a:moveTo>
                <a:lnTo>
                  <a:pt x="2422" y="9317"/>
                </a:lnTo>
                <a:lnTo>
                  <a:pt x="2165" y="9867"/>
                </a:lnTo>
                <a:lnTo>
                  <a:pt x="2165" y="9941"/>
                </a:lnTo>
                <a:lnTo>
                  <a:pt x="2201" y="10051"/>
                </a:lnTo>
                <a:lnTo>
                  <a:pt x="2275" y="10088"/>
                </a:lnTo>
                <a:lnTo>
                  <a:pt x="2348" y="10124"/>
                </a:lnTo>
                <a:lnTo>
                  <a:pt x="2898" y="10014"/>
                </a:lnTo>
                <a:lnTo>
                  <a:pt x="3449" y="9867"/>
                </a:lnTo>
                <a:lnTo>
                  <a:pt x="3925" y="9684"/>
                </a:lnTo>
                <a:lnTo>
                  <a:pt x="4439" y="9464"/>
                </a:lnTo>
                <a:lnTo>
                  <a:pt x="4549" y="9684"/>
                </a:lnTo>
                <a:lnTo>
                  <a:pt x="3559" y="10124"/>
                </a:lnTo>
                <a:lnTo>
                  <a:pt x="3082" y="10308"/>
                </a:lnTo>
                <a:lnTo>
                  <a:pt x="2568" y="10528"/>
                </a:lnTo>
                <a:lnTo>
                  <a:pt x="2275" y="10638"/>
                </a:lnTo>
                <a:lnTo>
                  <a:pt x="2018" y="10674"/>
                </a:lnTo>
                <a:lnTo>
                  <a:pt x="1761" y="10711"/>
                </a:lnTo>
                <a:lnTo>
                  <a:pt x="1468" y="10711"/>
                </a:lnTo>
                <a:lnTo>
                  <a:pt x="2091" y="9794"/>
                </a:lnTo>
                <a:lnTo>
                  <a:pt x="2348" y="9317"/>
                </a:lnTo>
                <a:lnTo>
                  <a:pt x="2642" y="8877"/>
                </a:lnTo>
                <a:lnTo>
                  <a:pt x="2715" y="8804"/>
                </a:lnTo>
                <a:close/>
                <a:moveTo>
                  <a:pt x="13829" y="5429"/>
                </a:moveTo>
                <a:lnTo>
                  <a:pt x="13940" y="5943"/>
                </a:lnTo>
                <a:lnTo>
                  <a:pt x="13940" y="6456"/>
                </a:lnTo>
                <a:lnTo>
                  <a:pt x="13940" y="6896"/>
                </a:lnTo>
                <a:lnTo>
                  <a:pt x="13866" y="7336"/>
                </a:lnTo>
                <a:lnTo>
                  <a:pt x="13756" y="7740"/>
                </a:lnTo>
                <a:lnTo>
                  <a:pt x="13609" y="8143"/>
                </a:lnTo>
                <a:lnTo>
                  <a:pt x="13426" y="8547"/>
                </a:lnTo>
                <a:lnTo>
                  <a:pt x="13206" y="8914"/>
                </a:lnTo>
                <a:lnTo>
                  <a:pt x="12949" y="9281"/>
                </a:lnTo>
                <a:lnTo>
                  <a:pt x="12656" y="9647"/>
                </a:lnTo>
                <a:lnTo>
                  <a:pt x="12289" y="9611"/>
                </a:lnTo>
                <a:lnTo>
                  <a:pt x="11922" y="9537"/>
                </a:lnTo>
                <a:lnTo>
                  <a:pt x="11849" y="9574"/>
                </a:lnTo>
                <a:lnTo>
                  <a:pt x="11812" y="9574"/>
                </a:lnTo>
                <a:lnTo>
                  <a:pt x="11775" y="9647"/>
                </a:lnTo>
                <a:lnTo>
                  <a:pt x="11702" y="10418"/>
                </a:lnTo>
                <a:lnTo>
                  <a:pt x="11702" y="10491"/>
                </a:lnTo>
                <a:lnTo>
                  <a:pt x="11409" y="10711"/>
                </a:lnTo>
                <a:lnTo>
                  <a:pt x="11188" y="10821"/>
                </a:lnTo>
                <a:lnTo>
                  <a:pt x="11152" y="10858"/>
                </a:lnTo>
                <a:lnTo>
                  <a:pt x="11042" y="10931"/>
                </a:lnTo>
                <a:lnTo>
                  <a:pt x="11042" y="10564"/>
                </a:lnTo>
                <a:lnTo>
                  <a:pt x="11115" y="10198"/>
                </a:lnTo>
                <a:lnTo>
                  <a:pt x="11188" y="9867"/>
                </a:lnTo>
                <a:lnTo>
                  <a:pt x="11298" y="9501"/>
                </a:lnTo>
                <a:lnTo>
                  <a:pt x="11298" y="9464"/>
                </a:lnTo>
                <a:lnTo>
                  <a:pt x="11262" y="9427"/>
                </a:lnTo>
                <a:lnTo>
                  <a:pt x="11225" y="9427"/>
                </a:lnTo>
                <a:lnTo>
                  <a:pt x="11188" y="9464"/>
                </a:lnTo>
                <a:lnTo>
                  <a:pt x="11078" y="9647"/>
                </a:lnTo>
                <a:lnTo>
                  <a:pt x="10968" y="9831"/>
                </a:lnTo>
                <a:lnTo>
                  <a:pt x="10785" y="10234"/>
                </a:lnTo>
                <a:lnTo>
                  <a:pt x="10712" y="10638"/>
                </a:lnTo>
                <a:lnTo>
                  <a:pt x="10712" y="11078"/>
                </a:lnTo>
                <a:lnTo>
                  <a:pt x="10271" y="11261"/>
                </a:lnTo>
                <a:lnTo>
                  <a:pt x="9831" y="11371"/>
                </a:lnTo>
                <a:lnTo>
                  <a:pt x="9868" y="11005"/>
                </a:lnTo>
                <a:lnTo>
                  <a:pt x="9978" y="10638"/>
                </a:lnTo>
                <a:lnTo>
                  <a:pt x="10051" y="10344"/>
                </a:lnTo>
                <a:lnTo>
                  <a:pt x="10161" y="10088"/>
                </a:lnTo>
                <a:lnTo>
                  <a:pt x="10418" y="9574"/>
                </a:lnTo>
                <a:lnTo>
                  <a:pt x="10418" y="9537"/>
                </a:lnTo>
                <a:lnTo>
                  <a:pt x="10381" y="9501"/>
                </a:lnTo>
                <a:lnTo>
                  <a:pt x="10345" y="9501"/>
                </a:lnTo>
                <a:lnTo>
                  <a:pt x="10345" y="9537"/>
                </a:lnTo>
                <a:lnTo>
                  <a:pt x="10015" y="9941"/>
                </a:lnTo>
                <a:lnTo>
                  <a:pt x="9758" y="10418"/>
                </a:lnTo>
                <a:lnTo>
                  <a:pt x="9538" y="10895"/>
                </a:lnTo>
                <a:lnTo>
                  <a:pt x="9501" y="11151"/>
                </a:lnTo>
                <a:lnTo>
                  <a:pt x="9428" y="11408"/>
                </a:lnTo>
                <a:lnTo>
                  <a:pt x="8951" y="11408"/>
                </a:lnTo>
                <a:lnTo>
                  <a:pt x="8951" y="11261"/>
                </a:lnTo>
                <a:lnTo>
                  <a:pt x="8914" y="11225"/>
                </a:lnTo>
                <a:lnTo>
                  <a:pt x="8877" y="11188"/>
                </a:lnTo>
                <a:lnTo>
                  <a:pt x="8841" y="11188"/>
                </a:lnTo>
                <a:lnTo>
                  <a:pt x="8804" y="11225"/>
                </a:lnTo>
                <a:lnTo>
                  <a:pt x="8731" y="11298"/>
                </a:lnTo>
                <a:lnTo>
                  <a:pt x="9171" y="10454"/>
                </a:lnTo>
                <a:lnTo>
                  <a:pt x="9391" y="10051"/>
                </a:lnTo>
                <a:lnTo>
                  <a:pt x="9684" y="9647"/>
                </a:lnTo>
                <a:lnTo>
                  <a:pt x="9684" y="9611"/>
                </a:lnTo>
                <a:lnTo>
                  <a:pt x="9648" y="9611"/>
                </a:lnTo>
                <a:lnTo>
                  <a:pt x="9648" y="9574"/>
                </a:lnTo>
                <a:lnTo>
                  <a:pt x="9611" y="9611"/>
                </a:lnTo>
                <a:lnTo>
                  <a:pt x="9244" y="10014"/>
                </a:lnTo>
                <a:lnTo>
                  <a:pt x="8914" y="10418"/>
                </a:lnTo>
                <a:lnTo>
                  <a:pt x="8621" y="10858"/>
                </a:lnTo>
                <a:lnTo>
                  <a:pt x="8327" y="11335"/>
                </a:lnTo>
                <a:lnTo>
                  <a:pt x="7960" y="11225"/>
                </a:lnTo>
                <a:lnTo>
                  <a:pt x="7997" y="11188"/>
                </a:lnTo>
                <a:lnTo>
                  <a:pt x="7997" y="11151"/>
                </a:lnTo>
                <a:lnTo>
                  <a:pt x="7960" y="11115"/>
                </a:lnTo>
                <a:lnTo>
                  <a:pt x="7960" y="11078"/>
                </a:lnTo>
                <a:lnTo>
                  <a:pt x="7924" y="10968"/>
                </a:lnTo>
                <a:lnTo>
                  <a:pt x="7960" y="10858"/>
                </a:lnTo>
                <a:lnTo>
                  <a:pt x="8034" y="10601"/>
                </a:lnTo>
                <a:lnTo>
                  <a:pt x="8181" y="10308"/>
                </a:lnTo>
                <a:lnTo>
                  <a:pt x="8474" y="9831"/>
                </a:lnTo>
                <a:lnTo>
                  <a:pt x="8767" y="9427"/>
                </a:lnTo>
                <a:lnTo>
                  <a:pt x="8804" y="9391"/>
                </a:lnTo>
                <a:lnTo>
                  <a:pt x="8767" y="9317"/>
                </a:lnTo>
                <a:lnTo>
                  <a:pt x="8694" y="9317"/>
                </a:lnTo>
                <a:lnTo>
                  <a:pt x="8364" y="9537"/>
                </a:lnTo>
                <a:lnTo>
                  <a:pt x="8107" y="9831"/>
                </a:lnTo>
                <a:lnTo>
                  <a:pt x="7887" y="10124"/>
                </a:lnTo>
                <a:lnTo>
                  <a:pt x="7704" y="10454"/>
                </a:lnTo>
                <a:lnTo>
                  <a:pt x="7594" y="10784"/>
                </a:lnTo>
                <a:lnTo>
                  <a:pt x="7557" y="10968"/>
                </a:lnTo>
                <a:lnTo>
                  <a:pt x="7594" y="11115"/>
                </a:lnTo>
                <a:lnTo>
                  <a:pt x="7153" y="10968"/>
                </a:lnTo>
                <a:lnTo>
                  <a:pt x="6713" y="10784"/>
                </a:lnTo>
                <a:lnTo>
                  <a:pt x="6933" y="10564"/>
                </a:lnTo>
                <a:lnTo>
                  <a:pt x="7080" y="10344"/>
                </a:lnTo>
                <a:lnTo>
                  <a:pt x="7153" y="10234"/>
                </a:lnTo>
                <a:lnTo>
                  <a:pt x="7190" y="10124"/>
                </a:lnTo>
                <a:lnTo>
                  <a:pt x="7190" y="10088"/>
                </a:lnTo>
                <a:lnTo>
                  <a:pt x="7153" y="10088"/>
                </a:lnTo>
                <a:lnTo>
                  <a:pt x="7080" y="10124"/>
                </a:lnTo>
                <a:lnTo>
                  <a:pt x="7007" y="10161"/>
                </a:lnTo>
                <a:lnTo>
                  <a:pt x="6823" y="10308"/>
                </a:lnTo>
                <a:lnTo>
                  <a:pt x="6493" y="10564"/>
                </a:lnTo>
                <a:lnTo>
                  <a:pt x="6420" y="10638"/>
                </a:lnTo>
                <a:lnTo>
                  <a:pt x="5906" y="10344"/>
                </a:lnTo>
                <a:lnTo>
                  <a:pt x="6897" y="9904"/>
                </a:lnTo>
                <a:lnTo>
                  <a:pt x="7887" y="9391"/>
                </a:lnTo>
                <a:lnTo>
                  <a:pt x="8877" y="8877"/>
                </a:lnTo>
                <a:lnTo>
                  <a:pt x="9795" y="8327"/>
                </a:lnTo>
                <a:lnTo>
                  <a:pt x="10748" y="7740"/>
                </a:lnTo>
                <a:lnTo>
                  <a:pt x="11665" y="7116"/>
                </a:lnTo>
                <a:lnTo>
                  <a:pt x="12546" y="6456"/>
                </a:lnTo>
                <a:lnTo>
                  <a:pt x="13426" y="5796"/>
                </a:lnTo>
                <a:lnTo>
                  <a:pt x="13829" y="5429"/>
                </a:lnTo>
                <a:close/>
                <a:moveTo>
                  <a:pt x="1651" y="9757"/>
                </a:moveTo>
                <a:lnTo>
                  <a:pt x="1028" y="10711"/>
                </a:lnTo>
                <a:lnTo>
                  <a:pt x="991" y="10784"/>
                </a:lnTo>
                <a:lnTo>
                  <a:pt x="1028" y="10858"/>
                </a:lnTo>
                <a:lnTo>
                  <a:pt x="1028" y="10931"/>
                </a:lnTo>
                <a:lnTo>
                  <a:pt x="1101" y="10968"/>
                </a:lnTo>
                <a:lnTo>
                  <a:pt x="1358" y="11041"/>
                </a:lnTo>
                <a:lnTo>
                  <a:pt x="1651" y="11078"/>
                </a:lnTo>
                <a:lnTo>
                  <a:pt x="1908" y="11078"/>
                </a:lnTo>
                <a:lnTo>
                  <a:pt x="2165" y="11041"/>
                </a:lnTo>
                <a:lnTo>
                  <a:pt x="2715" y="10858"/>
                </a:lnTo>
                <a:lnTo>
                  <a:pt x="3229" y="10638"/>
                </a:lnTo>
                <a:lnTo>
                  <a:pt x="4769" y="10014"/>
                </a:lnTo>
                <a:lnTo>
                  <a:pt x="4953" y="10198"/>
                </a:lnTo>
                <a:lnTo>
                  <a:pt x="4072" y="10564"/>
                </a:lnTo>
                <a:lnTo>
                  <a:pt x="3192" y="10895"/>
                </a:lnTo>
                <a:lnTo>
                  <a:pt x="2238" y="11188"/>
                </a:lnTo>
                <a:lnTo>
                  <a:pt x="1248" y="11445"/>
                </a:lnTo>
                <a:lnTo>
                  <a:pt x="1101" y="11518"/>
                </a:lnTo>
                <a:lnTo>
                  <a:pt x="844" y="11555"/>
                </a:lnTo>
                <a:lnTo>
                  <a:pt x="624" y="11555"/>
                </a:lnTo>
                <a:lnTo>
                  <a:pt x="551" y="11518"/>
                </a:lnTo>
                <a:lnTo>
                  <a:pt x="477" y="11481"/>
                </a:lnTo>
                <a:lnTo>
                  <a:pt x="477" y="11408"/>
                </a:lnTo>
                <a:lnTo>
                  <a:pt x="514" y="11298"/>
                </a:lnTo>
                <a:lnTo>
                  <a:pt x="661" y="11005"/>
                </a:lnTo>
                <a:lnTo>
                  <a:pt x="991" y="10601"/>
                </a:lnTo>
                <a:lnTo>
                  <a:pt x="1321" y="10161"/>
                </a:lnTo>
                <a:lnTo>
                  <a:pt x="1651" y="9757"/>
                </a:lnTo>
                <a:close/>
                <a:moveTo>
                  <a:pt x="16324" y="0"/>
                </a:moveTo>
                <a:lnTo>
                  <a:pt x="16140" y="37"/>
                </a:lnTo>
                <a:lnTo>
                  <a:pt x="15774" y="147"/>
                </a:lnTo>
                <a:lnTo>
                  <a:pt x="15480" y="330"/>
                </a:lnTo>
                <a:lnTo>
                  <a:pt x="14636" y="807"/>
                </a:lnTo>
                <a:lnTo>
                  <a:pt x="13866" y="1357"/>
                </a:lnTo>
                <a:lnTo>
                  <a:pt x="13059" y="1908"/>
                </a:lnTo>
                <a:lnTo>
                  <a:pt x="12289" y="2458"/>
                </a:lnTo>
                <a:lnTo>
                  <a:pt x="12032" y="2311"/>
                </a:lnTo>
                <a:lnTo>
                  <a:pt x="11812" y="2238"/>
                </a:lnTo>
                <a:lnTo>
                  <a:pt x="11629" y="2238"/>
                </a:lnTo>
                <a:lnTo>
                  <a:pt x="11372" y="2091"/>
                </a:lnTo>
                <a:lnTo>
                  <a:pt x="11115" y="1981"/>
                </a:lnTo>
                <a:lnTo>
                  <a:pt x="10858" y="1908"/>
                </a:lnTo>
                <a:lnTo>
                  <a:pt x="10565" y="1834"/>
                </a:lnTo>
                <a:lnTo>
                  <a:pt x="10015" y="1761"/>
                </a:lnTo>
                <a:lnTo>
                  <a:pt x="9464" y="1761"/>
                </a:lnTo>
                <a:lnTo>
                  <a:pt x="8914" y="1834"/>
                </a:lnTo>
                <a:lnTo>
                  <a:pt x="8364" y="1981"/>
                </a:lnTo>
                <a:lnTo>
                  <a:pt x="7814" y="2164"/>
                </a:lnTo>
                <a:lnTo>
                  <a:pt x="7300" y="2384"/>
                </a:lnTo>
                <a:lnTo>
                  <a:pt x="6677" y="2715"/>
                </a:lnTo>
                <a:lnTo>
                  <a:pt x="6090" y="3081"/>
                </a:lnTo>
                <a:lnTo>
                  <a:pt x="5503" y="3522"/>
                </a:lnTo>
                <a:lnTo>
                  <a:pt x="4989" y="3962"/>
                </a:lnTo>
                <a:lnTo>
                  <a:pt x="4769" y="4219"/>
                </a:lnTo>
                <a:lnTo>
                  <a:pt x="4549" y="4475"/>
                </a:lnTo>
                <a:lnTo>
                  <a:pt x="4402" y="4769"/>
                </a:lnTo>
                <a:lnTo>
                  <a:pt x="4256" y="5062"/>
                </a:lnTo>
                <a:lnTo>
                  <a:pt x="4146" y="5356"/>
                </a:lnTo>
                <a:lnTo>
                  <a:pt x="4035" y="5686"/>
                </a:lnTo>
                <a:lnTo>
                  <a:pt x="3999" y="6016"/>
                </a:lnTo>
                <a:lnTo>
                  <a:pt x="3925" y="6346"/>
                </a:lnTo>
                <a:lnTo>
                  <a:pt x="3889" y="6970"/>
                </a:lnTo>
                <a:lnTo>
                  <a:pt x="3925" y="7630"/>
                </a:lnTo>
                <a:lnTo>
                  <a:pt x="3339" y="7960"/>
                </a:lnTo>
                <a:lnTo>
                  <a:pt x="2752" y="8290"/>
                </a:lnTo>
                <a:lnTo>
                  <a:pt x="2238" y="8657"/>
                </a:lnTo>
                <a:lnTo>
                  <a:pt x="1725" y="9097"/>
                </a:lnTo>
                <a:lnTo>
                  <a:pt x="1248" y="9574"/>
                </a:lnTo>
                <a:lnTo>
                  <a:pt x="808" y="10051"/>
                </a:lnTo>
                <a:lnTo>
                  <a:pt x="404" y="10601"/>
                </a:lnTo>
                <a:lnTo>
                  <a:pt x="221" y="10858"/>
                </a:lnTo>
                <a:lnTo>
                  <a:pt x="74" y="11151"/>
                </a:lnTo>
                <a:lnTo>
                  <a:pt x="1" y="11371"/>
                </a:lnTo>
                <a:lnTo>
                  <a:pt x="37" y="11555"/>
                </a:lnTo>
                <a:lnTo>
                  <a:pt x="111" y="11738"/>
                </a:lnTo>
                <a:lnTo>
                  <a:pt x="184" y="11812"/>
                </a:lnTo>
                <a:lnTo>
                  <a:pt x="257" y="11885"/>
                </a:lnTo>
                <a:lnTo>
                  <a:pt x="477" y="11958"/>
                </a:lnTo>
                <a:lnTo>
                  <a:pt x="697" y="11995"/>
                </a:lnTo>
                <a:lnTo>
                  <a:pt x="918" y="11995"/>
                </a:lnTo>
                <a:lnTo>
                  <a:pt x="1174" y="11958"/>
                </a:lnTo>
                <a:lnTo>
                  <a:pt x="1835" y="11812"/>
                </a:lnTo>
                <a:lnTo>
                  <a:pt x="2495" y="11591"/>
                </a:lnTo>
                <a:lnTo>
                  <a:pt x="3815" y="11151"/>
                </a:lnTo>
                <a:lnTo>
                  <a:pt x="4586" y="10858"/>
                </a:lnTo>
                <a:lnTo>
                  <a:pt x="5356" y="10564"/>
                </a:lnTo>
                <a:lnTo>
                  <a:pt x="5760" y="10858"/>
                </a:lnTo>
                <a:lnTo>
                  <a:pt x="6200" y="11078"/>
                </a:lnTo>
                <a:lnTo>
                  <a:pt x="6236" y="11261"/>
                </a:lnTo>
                <a:lnTo>
                  <a:pt x="6273" y="11335"/>
                </a:lnTo>
                <a:lnTo>
                  <a:pt x="6346" y="11371"/>
                </a:lnTo>
                <a:lnTo>
                  <a:pt x="6493" y="11371"/>
                </a:lnTo>
                <a:lnTo>
                  <a:pt x="6603" y="11261"/>
                </a:lnTo>
                <a:lnTo>
                  <a:pt x="7410" y="11591"/>
                </a:lnTo>
                <a:lnTo>
                  <a:pt x="7814" y="11702"/>
                </a:lnTo>
                <a:lnTo>
                  <a:pt x="8217" y="11812"/>
                </a:lnTo>
                <a:lnTo>
                  <a:pt x="8291" y="11848"/>
                </a:lnTo>
                <a:lnTo>
                  <a:pt x="8364" y="11885"/>
                </a:lnTo>
                <a:lnTo>
                  <a:pt x="8474" y="11848"/>
                </a:lnTo>
                <a:lnTo>
                  <a:pt x="8547" y="11885"/>
                </a:lnTo>
                <a:lnTo>
                  <a:pt x="8877" y="11922"/>
                </a:lnTo>
                <a:lnTo>
                  <a:pt x="9574" y="11922"/>
                </a:lnTo>
                <a:lnTo>
                  <a:pt x="9905" y="11885"/>
                </a:lnTo>
                <a:lnTo>
                  <a:pt x="10235" y="11812"/>
                </a:lnTo>
                <a:lnTo>
                  <a:pt x="10565" y="11702"/>
                </a:lnTo>
                <a:lnTo>
                  <a:pt x="10895" y="11555"/>
                </a:lnTo>
                <a:lnTo>
                  <a:pt x="11225" y="11408"/>
                </a:lnTo>
                <a:lnTo>
                  <a:pt x="11555" y="11225"/>
                </a:lnTo>
                <a:lnTo>
                  <a:pt x="11885" y="11041"/>
                </a:lnTo>
                <a:lnTo>
                  <a:pt x="12179" y="10784"/>
                </a:lnTo>
                <a:lnTo>
                  <a:pt x="12472" y="10564"/>
                </a:lnTo>
                <a:lnTo>
                  <a:pt x="12766" y="10308"/>
                </a:lnTo>
                <a:lnTo>
                  <a:pt x="13022" y="10014"/>
                </a:lnTo>
                <a:lnTo>
                  <a:pt x="13279" y="9721"/>
                </a:lnTo>
                <a:lnTo>
                  <a:pt x="13499" y="9391"/>
                </a:lnTo>
                <a:lnTo>
                  <a:pt x="13719" y="9097"/>
                </a:lnTo>
                <a:lnTo>
                  <a:pt x="13903" y="8730"/>
                </a:lnTo>
                <a:lnTo>
                  <a:pt x="14050" y="8400"/>
                </a:lnTo>
                <a:lnTo>
                  <a:pt x="14196" y="8033"/>
                </a:lnTo>
                <a:lnTo>
                  <a:pt x="14306" y="7667"/>
                </a:lnTo>
                <a:lnTo>
                  <a:pt x="14380" y="7300"/>
                </a:lnTo>
                <a:lnTo>
                  <a:pt x="14453" y="6933"/>
                </a:lnTo>
                <a:lnTo>
                  <a:pt x="14490" y="6529"/>
                </a:lnTo>
                <a:lnTo>
                  <a:pt x="14490" y="6163"/>
                </a:lnTo>
                <a:lnTo>
                  <a:pt x="14453" y="5796"/>
                </a:lnTo>
                <a:lnTo>
                  <a:pt x="14380" y="5429"/>
                </a:lnTo>
                <a:lnTo>
                  <a:pt x="14270" y="5062"/>
                </a:lnTo>
                <a:lnTo>
                  <a:pt x="15113" y="4329"/>
                </a:lnTo>
                <a:lnTo>
                  <a:pt x="15920" y="3558"/>
                </a:lnTo>
                <a:lnTo>
                  <a:pt x="16434" y="3045"/>
                </a:lnTo>
                <a:lnTo>
                  <a:pt x="16691" y="2751"/>
                </a:lnTo>
                <a:lnTo>
                  <a:pt x="16947" y="2458"/>
                </a:lnTo>
                <a:lnTo>
                  <a:pt x="17168" y="2128"/>
                </a:lnTo>
                <a:lnTo>
                  <a:pt x="17351" y="1798"/>
                </a:lnTo>
                <a:lnTo>
                  <a:pt x="17461" y="1431"/>
                </a:lnTo>
                <a:lnTo>
                  <a:pt x="17461" y="1247"/>
                </a:lnTo>
                <a:lnTo>
                  <a:pt x="17461" y="1064"/>
                </a:lnTo>
                <a:lnTo>
                  <a:pt x="17388" y="770"/>
                </a:lnTo>
                <a:lnTo>
                  <a:pt x="17278" y="514"/>
                </a:lnTo>
                <a:lnTo>
                  <a:pt x="17094" y="257"/>
                </a:lnTo>
                <a:lnTo>
                  <a:pt x="16837" y="74"/>
                </a:lnTo>
                <a:lnTo>
                  <a:pt x="16691" y="37"/>
                </a:lnTo>
                <a:lnTo>
                  <a:pt x="16507"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59" name="Google Shape;159;p15"/>
          <p:cNvSpPr/>
          <p:nvPr/>
        </p:nvSpPr>
        <p:spPr>
          <a:xfrm>
            <a:off x="8360955" y="4506916"/>
            <a:ext cx="372518" cy="384998"/>
          </a:xfrm>
          <a:custGeom>
            <a:rect b="b" l="l" r="r" t="t"/>
            <a:pathLst>
              <a:path extrusionOk="0" h="13573" w="13133">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60" name="Google Shape;160;p15"/>
          <p:cNvSpPr/>
          <p:nvPr/>
        </p:nvSpPr>
        <p:spPr>
          <a:xfrm>
            <a:off x="-77078" y="1488018"/>
            <a:ext cx="339602" cy="400617"/>
          </a:xfrm>
          <a:custGeom>
            <a:rect b="b" l="l" r="r" t="t"/>
            <a:pathLst>
              <a:path extrusionOk="0" h="11079" w="9391">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61" name="Google Shape;161;p15"/>
          <p:cNvSpPr/>
          <p:nvPr/>
        </p:nvSpPr>
        <p:spPr>
          <a:xfrm>
            <a:off x="8052572" y="4825260"/>
            <a:ext cx="589992" cy="414129"/>
          </a:xfrm>
          <a:custGeom>
            <a:rect b="b" l="l" r="r" t="t"/>
            <a:pathLst>
              <a:path extrusionOk="0" h="14600" w="2080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62" name="Google Shape;162;p15"/>
          <p:cNvSpPr/>
          <p:nvPr/>
        </p:nvSpPr>
        <p:spPr>
          <a:xfrm>
            <a:off x="8052577" y="4132327"/>
            <a:ext cx="388118" cy="408938"/>
          </a:xfrm>
          <a:custGeom>
            <a:rect b="b" l="l" r="r" t="t"/>
            <a:pathLst>
              <a:path extrusionOk="0" h="14417" w="13683">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63" name="Google Shape;163;p15"/>
          <p:cNvSpPr/>
          <p:nvPr/>
        </p:nvSpPr>
        <p:spPr>
          <a:xfrm>
            <a:off x="7430898" y="4873171"/>
            <a:ext cx="297606" cy="211234"/>
          </a:xfrm>
          <a:custGeom>
            <a:rect b="b" l="l" r="r" t="t"/>
            <a:pathLst>
              <a:path extrusionOk="0" h="7447" w="10492">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64" name="Google Shape;164;p15"/>
          <p:cNvSpPr/>
          <p:nvPr/>
        </p:nvSpPr>
        <p:spPr>
          <a:xfrm>
            <a:off x="8749725" y="4950125"/>
            <a:ext cx="288245" cy="184202"/>
          </a:xfrm>
          <a:custGeom>
            <a:rect b="b" l="l" r="r" t="t"/>
            <a:pathLst>
              <a:path extrusionOk="0" h="6494" w="10162">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65" name="Google Shape;165;p15"/>
          <p:cNvSpPr/>
          <p:nvPr/>
        </p:nvSpPr>
        <p:spPr>
          <a:xfrm>
            <a:off x="8522444" y="4000279"/>
            <a:ext cx="306966" cy="385027"/>
          </a:xfrm>
          <a:custGeom>
            <a:rect b="b" l="l" r="r" t="t"/>
            <a:pathLst>
              <a:path extrusionOk="0" h="13574" w="10822">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66" name="Google Shape;166;p15"/>
          <p:cNvSpPr/>
          <p:nvPr/>
        </p:nvSpPr>
        <p:spPr>
          <a:xfrm>
            <a:off x="8829403" y="4583868"/>
            <a:ext cx="391238" cy="289295"/>
          </a:xfrm>
          <a:custGeom>
            <a:rect b="b" l="l" r="r" t="t"/>
            <a:pathLst>
              <a:path extrusionOk="0" h="10199" w="13793">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67" name="Google Shape;167;p15"/>
          <p:cNvSpPr/>
          <p:nvPr/>
        </p:nvSpPr>
        <p:spPr>
          <a:xfrm>
            <a:off x="8963979" y="1338718"/>
            <a:ext cx="180033" cy="373539"/>
          </a:xfrm>
          <a:custGeom>
            <a:rect b="b" l="l" r="r" t="t"/>
            <a:pathLst>
              <a:path extrusionOk="0" h="13169" w="6347">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68" name="Google Shape;168;p15"/>
          <p:cNvSpPr/>
          <p:nvPr/>
        </p:nvSpPr>
        <p:spPr>
          <a:xfrm rot="-2426120">
            <a:off x="7110132" y="4877011"/>
            <a:ext cx="279910" cy="357971"/>
          </a:xfrm>
          <a:custGeom>
            <a:rect b="b" l="l" r="r" t="t"/>
            <a:pathLst>
              <a:path extrusionOk="0" h="12620" w="9868">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69" name="Google Shape;169;p15"/>
          <p:cNvSpPr/>
          <p:nvPr/>
        </p:nvSpPr>
        <p:spPr>
          <a:xfrm>
            <a:off x="7659648" y="4370196"/>
            <a:ext cx="377708" cy="426638"/>
          </a:xfrm>
          <a:custGeom>
            <a:rect b="b" l="l" r="r" t="t"/>
            <a:pathLst>
              <a:path extrusionOk="0" h="15041" w="13316">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70" name="Google Shape;170;p15"/>
          <p:cNvSpPr/>
          <p:nvPr/>
        </p:nvSpPr>
        <p:spPr>
          <a:xfrm>
            <a:off x="8797588" y="3078732"/>
            <a:ext cx="386048" cy="258065"/>
          </a:xfrm>
          <a:custGeom>
            <a:rect b="b" l="l" r="r" t="t"/>
            <a:pathLst>
              <a:path extrusionOk="0" h="9098" w="1361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71" name="Google Shape;171;p15"/>
          <p:cNvSpPr/>
          <p:nvPr/>
        </p:nvSpPr>
        <p:spPr>
          <a:xfrm>
            <a:off x="7782420" y="4885132"/>
            <a:ext cx="174842" cy="187322"/>
          </a:xfrm>
          <a:custGeom>
            <a:rect b="b" l="l" r="r" t="t"/>
            <a:pathLst>
              <a:path extrusionOk="0" h="6604" w="6164">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72" name="Google Shape;172;p15"/>
          <p:cNvSpPr/>
          <p:nvPr/>
        </p:nvSpPr>
        <p:spPr>
          <a:xfrm>
            <a:off x="346877" y="608615"/>
            <a:ext cx="210213" cy="458889"/>
          </a:xfrm>
          <a:custGeom>
            <a:rect b="b" l="l" r="r" t="t"/>
            <a:pathLst>
              <a:path extrusionOk="0" h="16178" w="7411">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73" name="Google Shape;173;p15"/>
          <p:cNvSpPr/>
          <p:nvPr/>
        </p:nvSpPr>
        <p:spPr>
          <a:xfrm>
            <a:off x="645010" y="355961"/>
            <a:ext cx="414157" cy="507762"/>
          </a:xfrm>
          <a:custGeom>
            <a:rect b="b" l="l" r="r" t="t"/>
            <a:pathLst>
              <a:path extrusionOk="0" h="17901" w="14601">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74" name="Google Shape;174;p15"/>
          <p:cNvSpPr/>
          <p:nvPr/>
        </p:nvSpPr>
        <p:spPr>
          <a:xfrm>
            <a:off x="8318810" y="-29822"/>
            <a:ext cx="456818" cy="425588"/>
          </a:xfrm>
          <a:custGeom>
            <a:rect b="b" l="l" r="r" t="t"/>
            <a:pathLst>
              <a:path extrusionOk="0" h="15004" w="16105">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75" name="Google Shape;175;p15"/>
          <p:cNvSpPr/>
          <p:nvPr/>
        </p:nvSpPr>
        <p:spPr>
          <a:xfrm>
            <a:off x="-8" y="1013366"/>
            <a:ext cx="372518" cy="384998"/>
          </a:xfrm>
          <a:custGeom>
            <a:rect b="b" l="l" r="r" t="t"/>
            <a:pathLst>
              <a:path extrusionOk="0" h="13573" w="13133">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76" name="Google Shape;176;p15"/>
          <p:cNvSpPr/>
          <p:nvPr/>
        </p:nvSpPr>
        <p:spPr>
          <a:xfrm>
            <a:off x="8699356" y="179112"/>
            <a:ext cx="521292" cy="538992"/>
          </a:xfrm>
          <a:custGeom>
            <a:rect b="b" l="l" r="r" t="t"/>
            <a:pathLst>
              <a:path extrusionOk="0" h="19002" w="18378">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77" name="Google Shape;177;p15"/>
          <p:cNvSpPr/>
          <p:nvPr/>
        </p:nvSpPr>
        <p:spPr>
          <a:xfrm>
            <a:off x="700454" y="4557600"/>
            <a:ext cx="504670" cy="400627"/>
          </a:xfrm>
          <a:custGeom>
            <a:rect b="b" l="l" r="r" t="t"/>
            <a:pathLst>
              <a:path extrusionOk="0" h="14124" w="17792">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78" name="Google Shape;178;p15"/>
          <p:cNvSpPr/>
          <p:nvPr/>
        </p:nvSpPr>
        <p:spPr>
          <a:xfrm>
            <a:off x="258967" y="-86251"/>
            <a:ext cx="470320" cy="442210"/>
          </a:xfrm>
          <a:custGeom>
            <a:rect b="b" l="l" r="r" t="t"/>
            <a:pathLst>
              <a:path extrusionOk="0" h="15590" w="16581">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79" name="Google Shape;179;p15"/>
          <p:cNvSpPr/>
          <p:nvPr/>
        </p:nvSpPr>
        <p:spPr>
          <a:xfrm>
            <a:off x="-35016" y="4075593"/>
            <a:ext cx="339602" cy="400617"/>
          </a:xfrm>
          <a:custGeom>
            <a:rect b="b" l="l" r="r" t="t"/>
            <a:pathLst>
              <a:path extrusionOk="0" h="11079" w="9391">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80" name="Google Shape;180;p15"/>
          <p:cNvSpPr/>
          <p:nvPr/>
        </p:nvSpPr>
        <p:spPr>
          <a:xfrm>
            <a:off x="721258" y="4998019"/>
            <a:ext cx="463059" cy="177962"/>
          </a:xfrm>
          <a:custGeom>
            <a:rect b="b" l="l" r="r" t="t"/>
            <a:pathLst>
              <a:path extrusionOk="0" h="6274" w="16325">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81" name="Google Shape;181;p15"/>
          <p:cNvSpPr/>
          <p:nvPr/>
        </p:nvSpPr>
        <p:spPr>
          <a:xfrm>
            <a:off x="-243128" y="54210"/>
            <a:ext cx="589992" cy="414129"/>
          </a:xfrm>
          <a:custGeom>
            <a:rect b="b" l="l" r="r" t="t"/>
            <a:pathLst>
              <a:path extrusionOk="0" h="14600" w="2080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82" name="Google Shape;182;p15"/>
          <p:cNvSpPr/>
          <p:nvPr/>
        </p:nvSpPr>
        <p:spPr>
          <a:xfrm>
            <a:off x="7842052" y="-100873"/>
            <a:ext cx="388118" cy="408938"/>
          </a:xfrm>
          <a:custGeom>
            <a:rect b="b" l="l" r="r" t="t"/>
            <a:pathLst>
              <a:path extrusionOk="0" h="14417" w="13683">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83" name="Google Shape;183;p15"/>
          <p:cNvSpPr/>
          <p:nvPr/>
        </p:nvSpPr>
        <p:spPr>
          <a:xfrm>
            <a:off x="-38626" y="579046"/>
            <a:ext cx="297606" cy="211234"/>
          </a:xfrm>
          <a:custGeom>
            <a:rect b="b" l="l" r="r" t="t"/>
            <a:pathLst>
              <a:path extrusionOk="0" h="7447" w="10492">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84" name="Google Shape;184;p15"/>
          <p:cNvSpPr/>
          <p:nvPr/>
        </p:nvSpPr>
        <p:spPr>
          <a:xfrm>
            <a:off x="1403775" y="11500"/>
            <a:ext cx="288245" cy="184202"/>
          </a:xfrm>
          <a:custGeom>
            <a:rect b="b" l="l" r="r" t="t"/>
            <a:pathLst>
              <a:path extrusionOk="0" h="6494" w="10162">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85" name="Google Shape;185;p15"/>
          <p:cNvSpPr/>
          <p:nvPr/>
        </p:nvSpPr>
        <p:spPr>
          <a:xfrm>
            <a:off x="955990" y="-57166"/>
            <a:ext cx="323616" cy="321546"/>
          </a:xfrm>
          <a:custGeom>
            <a:rect b="b" l="l" r="r" t="t"/>
            <a:pathLst>
              <a:path extrusionOk="0" h="11336" w="11409">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86" name="Google Shape;186;p15"/>
          <p:cNvSpPr/>
          <p:nvPr/>
        </p:nvSpPr>
        <p:spPr>
          <a:xfrm>
            <a:off x="1333294" y="4678454"/>
            <a:ext cx="306966" cy="385027"/>
          </a:xfrm>
          <a:custGeom>
            <a:rect b="b" l="l" r="r" t="t"/>
            <a:pathLst>
              <a:path extrusionOk="0" h="13574" w="10822">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87" name="Google Shape;187;p15"/>
          <p:cNvSpPr/>
          <p:nvPr/>
        </p:nvSpPr>
        <p:spPr>
          <a:xfrm>
            <a:off x="91624" y="4552927"/>
            <a:ext cx="416228" cy="409988"/>
          </a:xfrm>
          <a:custGeom>
            <a:rect b="b" l="l" r="r" t="t"/>
            <a:pathLst>
              <a:path extrusionOk="0" h="14454" w="14674">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88" name="Google Shape;188;p15"/>
          <p:cNvSpPr/>
          <p:nvPr/>
        </p:nvSpPr>
        <p:spPr>
          <a:xfrm>
            <a:off x="1525678" y="4911343"/>
            <a:ext cx="391238" cy="289295"/>
          </a:xfrm>
          <a:custGeom>
            <a:rect b="b" l="l" r="r" t="t"/>
            <a:pathLst>
              <a:path extrusionOk="0" h="10199" w="13793">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89" name="Google Shape;189;p15"/>
          <p:cNvSpPr/>
          <p:nvPr/>
        </p:nvSpPr>
        <p:spPr>
          <a:xfrm>
            <a:off x="2704" y="4900231"/>
            <a:ext cx="180033" cy="373539"/>
          </a:xfrm>
          <a:custGeom>
            <a:rect b="b" l="l" r="r" t="t"/>
            <a:pathLst>
              <a:path extrusionOk="0" h="13169" w="6347">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90" name="Google Shape;190;p15"/>
          <p:cNvSpPr/>
          <p:nvPr/>
        </p:nvSpPr>
        <p:spPr>
          <a:xfrm rot="1920548">
            <a:off x="8225551" y="625274"/>
            <a:ext cx="501522" cy="425557"/>
          </a:xfrm>
          <a:custGeom>
            <a:rect b="b" l="l" r="r" t="t"/>
            <a:pathLst>
              <a:path extrusionOk="0" h="15004" w="17681">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91" name="Google Shape;191;p15"/>
          <p:cNvSpPr/>
          <p:nvPr/>
        </p:nvSpPr>
        <p:spPr>
          <a:xfrm>
            <a:off x="346867" y="4064142"/>
            <a:ext cx="479681" cy="339217"/>
          </a:xfrm>
          <a:custGeom>
            <a:rect b="b" l="l" r="r" t="t"/>
            <a:pathLst>
              <a:path extrusionOk="0" h="11959" w="16911">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92" name="Google Shape;192;p15"/>
          <p:cNvSpPr/>
          <p:nvPr/>
        </p:nvSpPr>
        <p:spPr>
          <a:xfrm rot="-5400000">
            <a:off x="7996280" y="316930"/>
            <a:ext cx="279906" cy="357966"/>
          </a:xfrm>
          <a:custGeom>
            <a:rect b="b" l="l" r="r" t="t"/>
            <a:pathLst>
              <a:path extrusionOk="0" h="12620" w="9868">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93" name="Google Shape;193;p15"/>
          <p:cNvSpPr/>
          <p:nvPr/>
        </p:nvSpPr>
        <p:spPr>
          <a:xfrm>
            <a:off x="8801760" y="790271"/>
            <a:ext cx="377708" cy="426638"/>
          </a:xfrm>
          <a:custGeom>
            <a:rect b="b" l="l" r="r" t="t"/>
            <a:pathLst>
              <a:path extrusionOk="0" h="15041" w="13316">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94" name="Google Shape;194;p15"/>
          <p:cNvSpPr/>
          <p:nvPr/>
        </p:nvSpPr>
        <p:spPr>
          <a:xfrm>
            <a:off x="258963" y="4957957"/>
            <a:ext cx="386048" cy="258065"/>
          </a:xfrm>
          <a:custGeom>
            <a:rect b="b" l="l" r="r" t="t"/>
            <a:pathLst>
              <a:path extrusionOk="0" h="9098" w="1361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95" name="Google Shape;195;p15"/>
          <p:cNvSpPr/>
          <p:nvPr/>
        </p:nvSpPr>
        <p:spPr>
          <a:xfrm>
            <a:off x="8699345" y="1151407"/>
            <a:ext cx="174842" cy="187322"/>
          </a:xfrm>
          <a:custGeom>
            <a:rect b="b" l="l" r="r" t="t"/>
            <a:pathLst>
              <a:path extrusionOk="0" h="6604" w="6164">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196" name="Google Shape;196;p15"/>
          <p:cNvSpPr txBox="1"/>
          <p:nvPr>
            <p:ph idx="12" type="sldNum"/>
          </p:nvPr>
        </p:nvSpPr>
        <p:spPr>
          <a:xfrm>
            <a:off x="4297650" y="4853299"/>
            <a:ext cx="548700" cy="290100"/>
          </a:xfrm>
          <a:prstGeom prst="rect">
            <a:avLst/>
          </a:prstGeom>
        </p:spPr>
        <p:txBody>
          <a:bodyPr anchorCtr="0" anchor="ctr" bIns="91425" lIns="91425" spcFirstLastPara="1" rIns="91425" wrap="square" tIns="91425">
            <a:noAutofit/>
          </a:bodyPr>
          <a:lstStyle>
            <a:lvl1pPr lvl="0" rtl="0" algn="ctr">
              <a:buNone/>
              <a:defRPr/>
            </a:lvl1pPr>
            <a:lvl2pPr lvl="1" rtl="0" algn="ctr">
              <a:buNone/>
              <a:defRPr/>
            </a:lvl2pPr>
            <a:lvl3pPr lvl="2" rtl="0" algn="ctr">
              <a:buNone/>
              <a:defRPr/>
            </a:lvl3pPr>
            <a:lvl4pPr lvl="3" rtl="0" algn="ctr">
              <a:buNone/>
              <a:defRPr/>
            </a:lvl4pPr>
            <a:lvl5pPr lvl="4" rtl="0" algn="ctr">
              <a:buNone/>
              <a:defRPr/>
            </a:lvl5pPr>
            <a:lvl6pPr lvl="5" rtl="0" algn="ctr">
              <a:buNone/>
              <a:defRPr/>
            </a:lvl6pPr>
            <a:lvl7pPr lvl="6" rtl="0" algn="ctr">
              <a:buNone/>
              <a:defRPr/>
            </a:lvl7pPr>
            <a:lvl8pPr lvl="7" rtl="0" algn="ctr">
              <a:buNone/>
              <a:defRPr/>
            </a:lvl8pPr>
            <a:lvl9pPr lvl="8" rtl="0" algn="ctr">
              <a:buNone/>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3 columns">
  <p:cSld name="TITLE_AND_TWO_COLUMNS_1">
    <p:spTree>
      <p:nvGrpSpPr>
        <p:cNvPr id="197" name="Shape 197"/>
        <p:cNvGrpSpPr/>
        <p:nvPr/>
      </p:nvGrpSpPr>
      <p:grpSpPr>
        <a:xfrm>
          <a:off x="0" y="0"/>
          <a:ext cx="0" cy="0"/>
          <a:chOff x="0" y="0"/>
          <a:chExt cx="0" cy="0"/>
        </a:xfrm>
      </p:grpSpPr>
      <p:sp>
        <p:nvSpPr>
          <p:cNvPr id="198" name="Google Shape;198;p16"/>
          <p:cNvSpPr txBox="1"/>
          <p:nvPr>
            <p:ph type="title"/>
          </p:nvPr>
        </p:nvSpPr>
        <p:spPr>
          <a:xfrm>
            <a:off x="747925" y="225025"/>
            <a:ext cx="6140400" cy="857400"/>
          </a:xfrm>
          <a:prstGeom prst="rect">
            <a:avLst/>
          </a:prstGeom>
        </p:spPr>
        <p:txBody>
          <a:bodyPr anchorCtr="0" anchor="t"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99" name="Google Shape;199;p16"/>
          <p:cNvSpPr txBox="1"/>
          <p:nvPr>
            <p:ph idx="1" type="body"/>
          </p:nvPr>
        </p:nvSpPr>
        <p:spPr>
          <a:xfrm>
            <a:off x="747925" y="1308875"/>
            <a:ext cx="2097900" cy="3617100"/>
          </a:xfrm>
          <a:prstGeom prst="rect">
            <a:avLst/>
          </a:prstGeom>
        </p:spPr>
        <p:txBody>
          <a:bodyPr anchorCtr="0" anchor="t" bIns="91425" lIns="91425" spcFirstLastPara="1" rIns="91425" wrap="square" tIns="91425">
            <a:noAutofit/>
          </a:bodyPr>
          <a:lstStyle>
            <a:lvl1pPr indent="-342900" lvl="0" marL="457200" rtl="0">
              <a:spcBef>
                <a:spcPts val="0"/>
              </a:spcBef>
              <a:spcAft>
                <a:spcPts val="0"/>
              </a:spcAft>
              <a:buSzPts val="1800"/>
              <a:buChar char="●"/>
              <a:defRPr sz="1800"/>
            </a:lvl1pPr>
            <a:lvl2pPr indent="-342900" lvl="1" marL="914400" rtl="0">
              <a:spcBef>
                <a:spcPts val="1600"/>
              </a:spcBef>
              <a:spcAft>
                <a:spcPts val="0"/>
              </a:spcAft>
              <a:buSzPts val="1800"/>
              <a:buChar char="○"/>
              <a:defRPr sz="1800"/>
            </a:lvl2pPr>
            <a:lvl3pPr indent="-342900" lvl="2" marL="1371600" rtl="0">
              <a:spcBef>
                <a:spcPts val="1600"/>
              </a:spcBef>
              <a:spcAft>
                <a:spcPts val="0"/>
              </a:spcAft>
              <a:buSzPts val="1800"/>
              <a:buChar char="■"/>
              <a:defRPr sz="1800"/>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200" name="Google Shape;200;p16"/>
          <p:cNvSpPr txBox="1"/>
          <p:nvPr>
            <p:ph idx="2" type="body"/>
          </p:nvPr>
        </p:nvSpPr>
        <p:spPr>
          <a:xfrm>
            <a:off x="2953087" y="1308875"/>
            <a:ext cx="2097900" cy="3617100"/>
          </a:xfrm>
          <a:prstGeom prst="rect">
            <a:avLst/>
          </a:prstGeom>
        </p:spPr>
        <p:txBody>
          <a:bodyPr anchorCtr="0" anchor="t" bIns="91425" lIns="91425" spcFirstLastPara="1" rIns="91425" wrap="square" tIns="91425">
            <a:noAutofit/>
          </a:bodyPr>
          <a:lstStyle>
            <a:lvl1pPr indent="-342900" lvl="0" marL="457200" rtl="0">
              <a:spcBef>
                <a:spcPts val="0"/>
              </a:spcBef>
              <a:spcAft>
                <a:spcPts val="0"/>
              </a:spcAft>
              <a:buSzPts val="1800"/>
              <a:buChar char="●"/>
              <a:defRPr sz="1800"/>
            </a:lvl1pPr>
            <a:lvl2pPr indent="-342900" lvl="1" marL="914400" rtl="0">
              <a:spcBef>
                <a:spcPts val="1600"/>
              </a:spcBef>
              <a:spcAft>
                <a:spcPts val="0"/>
              </a:spcAft>
              <a:buSzPts val="1800"/>
              <a:buChar char="○"/>
              <a:defRPr sz="1800"/>
            </a:lvl2pPr>
            <a:lvl3pPr indent="-342900" lvl="2" marL="1371600" rtl="0">
              <a:spcBef>
                <a:spcPts val="1600"/>
              </a:spcBef>
              <a:spcAft>
                <a:spcPts val="0"/>
              </a:spcAft>
              <a:buSzPts val="1800"/>
              <a:buChar char="■"/>
              <a:defRPr sz="1800"/>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201" name="Google Shape;201;p16"/>
          <p:cNvSpPr txBox="1"/>
          <p:nvPr>
            <p:ph idx="3" type="body"/>
          </p:nvPr>
        </p:nvSpPr>
        <p:spPr>
          <a:xfrm>
            <a:off x="5158248" y="1308875"/>
            <a:ext cx="2097900" cy="3617100"/>
          </a:xfrm>
          <a:prstGeom prst="rect">
            <a:avLst/>
          </a:prstGeom>
        </p:spPr>
        <p:txBody>
          <a:bodyPr anchorCtr="0" anchor="t" bIns="91425" lIns="91425" spcFirstLastPara="1" rIns="91425" wrap="square" tIns="91425">
            <a:noAutofit/>
          </a:bodyPr>
          <a:lstStyle>
            <a:lvl1pPr indent="-342900" lvl="0" marL="457200" rtl="0">
              <a:spcBef>
                <a:spcPts val="0"/>
              </a:spcBef>
              <a:spcAft>
                <a:spcPts val="0"/>
              </a:spcAft>
              <a:buSzPts val="1800"/>
              <a:buChar char="●"/>
              <a:defRPr sz="1800"/>
            </a:lvl1pPr>
            <a:lvl2pPr indent="-342900" lvl="1" marL="914400" rtl="0">
              <a:spcBef>
                <a:spcPts val="1600"/>
              </a:spcBef>
              <a:spcAft>
                <a:spcPts val="0"/>
              </a:spcAft>
              <a:buSzPts val="1800"/>
              <a:buChar char="○"/>
              <a:defRPr sz="1800"/>
            </a:lvl2pPr>
            <a:lvl3pPr indent="-342900" lvl="2" marL="1371600" rtl="0">
              <a:spcBef>
                <a:spcPts val="1600"/>
              </a:spcBef>
              <a:spcAft>
                <a:spcPts val="0"/>
              </a:spcAft>
              <a:buSzPts val="1800"/>
              <a:buChar char="■"/>
              <a:defRPr sz="1800"/>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grpSp>
        <p:nvGrpSpPr>
          <p:cNvPr id="202" name="Google Shape;202;p16"/>
          <p:cNvGrpSpPr/>
          <p:nvPr/>
        </p:nvGrpSpPr>
        <p:grpSpPr>
          <a:xfrm>
            <a:off x="7442902" y="-91154"/>
            <a:ext cx="1796289" cy="5330574"/>
            <a:chOff x="6023725" y="842300"/>
            <a:chExt cx="1358150" cy="4030375"/>
          </a:xfrm>
        </p:grpSpPr>
        <p:sp>
          <p:nvSpPr>
            <p:cNvPr id="203" name="Google Shape;203;p16"/>
            <p:cNvSpPr/>
            <p:nvPr/>
          </p:nvSpPr>
          <p:spPr>
            <a:xfrm>
              <a:off x="6371275" y="842300"/>
              <a:ext cx="397100" cy="492450"/>
            </a:xfrm>
            <a:custGeom>
              <a:rect b="b" l="l" r="r" t="t"/>
              <a:pathLst>
                <a:path extrusionOk="0" h="19698" w="15884">
                  <a:moveTo>
                    <a:pt x="9355" y="4108"/>
                  </a:moveTo>
                  <a:lnTo>
                    <a:pt x="9465" y="4145"/>
                  </a:lnTo>
                  <a:lnTo>
                    <a:pt x="9538" y="4182"/>
                  </a:lnTo>
                  <a:lnTo>
                    <a:pt x="9648" y="4328"/>
                  </a:lnTo>
                  <a:lnTo>
                    <a:pt x="9721" y="4549"/>
                  </a:lnTo>
                  <a:lnTo>
                    <a:pt x="9721" y="4769"/>
                  </a:lnTo>
                  <a:lnTo>
                    <a:pt x="9721" y="4842"/>
                  </a:lnTo>
                  <a:lnTo>
                    <a:pt x="9685" y="4879"/>
                  </a:lnTo>
                  <a:lnTo>
                    <a:pt x="9575" y="4952"/>
                  </a:lnTo>
                  <a:lnTo>
                    <a:pt x="9391" y="4952"/>
                  </a:lnTo>
                  <a:lnTo>
                    <a:pt x="9355" y="4915"/>
                  </a:lnTo>
                  <a:lnTo>
                    <a:pt x="9281" y="4842"/>
                  </a:lnTo>
                  <a:lnTo>
                    <a:pt x="9208" y="4695"/>
                  </a:lnTo>
                  <a:lnTo>
                    <a:pt x="9171" y="4549"/>
                  </a:lnTo>
                  <a:lnTo>
                    <a:pt x="9171" y="4438"/>
                  </a:lnTo>
                  <a:lnTo>
                    <a:pt x="9171" y="4328"/>
                  </a:lnTo>
                  <a:lnTo>
                    <a:pt x="9245" y="4108"/>
                  </a:lnTo>
                  <a:close/>
                  <a:moveTo>
                    <a:pt x="9355" y="3705"/>
                  </a:moveTo>
                  <a:lnTo>
                    <a:pt x="9245" y="3742"/>
                  </a:lnTo>
                  <a:lnTo>
                    <a:pt x="9135" y="3778"/>
                  </a:lnTo>
                  <a:lnTo>
                    <a:pt x="9025" y="3852"/>
                  </a:lnTo>
                  <a:lnTo>
                    <a:pt x="8988" y="3925"/>
                  </a:lnTo>
                  <a:lnTo>
                    <a:pt x="8914" y="3998"/>
                  </a:lnTo>
                  <a:lnTo>
                    <a:pt x="8841" y="4218"/>
                  </a:lnTo>
                  <a:lnTo>
                    <a:pt x="8804" y="4475"/>
                  </a:lnTo>
                  <a:lnTo>
                    <a:pt x="8804" y="4659"/>
                  </a:lnTo>
                  <a:lnTo>
                    <a:pt x="8841" y="4805"/>
                  </a:lnTo>
                  <a:lnTo>
                    <a:pt x="8878" y="4952"/>
                  </a:lnTo>
                  <a:lnTo>
                    <a:pt x="8988" y="5099"/>
                  </a:lnTo>
                  <a:lnTo>
                    <a:pt x="9098" y="5209"/>
                  </a:lnTo>
                  <a:lnTo>
                    <a:pt x="9245" y="5282"/>
                  </a:lnTo>
                  <a:lnTo>
                    <a:pt x="9391" y="5355"/>
                  </a:lnTo>
                  <a:lnTo>
                    <a:pt x="9538" y="5355"/>
                  </a:lnTo>
                  <a:lnTo>
                    <a:pt x="9721" y="5319"/>
                  </a:lnTo>
                  <a:lnTo>
                    <a:pt x="9868" y="5245"/>
                  </a:lnTo>
                  <a:lnTo>
                    <a:pt x="10015" y="5135"/>
                  </a:lnTo>
                  <a:lnTo>
                    <a:pt x="10088" y="4989"/>
                  </a:lnTo>
                  <a:lnTo>
                    <a:pt x="10125" y="4805"/>
                  </a:lnTo>
                  <a:lnTo>
                    <a:pt x="10125" y="4659"/>
                  </a:lnTo>
                  <a:lnTo>
                    <a:pt x="10088" y="4475"/>
                  </a:lnTo>
                  <a:lnTo>
                    <a:pt x="10052" y="4292"/>
                  </a:lnTo>
                  <a:lnTo>
                    <a:pt x="9978" y="4145"/>
                  </a:lnTo>
                  <a:lnTo>
                    <a:pt x="9905" y="3998"/>
                  </a:lnTo>
                  <a:lnTo>
                    <a:pt x="9795" y="3888"/>
                  </a:lnTo>
                  <a:lnTo>
                    <a:pt x="9648" y="3778"/>
                  </a:lnTo>
                  <a:lnTo>
                    <a:pt x="9501" y="3742"/>
                  </a:lnTo>
                  <a:lnTo>
                    <a:pt x="9355" y="3705"/>
                  </a:lnTo>
                  <a:close/>
                  <a:moveTo>
                    <a:pt x="11262" y="6676"/>
                  </a:moveTo>
                  <a:lnTo>
                    <a:pt x="11262" y="6786"/>
                  </a:lnTo>
                  <a:lnTo>
                    <a:pt x="11225" y="6859"/>
                  </a:lnTo>
                  <a:lnTo>
                    <a:pt x="11152" y="6933"/>
                  </a:lnTo>
                  <a:lnTo>
                    <a:pt x="11042" y="7006"/>
                  </a:lnTo>
                  <a:lnTo>
                    <a:pt x="10785" y="7116"/>
                  </a:lnTo>
                  <a:lnTo>
                    <a:pt x="10602" y="7190"/>
                  </a:lnTo>
                  <a:lnTo>
                    <a:pt x="9795" y="7556"/>
                  </a:lnTo>
                  <a:lnTo>
                    <a:pt x="9721" y="7263"/>
                  </a:lnTo>
                  <a:lnTo>
                    <a:pt x="10639" y="6823"/>
                  </a:lnTo>
                  <a:lnTo>
                    <a:pt x="11079" y="6676"/>
                  </a:lnTo>
                  <a:close/>
                  <a:moveTo>
                    <a:pt x="11115" y="6273"/>
                  </a:moveTo>
                  <a:lnTo>
                    <a:pt x="10859" y="6346"/>
                  </a:lnTo>
                  <a:lnTo>
                    <a:pt x="10052" y="6639"/>
                  </a:lnTo>
                  <a:lnTo>
                    <a:pt x="9648" y="6823"/>
                  </a:lnTo>
                  <a:lnTo>
                    <a:pt x="9281" y="7006"/>
                  </a:lnTo>
                  <a:lnTo>
                    <a:pt x="9208" y="7080"/>
                  </a:lnTo>
                  <a:lnTo>
                    <a:pt x="9208" y="7116"/>
                  </a:lnTo>
                  <a:lnTo>
                    <a:pt x="9208" y="7190"/>
                  </a:lnTo>
                  <a:lnTo>
                    <a:pt x="9208" y="7263"/>
                  </a:lnTo>
                  <a:lnTo>
                    <a:pt x="9318" y="7336"/>
                  </a:lnTo>
                  <a:lnTo>
                    <a:pt x="9465" y="7336"/>
                  </a:lnTo>
                  <a:lnTo>
                    <a:pt x="9465" y="7593"/>
                  </a:lnTo>
                  <a:lnTo>
                    <a:pt x="9538" y="7813"/>
                  </a:lnTo>
                  <a:lnTo>
                    <a:pt x="9575" y="7887"/>
                  </a:lnTo>
                  <a:lnTo>
                    <a:pt x="9648" y="7923"/>
                  </a:lnTo>
                  <a:lnTo>
                    <a:pt x="9758" y="7923"/>
                  </a:lnTo>
                  <a:lnTo>
                    <a:pt x="10492" y="7630"/>
                  </a:lnTo>
                  <a:lnTo>
                    <a:pt x="10859" y="7483"/>
                  </a:lnTo>
                  <a:lnTo>
                    <a:pt x="11225" y="7336"/>
                  </a:lnTo>
                  <a:lnTo>
                    <a:pt x="11409" y="7190"/>
                  </a:lnTo>
                  <a:lnTo>
                    <a:pt x="11556" y="7006"/>
                  </a:lnTo>
                  <a:lnTo>
                    <a:pt x="11629" y="6896"/>
                  </a:lnTo>
                  <a:lnTo>
                    <a:pt x="11629" y="6786"/>
                  </a:lnTo>
                  <a:lnTo>
                    <a:pt x="11629" y="6676"/>
                  </a:lnTo>
                  <a:lnTo>
                    <a:pt x="11592" y="6566"/>
                  </a:lnTo>
                  <a:lnTo>
                    <a:pt x="11556" y="6419"/>
                  </a:lnTo>
                  <a:lnTo>
                    <a:pt x="11482" y="6346"/>
                  </a:lnTo>
                  <a:lnTo>
                    <a:pt x="11372" y="6273"/>
                  </a:lnTo>
                  <a:close/>
                  <a:moveTo>
                    <a:pt x="10198" y="2861"/>
                  </a:moveTo>
                  <a:lnTo>
                    <a:pt x="10235" y="3228"/>
                  </a:lnTo>
                  <a:lnTo>
                    <a:pt x="10345" y="3595"/>
                  </a:lnTo>
                  <a:lnTo>
                    <a:pt x="10565" y="4292"/>
                  </a:lnTo>
                  <a:lnTo>
                    <a:pt x="10822" y="5062"/>
                  </a:lnTo>
                  <a:lnTo>
                    <a:pt x="10895" y="5282"/>
                  </a:lnTo>
                  <a:lnTo>
                    <a:pt x="9025" y="6052"/>
                  </a:lnTo>
                  <a:lnTo>
                    <a:pt x="7154" y="6786"/>
                  </a:lnTo>
                  <a:lnTo>
                    <a:pt x="5173" y="7593"/>
                  </a:lnTo>
                  <a:lnTo>
                    <a:pt x="4146" y="7997"/>
                  </a:lnTo>
                  <a:lnTo>
                    <a:pt x="3816" y="8143"/>
                  </a:lnTo>
                  <a:lnTo>
                    <a:pt x="3486" y="8290"/>
                  </a:lnTo>
                  <a:lnTo>
                    <a:pt x="3266" y="7887"/>
                  </a:lnTo>
                  <a:lnTo>
                    <a:pt x="3045" y="7446"/>
                  </a:lnTo>
                  <a:lnTo>
                    <a:pt x="2679" y="6566"/>
                  </a:lnTo>
                  <a:lnTo>
                    <a:pt x="2532" y="6162"/>
                  </a:lnTo>
                  <a:lnTo>
                    <a:pt x="2385" y="5869"/>
                  </a:lnTo>
                  <a:lnTo>
                    <a:pt x="2238" y="5612"/>
                  </a:lnTo>
                  <a:lnTo>
                    <a:pt x="2715" y="5539"/>
                  </a:lnTo>
                  <a:lnTo>
                    <a:pt x="3192" y="5429"/>
                  </a:lnTo>
                  <a:lnTo>
                    <a:pt x="3669" y="5282"/>
                  </a:lnTo>
                  <a:lnTo>
                    <a:pt x="4146" y="5099"/>
                  </a:lnTo>
                  <a:lnTo>
                    <a:pt x="5210" y="4659"/>
                  </a:lnTo>
                  <a:lnTo>
                    <a:pt x="6273" y="4218"/>
                  </a:lnTo>
                  <a:lnTo>
                    <a:pt x="6824" y="4035"/>
                  </a:lnTo>
                  <a:lnTo>
                    <a:pt x="7374" y="3852"/>
                  </a:lnTo>
                  <a:lnTo>
                    <a:pt x="8474" y="3558"/>
                  </a:lnTo>
                  <a:lnTo>
                    <a:pt x="9025" y="3411"/>
                  </a:lnTo>
                  <a:lnTo>
                    <a:pt x="9538" y="3191"/>
                  </a:lnTo>
                  <a:lnTo>
                    <a:pt x="9868" y="3081"/>
                  </a:lnTo>
                  <a:lnTo>
                    <a:pt x="10015" y="2971"/>
                  </a:lnTo>
                  <a:lnTo>
                    <a:pt x="10198" y="2861"/>
                  </a:lnTo>
                  <a:close/>
                  <a:moveTo>
                    <a:pt x="8658" y="7740"/>
                  </a:moveTo>
                  <a:lnTo>
                    <a:pt x="8694" y="7923"/>
                  </a:lnTo>
                  <a:lnTo>
                    <a:pt x="8071" y="8253"/>
                  </a:lnTo>
                  <a:lnTo>
                    <a:pt x="7704" y="8437"/>
                  </a:lnTo>
                  <a:lnTo>
                    <a:pt x="7594" y="8437"/>
                  </a:lnTo>
                  <a:lnTo>
                    <a:pt x="7557" y="8363"/>
                  </a:lnTo>
                  <a:lnTo>
                    <a:pt x="7557" y="8180"/>
                  </a:lnTo>
                  <a:lnTo>
                    <a:pt x="8658" y="7740"/>
                  </a:lnTo>
                  <a:close/>
                  <a:moveTo>
                    <a:pt x="10198" y="2384"/>
                  </a:moveTo>
                  <a:lnTo>
                    <a:pt x="9978" y="2458"/>
                  </a:lnTo>
                  <a:lnTo>
                    <a:pt x="9795" y="2568"/>
                  </a:lnTo>
                  <a:lnTo>
                    <a:pt x="9391" y="2788"/>
                  </a:lnTo>
                  <a:lnTo>
                    <a:pt x="8841" y="2971"/>
                  </a:lnTo>
                  <a:lnTo>
                    <a:pt x="8328" y="3155"/>
                  </a:lnTo>
                  <a:lnTo>
                    <a:pt x="7264" y="3411"/>
                  </a:lnTo>
                  <a:lnTo>
                    <a:pt x="6750" y="3558"/>
                  </a:lnTo>
                  <a:lnTo>
                    <a:pt x="6237" y="3742"/>
                  </a:lnTo>
                  <a:lnTo>
                    <a:pt x="5210" y="4145"/>
                  </a:lnTo>
                  <a:lnTo>
                    <a:pt x="4219" y="4585"/>
                  </a:lnTo>
                  <a:lnTo>
                    <a:pt x="3669" y="4805"/>
                  </a:lnTo>
                  <a:lnTo>
                    <a:pt x="3119" y="4989"/>
                  </a:lnTo>
                  <a:lnTo>
                    <a:pt x="2018" y="5319"/>
                  </a:lnTo>
                  <a:lnTo>
                    <a:pt x="1945" y="5355"/>
                  </a:lnTo>
                  <a:lnTo>
                    <a:pt x="1908" y="5392"/>
                  </a:lnTo>
                  <a:lnTo>
                    <a:pt x="1908" y="5466"/>
                  </a:lnTo>
                  <a:lnTo>
                    <a:pt x="1945" y="5539"/>
                  </a:lnTo>
                  <a:lnTo>
                    <a:pt x="1982" y="5576"/>
                  </a:lnTo>
                  <a:lnTo>
                    <a:pt x="1945" y="5686"/>
                  </a:lnTo>
                  <a:lnTo>
                    <a:pt x="1945" y="5759"/>
                  </a:lnTo>
                  <a:lnTo>
                    <a:pt x="2018" y="5979"/>
                  </a:lnTo>
                  <a:lnTo>
                    <a:pt x="2165" y="6456"/>
                  </a:lnTo>
                  <a:lnTo>
                    <a:pt x="2385" y="6933"/>
                  </a:lnTo>
                  <a:lnTo>
                    <a:pt x="2752" y="7850"/>
                  </a:lnTo>
                  <a:lnTo>
                    <a:pt x="2972" y="8290"/>
                  </a:lnTo>
                  <a:lnTo>
                    <a:pt x="3192" y="8694"/>
                  </a:lnTo>
                  <a:lnTo>
                    <a:pt x="3266" y="8767"/>
                  </a:lnTo>
                  <a:lnTo>
                    <a:pt x="3302" y="8804"/>
                  </a:lnTo>
                  <a:lnTo>
                    <a:pt x="3412" y="8804"/>
                  </a:lnTo>
                  <a:lnTo>
                    <a:pt x="3522" y="8730"/>
                  </a:lnTo>
                  <a:lnTo>
                    <a:pt x="3596" y="8620"/>
                  </a:lnTo>
                  <a:lnTo>
                    <a:pt x="3999" y="8510"/>
                  </a:lnTo>
                  <a:lnTo>
                    <a:pt x="4403" y="8363"/>
                  </a:lnTo>
                  <a:lnTo>
                    <a:pt x="5173" y="8033"/>
                  </a:lnTo>
                  <a:lnTo>
                    <a:pt x="7300" y="7190"/>
                  </a:lnTo>
                  <a:lnTo>
                    <a:pt x="9281" y="6419"/>
                  </a:lnTo>
                  <a:lnTo>
                    <a:pt x="10235" y="6052"/>
                  </a:lnTo>
                  <a:lnTo>
                    <a:pt x="10712" y="5832"/>
                  </a:lnTo>
                  <a:lnTo>
                    <a:pt x="11152" y="5612"/>
                  </a:lnTo>
                  <a:lnTo>
                    <a:pt x="11262" y="5612"/>
                  </a:lnTo>
                  <a:lnTo>
                    <a:pt x="11335" y="5539"/>
                  </a:lnTo>
                  <a:lnTo>
                    <a:pt x="11372" y="5392"/>
                  </a:lnTo>
                  <a:lnTo>
                    <a:pt x="11372" y="5282"/>
                  </a:lnTo>
                  <a:lnTo>
                    <a:pt x="11299" y="5025"/>
                  </a:lnTo>
                  <a:lnTo>
                    <a:pt x="11042" y="4255"/>
                  </a:lnTo>
                  <a:lnTo>
                    <a:pt x="10785" y="3485"/>
                  </a:lnTo>
                  <a:lnTo>
                    <a:pt x="10639" y="3118"/>
                  </a:lnTo>
                  <a:lnTo>
                    <a:pt x="10455" y="2751"/>
                  </a:lnTo>
                  <a:lnTo>
                    <a:pt x="10418" y="2714"/>
                  </a:lnTo>
                  <a:lnTo>
                    <a:pt x="10345" y="2678"/>
                  </a:lnTo>
                  <a:lnTo>
                    <a:pt x="10382" y="2568"/>
                  </a:lnTo>
                  <a:lnTo>
                    <a:pt x="10382" y="2494"/>
                  </a:lnTo>
                  <a:lnTo>
                    <a:pt x="10308" y="2421"/>
                  </a:lnTo>
                  <a:lnTo>
                    <a:pt x="10198" y="2384"/>
                  </a:lnTo>
                  <a:close/>
                  <a:moveTo>
                    <a:pt x="8694" y="7263"/>
                  </a:moveTo>
                  <a:lnTo>
                    <a:pt x="7337" y="7813"/>
                  </a:lnTo>
                  <a:lnTo>
                    <a:pt x="7264" y="7850"/>
                  </a:lnTo>
                  <a:lnTo>
                    <a:pt x="7227" y="7923"/>
                  </a:lnTo>
                  <a:lnTo>
                    <a:pt x="7190" y="7997"/>
                  </a:lnTo>
                  <a:lnTo>
                    <a:pt x="7227" y="8070"/>
                  </a:lnTo>
                  <a:lnTo>
                    <a:pt x="7190" y="8143"/>
                  </a:lnTo>
                  <a:lnTo>
                    <a:pt x="7154" y="8363"/>
                  </a:lnTo>
                  <a:lnTo>
                    <a:pt x="7190" y="8620"/>
                  </a:lnTo>
                  <a:lnTo>
                    <a:pt x="7227" y="8730"/>
                  </a:lnTo>
                  <a:lnTo>
                    <a:pt x="7300" y="8840"/>
                  </a:lnTo>
                  <a:lnTo>
                    <a:pt x="7411" y="8877"/>
                  </a:lnTo>
                  <a:lnTo>
                    <a:pt x="7557" y="8877"/>
                  </a:lnTo>
                  <a:lnTo>
                    <a:pt x="7704" y="8840"/>
                  </a:lnTo>
                  <a:lnTo>
                    <a:pt x="7887" y="8804"/>
                  </a:lnTo>
                  <a:lnTo>
                    <a:pt x="8218" y="8620"/>
                  </a:lnTo>
                  <a:lnTo>
                    <a:pt x="9061" y="8217"/>
                  </a:lnTo>
                  <a:lnTo>
                    <a:pt x="9098" y="8180"/>
                  </a:lnTo>
                  <a:lnTo>
                    <a:pt x="9171" y="8107"/>
                  </a:lnTo>
                  <a:lnTo>
                    <a:pt x="9171" y="8033"/>
                  </a:lnTo>
                  <a:lnTo>
                    <a:pt x="9171" y="7960"/>
                  </a:lnTo>
                  <a:lnTo>
                    <a:pt x="8951" y="7410"/>
                  </a:lnTo>
                  <a:lnTo>
                    <a:pt x="8914" y="7336"/>
                  </a:lnTo>
                  <a:lnTo>
                    <a:pt x="8841" y="7300"/>
                  </a:lnTo>
                  <a:lnTo>
                    <a:pt x="8768" y="7263"/>
                  </a:lnTo>
                  <a:close/>
                  <a:moveTo>
                    <a:pt x="11702" y="8327"/>
                  </a:moveTo>
                  <a:lnTo>
                    <a:pt x="11886" y="8694"/>
                  </a:lnTo>
                  <a:lnTo>
                    <a:pt x="12106" y="9060"/>
                  </a:lnTo>
                  <a:lnTo>
                    <a:pt x="11702" y="9244"/>
                  </a:lnTo>
                  <a:lnTo>
                    <a:pt x="11335" y="9390"/>
                  </a:lnTo>
                  <a:lnTo>
                    <a:pt x="10932" y="9500"/>
                  </a:lnTo>
                  <a:lnTo>
                    <a:pt x="10528" y="9611"/>
                  </a:lnTo>
                  <a:lnTo>
                    <a:pt x="10382" y="9244"/>
                  </a:lnTo>
                  <a:lnTo>
                    <a:pt x="10198" y="8877"/>
                  </a:lnTo>
                  <a:lnTo>
                    <a:pt x="10162" y="8840"/>
                  </a:lnTo>
                  <a:lnTo>
                    <a:pt x="10565" y="8730"/>
                  </a:lnTo>
                  <a:lnTo>
                    <a:pt x="10932" y="8620"/>
                  </a:lnTo>
                  <a:lnTo>
                    <a:pt x="11702" y="8327"/>
                  </a:lnTo>
                  <a:close/>
                  <a:moveTo>
                    <a:pt x="11776" y="7887"/>
                  </a:moveTo>
                  <a:lnTo>
                    <a:pt x="11299" y="8070"/>
                  </a:lnTo>
                  <a:lnTo>
                    <a:pt x="10822" y="8217"/>
                  </a:lnTo>
                  <a:lnTo>
                    <a:pt x="9868" y="8510"/>
                  </a:lnTo>
                  <a:lnTo>
                    <a:pt x="9832" y="8510"/>
                  </a:lnTo>
                  <a:lnTo>
                    <a:pt x="9795" y="8583"/>
                  </a:lnTo>
                  <a:lnTo>
                    <a:pt x="9758" y="8694"/>
                  </a:lnTo>
                  <a:lnTo>
                    <a:pt x="9832" y="8804"/>
                  </a:lnTo>
                  <a:lnTo>
                    <a:pt x="9868" y="8840"/>
                  </a:lnTo>
                  <a:lnTo>
                    <a:pt x="9942" y="8877"/>
                  </a:lnTo>
                  <a:lnTo>
                    <a:pt x="9905" y="8950"/>
                  </a:lnTo>
                  <a:lnTo>
                    <a:pt x="9905" y="9024"/>
                  </a:lnTo>
                  <a:lnTo>
                    <a:pt x="10088" y="9427"/>
                  </a:lnTo>
                  <a:lnTo>
                    <a:pt x="10198" y="9867"/>
                  </a:lnTo>
                  <a:lnTo>
                    <a:pt x="10235" y="9941"/>
                  </a:lnTo>
                  <a:lnTo>
                    <a:pt x="10272" y="9977"/>
                  </a:lnTo>
                  <a:lnTo>
                    <a:pt x="10308" y="10014"/>
                  </a:lnTo>
                  <a:lnTo>
                    <a:pt x="10382" y="10051"/>
                  </a:lnTo>
                  <a:lnTo>
                    <a:pt x="10932" y="9904"/>
                  </a:lnTo>
                  <a:lnTo>
                    <a:pt x="11446" y="9757"/>
                  </a:lnTo>
                  <a:lnTo>
                    <a:pt x="11959" y="9574"/>
                  </a:lnTo>
                  <a:lnTo>
                    <a:pt x="12436" y="9317"/>
                  </a:lnTo>
                  <a:lnTo>
                    <a:pt x="12509" y="9280"/>
                  </a:lnTo>
                  <a:lnTo>
                    <a:pt x="12583" y="9207"/>
                  </a:lnTo>
                  <a:lnTo>
                    <a:pt x="12583" y="9097"/>
                  </a:lnTo>
                  <a:lnTo>
                    <a:pt x="12546" y="9024"/>
                  </a:lnTo>
                  <a:lnTo>
                    <a:pt x="12253" y="8547"/>
                  </a:lnTo>
                  <a:lnTo>
                    <a:pt x="11996" y="7997"/>
                  </a:lnTo>
                  <a:lnTo>
                    <a:pt x="11959" y="7923"/>
                  </a:lnTo>
                  <a:lnTo>
                    <a:pt x="11922" y="7887"/>
                  </a:lnTo>
                  <a:close/>
                  <a:moveTo>
                    <a:pt x="8914" y="9354"/>
                  </a:moveTo>
                  <a:lnTo>
                    <a:pt x="9061" y="9757"/>
                  </a:lnTo>
                  <a:lnTo>
                    <a:pt x="9281" y="10161"/>
                  </a:lnTo>
                  <a:lnTo>
                    <a:pt x="8658" y="10491"/>
                  </a:lnTo>
                  <a:lnTo>
                    <a:pt x="7961" y="10784"/>
                  </a:lnTo>
                  <a:lnTo>
                    <a:pt x="7814" y="10858"/>
                  </a:lnTo>
                  <a:lnTo>
                    <a:pt x="7741" y="10858"/>
                  </a:lnTo>
                  <a:lnTo>
                    <a:pt x="7704" y="10821"/>
                  </a:lnTo>
                  <a:lnTo>
                    <a:pt x="7631" y="10674"/>
                  </a:lnTo>
                  <a:lnTo>
                    <a:pt x="7594" y="10491"/>
                  </a:lnTo>
                  <a:lnTo>
                    <a:pt x="7521" y="10161"/>
                  </a:lnTo>
                  <a:lnTo>
                    <a:pt x="7374" y="9867"/>
                  </a:lnTo>
                  <a:lnTo>
                    <a:pt x="8914" y="9354"/>
                  </a:lnTo>
                  <a:close/>
                  <a:moveTo>
                    <a:pt x="8951" y="8950"/>
                  </a:moveTo>
                  <a:lnTo>
                    <a:pt x="7154" y="9537"/>
                  </a:lnTo>
                  <a:lnTo>
                    <a:pt x="7117" y="9574"/>
                  </a:lnTo>
                  <a:lnTo>
                    <a:pt x="7080" y="9611"/>
                  </a:lnTo>
                  <a:lnTo>
                    <a:pt x="7044" y="9721"/>
                  </a:lnTo>
                  <a:lnTo>
                    <a:pt x="7080" y="9831"/>
                  </a:lnTo>
                  <a:lnTo>
                    <a:pt x="7190" y="9904"/>
                  </a:lnTo>
                  <a:lnTo>
                    <a:pt x="7190" y="10124"/>
                  </a:lnTo>
                  <a:lnTo>
                    <a:pt x="7227" y="10381"/>
                  </a:lnTo>
                  <a:lnTo>
                    <a:pt x="7374" y="10858"/>
                  </a:lnTo>
                  <a:lnTo>
                    <a:pt x="7411" y="11004"/>
                  </a:lnTo>
                  <a:lnTo>
                    <a:pt x="7521" y="11114"/>
                  </a:lnTo>
                  <a:lnTo>
                    <a:pt x="7631" y="11188"/>
                  </a:lnTo>
                  <a:lnTo>
                    <a:pt x="7777" y="11225"/>
                  </a:lnTo>
                  <a:lnTo>
                    <a:pt x="8034" y="11151"/>
                  </a:lnTo>
                  <a:lnTo>
                    <a:pt x="8291" y="11078"/>
                  </a:lnTo>
                  <a:lnTo>
                    <a:pt x="8768" y="10858"/>
                  </a:lnTo>
                  <a:lnTo>
                    <a:pt x="9245" y="10601"/>
                  </a:lnTo>
                  <a:lnTo>
                    <a:pt x="9685" y="10344"/>
                  </a:lnTo>
                  <a:lnTo>
                    <a:pt x="9721" y="10271"/>
                  </a:lnTo>
                  <a:lnTo>
                    <a:pt x="9758" y="10197"/>
                  </a:lnTo>
                  <a:lnTo>
                    <a:pt x="9758" y="10161"/>
                  </a:lnTo>
                  <a:lnTo>
                    <a:pt x="9721" y="10087"/>
                  </a:lnTo>
                  <a:lnTo>
                    <a:pt x="9538" y="9867"/>
                  </a:lnTo>
                  <a:lnTo>
                    <a:pt x="9391" y="9611"/>
                  </a:lnTo>
                  <a:lnTo>
                    <a:pt x="9281" y="9354"/>
                  </a:lnTo>
                  <a:lnTo>
                    <a:pt x="9208" y="9060"/>
                  </a:lnTo>
                  <a:lnTo>
                    <a:pt x="9171" y="8987"/>
                  </a:lnTo>
                  <a:lnTo>
                    <a:pt x="9098" y="8950"/>
                  </a:lnTo>
                  <a:close/>
                  <a:moveTo>
                    <a:pt x="12473" y="10344"/>
                  </a:moveTo>
                  <a:lnTo>
                    <a:pt x="12619" y="10711"/>
                  </a:lnTo>
                  <a:lnTo>
                    <a:pt x="11959" y="11078"/>
                  </a:lnTo>
                  <a:lnTo>
                    <a:pt x="11299" y="11445"/>
                  </a:lnTo>
                  <a:lnTo>
                    <a:pt x="11152" y="10894"/>
                  </a:lnTo>
                  <a:lnTo>
                    <a:pt x="11189" y="10858"/>
                  </a:lnTo>
                  <a:lnTo>
                    <a:pt x="11189" y="10784"/>
                  </a:lnTo>
                  <a:lnTo>
                    <a:pt x="11482" y="10674"/>
                  </a:lnTo>
                  <a:lnTo>
                    <a:pt x="11776" y="10601"/>
                  </a:lnTo>
                  <a:lnTo>
                    <a:pt x="12473" y="10344"/>
                  </a:lnTo>
                  <a:close/>
                  <a:moveTo>
                    <a:pt x="6273" y="10418"/>
                  </a:moveTo>
                  <a:lnTo>
                    <a:pt x="6347" y="10454"/>
                  </a:lnTo>
                  <a:lnTo>
                    <a:pt x="6420" y="10564"/>
                  </a:lnTo>
                  <a:lnTo>
                    <a:pt x="6567" y="10894"/>
                  </a:lnTo>
                  <a:lnTo>
                    <a:pt x="5797" y="11261"/>
                  </a:lnTo>
                  <a:lnTo>
                    <a:pt x="5100" y="11738"/>
                  </a:lnTo>
                  <a:lnTo>
                    <a:pt x="4953" y="11298"/>
                  </a:lnTo>
                  <a:lnTo>
                    <a:pt x="4843" y="11078"/>
                  </a:lnTo>
                  <a:lnTo>
                    <a:pt x="4733" y="10894"/>
                  </a:lnTo>
                  <a:lnTo>
                    <a:pt x="5613" y="10601"/>
                  </a:lnTo>
                  <a:lnTo>
                    <a:pt x="5943" y="10491"/>
                  </a:lnTo>
                  <a:lnTo>
                    <a:pt x="6237" y="10418"/>
                  </a:lnTo>
                  <a:close/>
                  <a:moveTo>
                    <a:pt x="12583" y="9867"/>
                  </a:moveTo>
                  <a:lnTo>
                    <a:pt x="12509" y="9904"/>
                  </a:lnTo>
                  <a:lnTo>
                    <a:pt x="11519" y="10271"/>
                  </a:lnTo>
                  <a:lnTo>
                    <a:pt x="11115" y="10381"/>
                  </a:lnTo>
                  <a:lnTo>
                    <a:pt x="10932" y="10491"/>
                  </a:lnTo>
                  <a:lnTo>
                    <a:pt x="10859" y="10564"/>
                  </a:lnTo>
                  <a:lnTo>
                    <a:pt x="10785" y="10638"/>
                  </a:lnTo>
                  <a:lnTo>
                    <a:pt x="10785" y="10748"/>
                  </a:lnTo>
                  <a:lnTo>
                    <a:pt x="10822" y="10821"/>
                  </a:lnTo>
                  <a:lnTo>
                    <a:pt x="10859" y="10858"/>
                  </a:lnTo>
                  <a:lnTo>
                    <a:pt x="10859" y="10894"/>
                  </a:lnTo>
                  <a:lnTo>
                    <a:pt x="10895" y="11335"/>
                  </a:lnTo>
                  <a:lnTo>
                    <a:pt x="11005" y="11738"/>
                  </a:lnTo>
                  <a:lnTo>
                    <a:pt x="11005" y="11848"/>
                  </a:lnTo>
                  <a:lnTo>
                    <a:pt x="11079" y="11885"/>
                  </a:lnTo>
                  <a:lnTo>
                    <a:pt x="11152" y="11921"/>
                  </a:lnTo>
                  <a:lnTo>
                    <a:pt x="11225" y="11921"/>
                  </a:lnTo>
                  <a:lnTo>
                    <a:pt x="12142" y="11445"/>
                  </a:lnTo>
                  <a:lnTo>
                    <a:pt x="12986" y="10931"/>
                  </a:lnTo>
                  <a:lnTo>
                    <a:pt x="13060" y="10858"/>
                  </a:lnTo>
                  <a:lnTo>
                    <a:pt x="13096" y="10784"/>
                  </a:lnTo>
                  <a:lnTo>
                    <a:pt x="13096" y="10711"/>
                  </a:lnTo>
                  <a:lnTo>
                    <a:pt x="13060" y="10638"/>
                  </a:lnTo>
                  <a:lnTo>
                    <a:pt x="12876" y="10344"/>
                  </a:lnTo>
                  <a:lnTo>
                    <a:pt x="12766" y="10014"/>
                  </a:lnTo>
                  <a:lnTo>
                    <a:pt x="12729" y="9941"/>
                  </a:lnTo>
                  <a:lnTo>
                    <a:pt x="12656" y="9904"/>
                  </a:lnTo>
                  <a:lnTo>
                    <a:pt x="12583" y="9867"/>
                  </a:lnTo>
                  <a:close/>
                  <a:moveTo>
                    <a:pt x="6200" y="9977"/>
                  </a:moveTo>
                  <a:lnTo>
                    <a:pt x="5980" y="10014"/>
                  </a:lnTo>
                  <a:lnTo>
                    <a:pt x="5760" y="10087"/>
                  </a:lnTo>
                  <a:lnTo>
                    <a:pt x="5356" y="10234"/>
                  </a:lnTo>
                  <a:lnTo>
                    <a:pt x="4843" y="10381"/>
                  </a:lnTo>
                  <a:lnTo>
                    <a:pt x="4329" y="10564"/>
                  </a:lnTo>
                  <a:lnTo>
                    <a:pt x="4293" y="10601"/>
                  </a:lnTo>
                  <a:lnTo>
                    <a:pt x="4256" y="10638"/>
                  </a:lnTo>
                  <a:lnTo>
                    <a:pt x="4219" y="10784"/>
                  </a:lnTo>
                  <a:lnTo>
                    <a:pt x="4256" y="10894"/>
                  </a:lnTo>
                  <a:lnTo>
                    <a:pt x="4293" y="10931"/>
                  </a:lnTo>
                  <a:lnTo>
                    <a:pt x="4366" y="10968"/>
                  </a:lnTo>
                  <a:lnTo>
                    <a:pt x="4513" y="11298"/>
                  </a:lnTo>
                  <a:lnTo>
                    <a:pt x="4659" y="11701"/>
                  </a:lnTo>
                  <a:lnTo>
                    <a:pt x="4769" y="12142"/>
                  </a:lnTo>
                  <a:lnTo>
                    <a:pt x="4843" y="12215"/>
                  </a:lnTo>
                  <a:lnTo>
                    <a:pt x="4916" y="12252"/>
                  </a:lnTo>
                  <a:lnTo>
                    <a:pt x="4990" y="12252"/>
                  </a:lnTo>
                  <a:lnTo>
                    <a:pt x="5100" y="12215"/>
                  </a:lnTo>
                  <a:lnTo>
                    <a:pt x="5540" y="11921"/>
                  </a:lnTo>
                  <a:lnTo>
                    <a:pt x="5980" y="11665"/>
                  </a:lnTo>
                  <a:lnTo>
                    <a:pt x="6420" y="11445"/>
                  </a:lnTo>
                  <a:lnTo>
                    <a:pt x="6934" y="11225"/>
                  </a:lnTo>
                  <a:lnTo>
                    <a:pt x="6970" y="11188"/>
                  </a:lnTo>
                  <a:lnTo>
                    <a:pt x="7044" y="11114"/>
                  </a:lnTo>
                  <a:lnTo>
                    <a:pt x="7044" y="11041"/>
                  </a:lnTo>
                  <a:lnTo>
                    <a:pt x="7044" y="10931"/>
                  </a:lnTo>
                  <a:lnTo>
                    <a:pt x="6897" y="10601"/>
                  </a:lnTo>
                  <a:lnTo>
                    <a:pt x="6750" y="10307"/>
                  </a:lnTo>
                  <a:lnTo>
                    <a:pt x="6677" y="10161"/>
                  </a:lnTo>
                  <a:lnTo>
                    <a:pt x="6530" y="10051"/>
                  </a:lnTo>
                  <a:lnTo>
                    <a:pt x="6383" y="10014"/>
                  </a:lnTo>
                  <a:lnTo>
                    <a:pt x="6200" y="9977"/>
                  </a:lnTo>
                  <a:close/>
                  <a:moveTo>
                    <a:pt x="9832" y="11371"/>
                  </a:moveTo>
                  <a:lnTo>
                    <a:pt x="10125" y="11921"/>
                  </a:lnTo>
                  <a:lnTo>
                    <a:pt x="9721" y="12142"/>
                  </a:lnTo>
                  <a:lnTo>
                    <a:pt x="9318" y="12288"/>
                  </a:lnTo>
                  <a:lnTo>
                    <a:pt x="8914" y="12435"/>
                  </a:lnTo>
                  <a:lnTo>
                    <a:pt x="8511" y="12545"/>
                  </a:lnTo>
                  <a:lnTo>
                    <a:pt x="8328" y="12032"/>
                  </a:lnTo>
                  <a:lnTo>
                    <a:pt x="8694" y="11921"/>
                  </a:lnTo>
                  <a:lnTo>
                    <a:pt x="9098" y="11738"/>
                  </a:lnTo>
                  <a:lnTo>
                    <a:pt x="9832" y="11371"/>
                  </a:lnTo>
                  <a:close/>
                  <a:moveTo>
                    <a:pt x="9868" y="10894"/>
                  </a:moveTo>
                  <a:lnTo>
                    <a:pt x="8951" y="11298"/>
                  </a:lnTo>
                  <a:lnTo>
                    <a:pt x="8474" y="11481"/>
                  </a:lnTo>
                  <a:lnTo>
                    <a:pt x="8071" y="11738"/>
                  </a:lnTo>
                  <a:lnTo>
                    <a:pt x="7997" y="11738"/>
                  </a:lnTo>
                  <a:lnTo>
                    <a:pt x="7924" y="11775"/>
                  </a:lnTo>
                  <a:lnTo>
                    <a:pt x="7887" y="11885"/>
                  </a:lnTo>
                  <a:lnTo>
                    <a:pt x="7887" y="11958"/>
                  </a:lnTo>
                  <a:lnTo>
                    <a:pt x="8034" y="12398"/>
                  </a:lnTo>
                  <a:lnTo>
                    <a:pt x="8181" y="12839"/>
                  </a:lnTo>
                  <a:lnTo>
                    <a:pt x="8254" y="12949"/>
                  </a:lnTo>
                  <a:lnTo>
                    <a:pt x="8328" y="12985"/>
                  </a:lnTo>
                  <a:lnTo>
                    <a:pt x="8364" y="12985"/>
                  </a:lnTo>
                  <a:lnTo>
                    <a:pt x="8951" y="12839"/>
                  </a:lnTo>
                  <a:lnTo>
                    <a:pt x="9465" y="12655"/>
                  </a:lnTo>
                  <a:lnTo>
                    <a:pt x="10015" y="12472"/>
                  </a:lnTo>
                  <a:lnTo>
                    <a:pt x="10528" y="12215"/>
                  </a:lnTo>
                  <a:lnTo>
                    <a:pt x="10565" y="12142"/>
                  </a:lnTo>
                  <a:lnTo>
                    <a:pt x="10602" y="12105"/>
                  </a:lnTo>
                  <a:lnTo>
                    <a:pt x="10602" y="12032"/>
                  </a:lnTo>
                  <a:lnTo>
                    <a:pt x="10602" y="11958"/>
                  </a:lnTo>
                  <a:lnTo>
                    <a:pt x="10125" y="11041"/>
                  </a:lnTo>
                  <a:lnTo>
                    <a:pt x="10088" y="10968"/>
                  </a:lnTo>
                  <a:lnTo>
                    <a:pt x="10015" y="10894"/>
                  </a:lnTo>
                  <a:close/>
                  <a:moveTo>
                    <a:pt x="13133" y="12288"/>
                  </a:moveTo>
                  <a:lnTo>
                    <a:pt x="13243" y="12325"/>
                  </a:lnTo>
                  <a:lnTo>
                    <a:pt x="13353" y="12472"/>
                  </a:lnTo>
                  <a:lnTo>
                    <a:pt x="13610" y="12985"/>
                  </a:lnTo>
                  <a:lnTo>
                    <a:pt x="12839" y="13242"/>
                  </a:lnTo>
                  <a:lnTo>
                    <a:pt x="12106" y="13572"/>
                  </a:lnTo>
                  <a:lnTo>
                    <a:pt x="11996" y="13352"/>
                  </a:lnTo>
                  <a:lnTo>
                    <a:pt x="11886" y="13132"/>
                  </a:lnTo>
                  <a:lnTo>
                    <a:pt x="11739" y="12692"/>
                  </a:lnTo>
                  <a:lnTo>
                    <a:pt x="12032" y="12618"/>
                  </a:lnTo>
                  <a:lnTo>
                    <a:pt x="12289" y="12545"/>
                  </a:lnTo>
                  <a:lnTo>
                    <a:pt x="12839" y="12362"/>
                  </a:lnTo>
                  <a:lnTo>
                    <a:pt x="13023" y="12288"/>
                  </a:lnTo>
                  <a:close/>
                  <a:moveTo>
                    <a:pt x="7044" y="12325"/>
                  </a:moveTo>
                  <a:lnTo>
                    <a:pt x="7337" y="13022"/>
                  </a:lnTo>
                  <a:lnTo>
                    <a:pt x="5833" y="13792"/>
                  </a:lnTo>
                  <a:lnTo>
                    <a:pt x="5613" y="13132"/>
                  </a:lnTo>
                  <a:lnTo>
                    <a:pt x="5943" y="12875"/>
                  </a:lnTo>
                  <a:lnTo>
                    <a:pt x="6273" y="12655"/>
                  </a:lnTo>
                  <a:lnTo>
                    <a:pt x="6677" y="12472"/>
                  </a:lnTo>
                  <a:lnTo>
                    <a:pt x="7044" y="12325"/>
                  </a:lnTo>
                  <a:close/>
                  <a:moveTo>
                    <a:pt x="13060" y="11885"/>
                  </a:moveTo>
                  <a:lnTo>
                    <a:pt x="12839" y="11921"/>
                  </a:lnTo>
                  <a:lnTo>
                    <a:pt x="12473" y="12068"/>
                  </a:lnTo>
                  <a:lnTo>
                    <a:pt x="11922" y="12215"/>
                  </a:lnTo>
                  <a:lnTo>
                    <a:pt x="11666" y="12288"/>
                  </a:lnTo>
                  <a:lnTo>
                    <a:pt x="11446" y="12398"/>
                  </a:lnTo>
                  <a:lnTo>
                    <a:pt x="11372" y="12435"/>
                  </a:lnTo>
                  <a:lnTo>
                    <a:pt x="11372" y="12472"/>
                  </a:lnTo>
                  <a:lnTo>
                    <a:pt x="11372" y="12582"/>
                  </a:lnTo>
                  <a:lnTo>
                    <a:pt x="11446" y="12655"/>
                  </a:lnTo>
                  <a:lnTo>
                    <a:pt x="11519" y="12692"/>
                  </a:lnTo>
                  <a:lnTo>
                    <a:pt x="11482" y="12839"/>
                  </a:lnTo>
                  <a:lnTo>
                    <a:pt x="11482" y="13022"/>
                  </a:lnTo>
                  <a:lnTo>
                    <a:pt x="11519" y="13169"/>
                  </a:lnTo>
                  <a:lnTo>
                    <a:pt x="11556" y="13315"/>
                  </a:lnTo>
                  <a:lnTo>
                    <a:pt x="11702" y="13646"/>
                  </a:lnTo>
                  <a:lnTo>
                    <a:pt x="11886" y="13902"/>
                  </a:lnTo>
                  <a:lnTo>
                    <a:pt x="11996" y="13976"/>
                  </a:lnTo>
                  <a:lnTo>
                    <a:pt x="12106" y="13976"/>
                  </a:lnTo>
                  <a:lnTo>
                    <a:pt x="13023" y="13609"/>
                  </a:lnTo>
                  <a:lnTo>
                    <a:pt x="13940" y="13279"/>
                  </a:lnTo>
                  <a:lnTo>
                    <a:pt x="14013" y="13205"/>
                  </a:lnTo>
                  <a:lnTo>
                    <a:pt x="14050" y="13169"/>
                  </a:lnTo>
                  <a:lnTo>
                    <a:pt x="14087" y="13095"/>
                  </a:lnTo>
                  <a:lnTo>
                    <a:pt x="14050" y="13022"/>
                  </a:lnTo>
                  <a:lnTo>
                    <a:pt x="13646" y="12142"/>
                  </a:lnTo>
                  <a:lnTo>
                    <a:pt x="13573" y="12032"/>
                  </a:lnTo>
                  <a:lnTo>
                    <a:pt x="13463" y="11958"/>
                  </a:lnTo>
                  <a:lnTo>
                    <a:pt x="13353" y="11885"/>
                  </a:lnTo>
                  <a:close/>
                  <a:moveTo>
                    <a:pt x="7190" y="11848"/>
                  </a:moveTo>
                  <a:lnTo>
                    <a:pt x="7117" y="11885"/>
                  </a:lnTo>
                  <a:lnTo>
                    <a:pt x="6640" y="12032"/>
                  </a:lnTo>
                  <a:lnTo>
                    <a:pt x="6163" y="12215"/>
                  </a:lnTo>
                  <a:lnTo>
                    <a:pt x="5723" y="12508"/>
                  </a:lnTo>
                  <a:lnTo>
                    <a:pt x="5320" y="12802"/>
                  </a:lnTo>
                  <a:lnTo>
                    <a:pt x="5246" y="12839"/>
                  </a:lnTo>
                  <a:lnTo>
                    <a:pt x="5210" y="12875"/>
                  </a:lnTo>
                  <a:lnTo>
                    <a:pt x="5173" y="12912"/>
                  </a:lnTo>
                  <a:lnTo>
                    <a:pt x="5173" y="12985"/>
                  </a:lnTo>
                  <a:lnTo>
                    <a:pt x="5246" y="13279"/>
                  </a:lnTo>
                  <a:lnTo>
                    <a:pt x="5320" y="13572"/>
                  </a:lnTo>
                  <a:lnTo>
                    <a:pt x="5540" y="14159"/>
                  </a:lnTo>
                  <a:lnTo>
                    <a:pt x="5576" y="14196"/>
                  </a:lnTo>
                  <a:lnTo>
                    <a:pt x="5650" y="14269"/>
                  </a:lnTo>
                  <a:lnTo>
                    <a:pt x="5797" y="14269"/>
                  </a:lnTo>
                  <a:lnTo>
                    <a:pt x="7667" y="13315"/>
                  </a:lnTo>
                  <a:lnTo>
                    <a:pt x="7741" y="13279"/>
                  </a:lnTo>
                  <a:lnTo>
                    <a:pt x="7777" y="13205"/>
                  </a:lnTo>
                  <a:lnTo>
                    <a:pt x="7814" y="13132"/>
                  </a:lnTo>
                  <a:lnTo>
                    <a:pt x="7777" y="13059"/>
                  </a:lnTo>
                  <a:lnTo>
                    <a:pt x="7374" y="11995"/>
                  </a:lnTo>
                  <a:lnTo>
                    <a:pt x="7337" y="11921"/>
                  </a:lnTo>
                  <a:lnTo>
                    <a:pt x="7264" y="11885"/>
                  </a:lnTo>
                  <a:lnTo>
                    <a:pt x="7190" y="11848"/>
                  </a:lnTo>
                  <a:close/>
                  <a:moveTo>
                    <a:pt x="10528" y="13279"/>
                  </a:moveTo>
                  <a:lnTo>
                    <a:pt x="10895" y="13976"/>
                  </a:lnTo>
                  <a:lnTo>
                    <a:pt x="9318" y="14599"/>
                  </a:lnTo>
                  <a:lnTo>
                    <a:pt x="9025" y="13902"/>
                  </a:lnTo>
                  <a:lnTo>
                    <a:pt x="9098" y="13829"/>
                  </a:lnTo>
                  <a:lnTo>
                    <a:pt x="9098" y="13792"/>
                  </a:lnTo>
                  <a:lnTo>
                    <a:pt x="9135" y="13756"/>
                  </a:lnTo>
                  <a:lnTo>
                    <a:pt x="9465" y="13609"/>
                  </a:lnTo>
                  <a:lnTo>
                    <a:pt x="9758" y="13535"/>
                  </a:lnTo>
                  <a:lnTo>
                    <a:pt x="10528" y="13279"/>
                  </a:lnTo>
                  <a:close/>
                  <a:moveTo>
                    <a:pt x="10639" y="12839"/>
                  </a:moveTo>
                  <a:lnTo>
                    <a:pt x="10565" y="12875"/>
                  </a:lnTo>
                  <a:lnTo>
                    <a:pt x="9501" y="13242"/>
                  </a:lnTo>
                  <a:lnTo>
                    <a:pt x="9061" y="13352"/>
                  </a:lnTo>
                  <a:lnTo>
                    <a:pt x="8878" y="13462"/>
                  </a:lnTo>
                  <a:lnTo>
                    <a:pt x="8768" y="13499"/>
                  </a:lnTo>
                  <a:lnTo>
                    <a:pt x="8731" y="13572"/>
                  </a:lnTo>
                  <a:lnTo>
                    <a:pt x="8658" y="13682"/>
                  </a:lnTo>
                  <a:lnTo>
                    <a:pt x="8694" y="13829"/>
                  </a:lnTo>
                  <a:lnTo>
                    <a:pt x="8731" y="13866"/>
                  </a:lnTo>
                  <a:lnTo>
                    <a:pt x="8731" y="13902"/>
                  </a:lnTo>
                  <a:lnTo>
                    <a:pt x="8768" y="14159"/>
                  </a:lnTo>
                  <a:lnTo>
                    <a:pt x="8841" y="14416"/>
                  </a:lnTo>
                  <a:lnTo>
                    <a:pt x="9025" y="14893"/>
                  </a:lnTo>
                  <a:lnTo>
                    <a:pt x="9098" y="14929"/>
                  </a:lnTo>
                  <a:lnTo>
                    <a:pt x="9135" y="14966"/>
                  </a:lnTo>
                  <a:lnTo>
                    <a:pt x="9208" y="15003"/>
                  </a:lnTo>
                  <a:lnTo>
                    <a:pt x="9281" y="15003"/>
                  </a:lnTo>
                  <a:lnTo>
                    <a:pt x="11225" y="14269"/>
                  </a:lnTo>
                  <a:lnTo>
                    <a:pt x="11262" y="14232"/>
                  </a:lnTo>
                  <a:lnTo>
                    <a:pt x="11299" y="14159"/>
                  </a:lnTo>
                  <a:lnTo>
                    <a:pt x="11335" y="14086"/>
                  </a:lnTo>
                  <a:lnTo>
                    <a:pt x="11335" y="14012"/>
                  </a:lnTo>
                  <a:lnTo>
                    <a:pt x="10822" y="12985"/>
                  </a:lnTo>
                  <a:lnTo>
                    <a:pt x="10785" y="12912"/>
                  </a:lnTo>
                  <a:lnTo>
                    <a:pt x="10712" y="12875"/>
                  </a:lnTo>
                  <a:lnTo>
                    <a:pt x="10639" y="12839"/>
                  </a:lnTo>
                  <a:close/>
                  <a:moveTo>
                    <a:pt x="7997" y="14342"/>
                  </a:moveTo>
                  <a:lnTo>
                    <a:pt x="8107" y="14489"/>
                  </a:lnTo>
                  <a:lnTo>
                    <a:pt x="8144" y="14599"/>
                  </a:lnTo>
                  <a:lnTo>
                    <a:pt x="8107" y="14746"/>
                  </a:lnTo>
                  <a:lnTo>
                    <a:pt x="8034" y="14893"/>
                  </a:lnTo>
                  <a:lnTo>
                    <a:pt x="7924" y="15003"/>
                  </a:lnTo>
                  <a:lnTo>
                    <a:pt x="7814" y="15149"/>
                  </a:lnTo>
                  <a:lnTo>
                    <a:pt x="7557" y="15296"/>
                  </a:lnTo>
                  <a:lnTo>
                    <a:pt x="7044" y="15516"/>
                  </a:lnTo>
                  <a:lnTo>
                    <a:pt x="6787" y="15590"/>
                  </a:lnTo>
                  <a:lnTo>
                    <a:pt x="6567" y="15736"/>
                  </a:lnTo>
                  <a:lnTo>
                    <a:pt x="6310" y="15113"/>
                  </a:lnTo>
                  <a:lnTo>
                    <a:pt x="6383" y="15076"/>
                  </a:lnTo>
                  <a:lnTo>
                    <a:pt x="6457" y="14966"/>
                  </a:lnTo>
                  <a:lnTo>
                    <a:pt x="6457" y="14929"/>
                  </a:lnTo>
                  <a:lnTo>
                    <a:pt x="6530" y="15003"/>
                  </a:lnTo>
                  <a:lnTo>
                    <a:pt x="6604" y="14966"/>
                  </a:lnTo>
                  <a:lnTo>
                    <a:pt x="6787" y="14929"/>
                  </a:lnTo>
                  <a:lnTo>
                    <a:pt x="7227" y="14783"/>
                  </a:lnTo>
                  <a:lnTo>
                    <a:pt x="7631" y="14599"/>
                  </a:lnTo>
                  <a:lnTo>
                    <a:pt x="7997" y="14342"/>
                  </a:lnTo>
                  <a:close/>
                  <a:moveTo>
                    <a:pt x="15150" y="15370"/>
                  </a:moveTo>
                  <a:lnTo>
                    <a:pt x="15150" y="15443"/>
                  </a:lnTo>
                  <a:lnTo>
                    <a:pt x="15224" y="15480"/>
                  </a:lnTo>
                  <a:lnTo>
                    <a:pt x="15260" y="15516"/>
                  </a:lnTo>
                  <a:lnTo>
                    <a:pt x="15150" y="15736"/>
                  </a:lnTo>
                  <a:lnTo>
                    <a:pt x="15004" y="15993"/>
                  </a:lnTo>
                  <a:lnTo>
                    <a:pt x="14857" y="15626"/>
                  </a:lnTo>
                  <a:lnTo>
                    <a:pt x="15150" y="15370"/>
                  </a:lnTo>
                  <a:close/>
                  <a:moveTo>
                    <a:pt x="7997" y="13902"/>
                  </a:moveTo>
                  <a:lnTo>
                    <a:pt x="7887" y="13939"/>
                  </a:lnTo>
                  <a:lnTo>
                    <a:pt x="7631" y="14122"/>
                  </a:lnTo>
                  <a:lnTo>
                    <a:pt x="7337" y="14269"/>
                  </a:lnTo>
                  <a:lnTo>
                    <a:pt x="7044" y="14416"/>
                  </a:lnTo>
                  <a:lnTo>
                    <a:pt x="6750" y="14526"/>
                  </a:lnTo>
                  <a:lnTo>
                    <a:pt x="6347" y="14599"/>
                  </a:lnTo>
                  <a:lnTo>
                    <a:pt x="6163" y="14673"/>
                  </a:lnTo>
                  <a:lnTo>
                    <a:pt x="6090" y="14746"/>
                  </a:lnTo>
                  <a:lnTo>
                    <a:pt x="6017" y="14819"/>
                  </a:lnTo>
                  <a:lnTo>
                    <a:pt x="6017" y="14929"/>
                  </a:lnTo>
                  <a:lnTo>
                    <a:pt x="5943" y="15003"/>
                  </a:lnTo>
                  <a:lnTo>
                    <a:pt x="5943" y="15113"/>
                  </a:lnTo>
                  <a:lnTo>
                    <a:pt x="6127" y="15590"/>
                  </a:lnTo>
                  <a:lnTo>
                    <a:pt x="6273" y="16103"/>
                  </a:lnTo>
                  <a:lnTo>
                    <a:pt x="6347" y="16177"/>
                  </a:lnTo>
                  <a:lnTo>
                    <a:pt x="6420" y="16213"/>
                  </a:lnTo>
                  <a:lnTo>
                    <a:pt x="6493" y="16213"/>
                  </a:lnTo>
                  <a:lnTo>
                    <a:pt x="6567" y="16177"/>
                  </a:lnTo>
                  <a:lnTo>
                    <a:pt x="6787" y="16030"/>
                  </a:lnTo>
                  <a:lnTo>
                    <a:pt x="7007" y="15920"/>
                  </a:lnTo>
                  <a:lnTo>
                    <a:pt x="7484" y="15736"/>
                  </a:lnTo>
                  <a:lnTo>
                    <a:pt x="7704" y="15663"/>
                  </a:lnTo>
                  <a:lnTo>
                    <a:pt x="7924" y="15553"/>
                  </a:lnTo>
                  <a:lnTo>
                    <a:pt x="8144" y="15406"/>
                  </a:lnTo>
                  <a:lnTo>
                    <a:pt x="8328" y="15223"/>
                  </a:lnTo>
                  <a:lnTo>
                    <a:pt x="8438" y="15076"/>
                  </a:lnTo>
                  <a:lnTo>
                    <a:pt x="8511" y="14893"/>
                  </a:lnTo>
                  <a:lnTo>
                    <a:pt x="8511" y="14709"/>
                  </a:lnTo>
                  <a:lnTo>
                    <a:pt x="8511" y="14526"/>
                  </a:lnTo>
                  <a:lnTo>
                    <a:pt x="8474" y="14342"/>
                  </a:lnTo>
                  <a:lnTo>
                    <a:pt x="8364" y="14159"/>
                  </a:lnTo>
                  <a:lnTo>
                    <a:pt x="8254" y="14049"/>
                  </a:lnTo>
                  <a:lnTo>
                    <a:pt x="8071" y="13939"/>
                  </a:lnTo>
                  <a:lnTo>
                    <a:pt x="7997" y="13902"/>
                  </a:lnTo>
                  <a:close/>
                  <a:moveTo>
                    <a:pt x="14710" y="15736"/>
                  </a:moveTo>
                  <a:lnTo>
                    <a:pt x="14747" y="15993"/>
                  </a:lnTo>
                  <a:lnTo>
                    <a:pt x="14820" y="16250"/>
                  </a:lnTo>
                  <a:lnTo>
                    <a:pt x="14490" y="16507"/>
                  </a:lnTo>
                  <a:lnTo>
                    <a:pt x="14417" y="16397"/>
                  </a:lnTo>
                  <a:lnTo>
                    <a:pt x="14307" y="15993"/>
                  </a:lnTo>
                  <a:lnTo>
                    <a:pt x="14380" y="15956"/>
                  </a:lnTo>
                  <a:lnTo>
                    <a:pt x="14710" y="15736"/>
                  </a:lnTo>
                  <a:close/>
                  <a:moveTo>
                    <a:pt x="14123" y="16103"/>
                  </a:moveTo>
                  <a:lnTo>
                    <a:pt x="14160" y="16397"/>
                  </a:lnTo>
                  <a:lnTo>
                    <a:pt x="14233" y="16690"/>
                  </a:lnTo>
                  <a:lnTo>
                    <a:pt x="13830" y="16873"/>
                  </a:lnTo>
                  <a:lnTo>
                    <a:pt x="13720" y="16727"/>
                  </a:lnTo>
                  <a:lnTo>
                    <a:pt x="13500" y="16433"/>
                  </a:lnTo>
                  <a:lnTo>
                    <a:pt x="14123" y="16103"/>
                  </a:lnTo>
                  <a:close/>
                  <a:moveTo>
                    <a:pt x="13426" y="16470"/>
                  </a:moveTo>
                  <a:lnTo>
                    <a:pt x="13500" y="16727"/>
                  </a:lnTo>
                  <a:lnTo>
                    <a:pt x="13536" y="16873"/>
                  </a:lnTo>
                  <a:lnTo>
                    <a:pt x="13573" y="16984"/>
                  </a:lnTo>
                  <a:lnTo>
                    <a:pt x="13096" y="17167"/>
                  </a:lnTo>
                  <a:lnTo>
                    <a:pt x="12986" y="17057"/>
                  </a:lnTo>
                  <a:lnTo>
                    <a:pt x="12876" y="16873"/>
                  </a:lnTo>
                  <a:lnTo>
                    <a:pt x="12839" y="16727"/>
                  </a:lnTo>
                  <a:lnTo>
                    <a:pt x="13426" y="16470"/>
                  </a:lnTo>
                  <a:close/>
                  <a:moveTo>
                    <a:pt x="12583" y="16837"/>
                  </a:moveTo>
                  <a:lnTo>
                    <a:pt x="12656" y="17094"/>
                  </a:lnTo>
                  <a:lnTo>
                    <a:pt x="12803" y="17277"/>
                  </a:lnTo>
                  <a:lnTo>
                    <a:pt x="12399" y="17460"/>
                  </a:lnTo>
                  <a:lnTo>
                    <a:pt x="12326" y="17387"/>
                  </a:lnTo>
                  <a:lnTo>
                    <a:pt x="12253" y="17277"/>
                  </a:lnTo>
                  <a:lnTo>
                    <a:pt x="12216" y="17167"/>
                  </a:lnTo>
                  <a:lnTo>
                    <a:pt x="12216" y="17020"/>
                  </a:lnTo>
                  <a:lnTo>
                    <a:pt x="12583" y="16837"/>
                  </a:lnTo>
                  <a:close/>
                  <a:moveTo>
                    <a:pt x="12032" y="17094"/>
                  </a:moveTo>
                  <a:lnTo>
                    <a:pt x="11996" y="17240"/>
                  </a:lnTo>
                  <a:lnTo>
                    <a:pt x="12032" y="17387"/>
                  </a:lnTo>
                  <a:lnTo>
                    <a:pt x="12106" y="17570"/>
                  </a:lnTo>
                  <a:lnTo>
                    <a:pt x="11812" y="17644"/>
                  </a:lnTo>
                  <a:lnTo>
                    <a:pt x="11776" y="17644"/>
                  </a:lnTo>
                  <a:lnTo>
                    <a:pt x="11739" y="17497"/>
                  </a:lnTo>
                  <a:lnTo>
                    <a:pt x="11666" y="17240"/>
                  </a:lnTo>
                  <a:lnTo>
                    <a:pt x="12032" y="17094"/>
                  </a:lnTo>
                  <a:close/>
                  <a:moveTo>
                    <a:pt x="11446" y="17350"/>
                  </a:moveTo>
                  <a:lnTo>
                    <a:pt x="11482" y="17607"/>
                  </a:lnTo>
                  <a:lnTo>
                    <a:pt x="11519" y="17791"/>
                  </a:lnTo>
                  <a:lnTo>
                    <a:pt x="11189" y="17901"/>
                  </a:lnTo>
                  <a:lnTo>
                    <a:pt x="11115" y="17937"/>
                  </a:lnTo>
                  <a:lnTo>
                    <a:pt x="11115" y="17864"/>
                  </a:lnTo>
                  <a:lnTo>
                    <a:pt x="11115" y="17827"/>
                  </a:lnTo>
                  <a:lnTo>
                    <a:pt x="11115" y="17717"/>
                  </a:lnTo>
                  <a:lnTo>
                    <a:pt x="11005" y="17607"/>
                  </a:lnTo>
                  <a:lnTo>
                    <a:pt x="10969" y="17534"/>
                  </a:lnTo>
                  <a:lnTo>
                    <a:pt x="11446" y="17350"/>
                  </a:lnTo>
                  <a:close/>
                  <a:moveTo>
                    <a:pt x="10639" y="17644"/>
                  </a:moveTo>
                  <a:lnTo>
                    <a:pt x="10749" y="17791"/>
                  </a:lnTo>
                  <a:lnTo>
                    <a:pt x="10859" y="17901"/>
                  </a:lnTo>
                  <a:lnTo>
                    <a:pt x="10932" y="17974"/>
                  </a:lnTo>
                  <a:lnTo>
                    <a:pt x="10969" y="17974"/>
                  </a:lnTo>
                  <a:lnTo>
                    <a:pt x="10455" y="18194"/>
                  </a:lnTo>
                  <a:lnTo>
                    <a:pt x="10418" y="18121"/>
                  </a:lnTo>
                  <a:lnTo>
                    <a:pt x="10345" y="18121"/>
                  </a:lnTo>
                  <a:lnTo>
                    <a:pt x="10235" y="18157"/>
                  </a:lnTo>
                  <a:lnTo>
                    <a:pt x="10162" y="17901"/>
                  </a:lnTo>
                  <a:lnTo>
                    <a:pt x="10125" y="17827"/>
                  </a:lnTo>
                  <a:lnTo>
                    <a:pt x="10639" y="17644"/>
                  </a:lnTo>
                  <a:close/>
                  <a:moveTo>
                    <a:pt x="10272" y="440"/>
                  </a:moveTo>
                  <a:lnTo>
                    <a:pt x="10455" y="477"/>
                  </a:lnTo>
                  <a:lnTo>
                    <a:pt x="10565" y="550"/>
                  </a:lnTo>
                  <a:lnTo>
                    <a:pt x="10675" y="624"/>
                  </a:lnTo>
                  <a:lnTo>
                    <a:pt x="10785" y="734"/>
                  </a:lnTo>
                  <a:lnTo>
                    <a:pt x="10969" y="990"/>
                  </a:lnTo>
                  <a:lnTo>
                    <a:pt x="11005" y="1210"/>
                  </a:lnTo>
                  <a:lnTo>
                    <a:pt x="11042" y="1431"/>
                  </a:lnTo>
                  <a:lnTo>
                    <a:pt x="11335" y="2348"/>
                  </a:lnTo>
                  <a:lnTo>
                    <a:pt x="11886" y="3998"/>
                  </a:lnTo>
                  <a:lnTo>
                    <a:pt x="13060" y="7300"/>
                  </a:lnTo>
                  <a:lnTo>
                    <a:pt x="14233" y="10564"/>
                  </a:lnTo>
                  <a:lnTo>
                    <a:pt x="14857" y="12215"/>
                  </a:lnTo>
                  <a:lnTo>
                    <a:pt x="15187" y="13095"/>
                  </a:lnTo>
                  <a:lnTo>
                    <a:pt x="15407" y="13646"/>
                  </a:lnTo>
                  <a:lnTo>
                    <a:pt x="15334" y="13682"/>
                  </a:lnTo>
                  <a:lnTo>
                    <a:pt x="15297" y="13829"/>
                  </a:lnTo>
                  <a:lnTo>
                    <a:pt x="15297" y="13939"/>
                  </a:lnTo>
                  <a:lnTo>
                    <a:pt x="15260" y="14196"/>
                  </a:lnTo>
                  <a:lnTo>
                    <a:pt x="15224" y="14379"/>
                  </a:lnTo>
                  <a:lnTo>
                    <a:pt x="15187" y="14526"/>
                  </a:lnTo>
                  <a:lnTo>
                    <a:pt x="15004" y="14856"/>
                  </a:lnTo>
                  <a:lnTo>
                    <a:pt x="14747" y="15149"/>
                  </a:lnTo>
                  <a:lnTo>
                    <a:pt x="14453" y="15370"/>
                  </a:lnTo>
                  <a:lnTo>
                    <a:pt x="14123" y="15590"/>
                  </a:lnTo>
                  <a:lnTo>
                    <a:pt x="13793" y="15773"/>
                  </a:lnTo>
                  <a:lnTo>
                    <a:pt x="13060" y="16140"/>
                  </a:lnTo>
                  <a:lnTo>
                    <a:pt x="12326" y="16470"/>
                  </a:lnTo>
                  <a:lnTo>
                    <a:pt x="10859" y="17094"/>
                  </a:lnTo>
                  <a:lnTo>
                    <a:pt x="10015" y="17424"/>
                  </a:lnTo>
                  <a:lnTo>
                    <a:pt x="9978" y="17387"/>
                  </a:lnTo>
                  <a:lnTo>
                    <a:pt x="9942" y="17387"/>
                  </a:lnTo>
                  <a:lnTo>
                    <a:pt x="9905" y="17424"/>
                  </a:lnTo>
                  <a:lnTo>
                    <a:pt x="9905" y="17460"/>
                  </a:lnTo>
                  <a:lnTo>
                    <a:pt x="8841" y="17791"/>
                  </a:lnTo>
                  <a:lnTo>
                    <a:pt x="7777" y="18121"/>
                  </a:lnTo>
                  <a:lnTo>
                    <a:pt x="6970" y="18304"/>
                  </a:lnTo>
                  <a:lnTo>
                    <a:pt x="6163" y="18487"/>
                  </a:lnTo>
                  <a:lnTo>
                    <a:pt x="5797" y="18524"/>
                  </a:lnTo>
                  <a:lnTo>
                    <a:pt x="5613" y="18524"/>
                  </a:lnTo>
                  <a:lnTo>
                    <a:pt x="5430" y="18451"/>
                  </a:lnTo>
                  <a:lnTo>
                    <a:pt x="5283" y="18377"/>
                  </a:lnTo>
                  <a:lnTo>
                    <a:pt x="5173" y="18231"/>
                  </a:lnTo>
                  <a:lnTo>
                    <a:pt x="5063" y="18121"/>
                  </a:lnTo>
                  <a:lnTo>
                    <a:pt x="4953" y="17974"/>
                  </a:lnTo>
                  <a:lnTo>
                    <a:pt x="4879" y="17680"/>
                  </a:lnTo>
                  <a:lnTo>
                    <a:pt x="4769" y="17387"/>
                  </a:lnTo>
                  <a:lnTo>
                    <a:pt x="4476" y="16507"/>
                  </a:lnTo>
                  <a:lnTo>
                    <a:pt x="3926" y="14819"/>
                  </a:lnTo>
                  <a:lnTo>
                    <a:pt x="3376" y="13169"/>
                  </a:lnTo>
                  <a:lnTo>
                    <a:pt x="2752" y="11518"/>
                  </a:lnTo>
                  <a:lnTo>
                    <a:pt x="2165" y="9867"/>
                  </a:lnTo>
                  <a:lnTo>
                    <a:pt x="1505" y="8253"/>
                  </a:lnTo>
                  <a:lnTo>
                    <a:pt x="845" y="6603"/>
                  </a:lnTo>
                  <a:lnTo>
                    <a:pt x="588" y="6052"/>
                  </a:lnTo>
                  <a:lnTo>
                    <a:pt x="478" y="5796"/>
                  </a:lnTo>
                  <a:lnTo>
                    <a:pt x="331" y="5539"/>
                  </a:lnTo>
                  <a:lnTo>
                    <a:pt x="368" y="5502"/>
                  </a:lnTo>
                  <a:lnTo>
                    <a:pt x="404" y="5429"/>
                  </a:lnTo>
                  <a:lnTo>
                    <a:pt x="368" y="5209"/>
                  </a:lnTo>
                  <a:lnTo>
                    <a:pt x="404" y="5025"/>
                  </a:lnTo>
                  <a:lnTo>
                    <a:pt x="404" y="4879"/>
                  </a:lnTo>
                  <a:lnTo>
                    <a:pt x="478" y="4695"/>
                  </a:lnTo>
                  <a:lnTo>
                    <a:pt x="624" y="4402"/>
                  </a:lnTo>
                  <a:lnTo>
                    <a:pt x="845" y="4145"/>
                  </a:lnTo>
                  <a:lnTo>
                    <a:pt x="1101" y="3888"/>
                  </a:lnTo>
                  <a:lnTo>
                    <a:pt x="1395" y="3668"/>
                  </a:lnTo>
                  <a:lnTo>
                    <a:pt x="1725" y="3485"/>
                  </a:lnTo>
                  <a:lnTo>
                    <a:pt x="2018" y="3301"/>
                  </a:lnTo>
                  <a:lnTo>
                    <a:pt x="2789" y="2935"/>
                  </a:lnTo>
                  <a:lnTo>
                    <a:pt x="3596" y="2641"/>
                  </a:lnTo>
                  <a:lnTo>
                    <a:pt x="5210" y="2017"/>
                  </a:lnTo>
                  <a:lnTo>
                    <a:pt x="6787" y="1394"/>
                  </a:lnTo>
                  <a:lnTo>
                    <a:pt x="7557" y="1100"/>
                  </a:lnTo>
                  <a:lnTo>
                    <a:pt x="8364" y="807"/>
                  </a:lnTo>
                  <a:lnTo>
                    <a:pt x="9135" y="587"/>
                  </a:lnTo>
                  <a:lnTo>
                    <a:pt x="9538" y="514"/>
                  </a:lnTo>
                  <a:lnTo>
                    <a:pt x="9942" y="440"/>
                  </a:lnTo>
                  <a:close/>
                  <a:moveTo>
                    <a:pt x="9868" y="17937"/>
                  </a:moveTo>
                  <a:lnTo>
                    <a:pt x="9868" y="17974"/>
                  </a:lnTo>
                  <a:lnTo>
                    <a:pt x="9905" y="18157"/>
                  </a:lnTo>
                  <a:lnTo>
                    <a:pt x="10015" y="18341"/>
                  </a:lnTo>
                  <a:lnTo>
                    <a:pt x="9575" y="18524"/>
                  </a:lnTo>
                  <a:lnTo>
                    <a:pt x="9575" y="18487"/>
                  </a:lnTo>
                  <a:lnTo>
                    <a:pt x="9538" y="18341"/>
                  </a:lnTo>
                  <a:lnTo>
                    <a:pt x="9465" y="18231"/>
                  </a:lnTo>
                  <a:lnTo>
                    <a:pt x="9391" y="18084"/>
                  </a:lnTo>
                  <a:lnTo>
                    <a:pt x="9868" y="17937"/>
                  </a:lnTo>
                  <a:close/>
                  <a:moveTo>
                    <a:pt x="9098" y="18194"/>
                  </a:moveTo>
                  <a:lnTo>
                    <a:pt x="9171" y="18414"/>
                  </a:lnTo>
                  <a:lnTo>
                    <a:pt x="9245" y="18524"/>
                  </a:lnTo>
                  <a:lnTo>
                    <a:pt x="9318" y="18598"/>
                  </a:lnTo>
                  <a:lnTo>
                    <a:pt x="8841" y="18781"/>
                  </a:lnTo>
                  <a:lnTo>
                    <a:pt x="8768" y="18708"/>
                  </a:lnTo>
                  <a:lnTo>
                    <a:pt x="8694" y="18598"/>
                  </a:lnTo>
                  <a:lnTo>
                    <a:pt x="8621" y="18487"/>
                  </a:lnTo>
                  <a:lnTo>
                    <a:pt x="8584" y="18341"/>
                  </a:lnTo>
                  <a:lnTo>
                    <a:pt x="9098" y="18194"/>
                  </a:lnTo>
                  <a:close/>
                  <a:moveTo>
                    <a:pt x="8254" y="18414"/>
                  </a:moveTo>
                  <a:lnTo>
                    <a:pt x="8291" y="18561"/>
                  </a:lnTo>
                  <a:lnTo>
                    <a:pt x="8364" y="18744"/>
                  </a:lnTo>
                  <a:lnTo>
                    <a:pt x="8511" y="18928"/>
                  </a:lnTo>
                  <a:lnTo>
                    <a:pt x="8181" y="19038"/>
                  </a:lnTo>
                  <a:lnTo>
                    <a:pt x="8144" y="18964"/>
                  </a:lnTo>
                  <a:lnTo>
                    <a:pt x="8107" y="18928"/>
                  </a:lnTo>
                  <a:lnTo>
                    <a:pt x="7997" y="18854"/>
                  </a:lnTo>
                  <a:lnTo>
                    <a:pt x="7961" y="18818"/>
                  </a:lnTo>
                  <a:lnTo>
                    <a:pt x="7851" y="18634"/>
                  </a:lnTo>
                  <a:lnTo>
                    <a:pt x="7851" y="18561"/>
                  </a:lnTo>
                  <a:lnTo>
                    <a:pt x="8254" y="18414"/>
                  </a:lnTo>
                  <a:close/>
                  <a:moveTo>
                    <a:pt x="5246" y="18818"/>
                  </a:moveTo>
                  <a:lnTo>
                    <a:pt x="5430" y="18891"/>
                  </a:lnTo>
                  <a:lnTo>
                    <a:pt x="5650" y="18928"/>
                  </a:lnTo>
                  <a:lnTo>
                    <a:pt x="5870" y="18964"/>
                  </a:lnTo>
                  <a:lnTo>
                    <a:pt x="5943" y="19221"/>
                  </a:lnTo>
                  <a:lnTo>
                    <a:pt x="5760" y="19148"/>
                  </a:lnTo>
                  <a:lnTo>
                    <a:pt x="5576" y="19038"/>
                  </a:lnTo>
                  <a:lnTo>
                    <a:pt x="5393" y="18928"/>
                  </a:lnTo>
                  <a:lnTo>
                    <a:pt x="5246" y="18818"/>
                  </a:lnTo>
                  <a:close/>
                  <a:moveTo>
                    <a:pt x="7557" y="18634"/>
                  </a:moveTo>
                  <a:lnTo>
                    <a:pt x="7557" y="18781"/>
                  </a:lnTo>
                  <a:lnTo>
                    <a:pt x="7631" y="18928"/>
                  </a:lnTo>
                  <a:lnTo>
                    <a:pt x="7704" y="19038"/>
                  </a:lnTo>
                  <a:lnTo>
                    <a:pt x="7777" y="19148"/>
                  </a:lnTo>
                  <a:lnTo>
                    <a:pt x="7704" y="19184"/>
                  </a:lnTo>
                  <a:lnTo>
                    <a:pt x="7227" y="19294"/>
                  </a:lnTo>
                  <a:lnTo>
                    <a:pt x="7154" y="19184"/>
                  </a:lnTo>
                  <a:lnTo>
                    <a:pt x="7080" y="19074"/>
                  </a:lnTo>
                  <a:lnTo>
                    <a:pt x="6970" y="18928"/>
                  </a:lnTo>
                  <a:lnTo>
                    <a:pt x="6897" y="18781"/>
                  </a:lnTo>
                  <a:lnTo>
                    <a:pt x="7117" y="18708"/>
                  </a:lnTo>
                  <a:lnTo>
                    <a:pt x="7557" y="18634"/>
                  </a:lnTo>
                  <a:close/>
                  <a:moveTo>
                    <a:pt x="6604" y="18854"/>
                  </a:moveTo>
                  <a:lnTo>
                    <a:pt x="6677" y="19111"/>
                  </a:lnTo>
                  <a:lnTo>
                    <a:pt x="6750" y="19221"/>
                  </a:lnTo>
                  <a:lnTo>
                    <a:pt x="6824" y="19331"/>
                  </a:lnTo>
                  <a:lnTo>
                    <a:pt x="6493" y="19331"/>
                  </a:lnTo>
                  <a:lnTo>
                    <a:pt x="6493" y="19258"/>
                  </a:lnTo>
                  <a:lnTo>
                    <a:pt x="6493" y="19221"/>
                  </a:lnTo>
                  <a:lnTo>
                    <a:pt x="6420" y="19184"/>
                  </a:lnTo>
                  <a:lnTo>
                    <a:pt x="6383" y="19184"/>
                  </a:lnTo>
                  <a:lnTo>
                    <a:pt x="6310" y="19221"/>
                  </a:lnTo>
                  <a:lnTo>
                    <a:pt x="6273" y="19221"/>
                  </a:lnTo>
                  <a:lnTo>
                    <a:pt x="6200" y="19184"/>
                  </a:lnTo>
                  <a:lnTo>
                    <a:pt x="6163" y="19074"/>
                  </a:lnTo>
                  <a:lnTo>
                    <a:pt x="6127" y="18928"/>
                  </a:lnTo>
                  <a:lnTo>
                    <a:pt x="6604" y="18854"/>
                  </a:lnTo>
                  <a:close/>
                  <a:moveTo>
                    <a:pt x="10125" y="0"/>
                  </a:moveTo>
                  <a:lnTo>
                    <a:pt x="9721" y="37"/>
                  </a:lnTo>
                  <a:lnTo>
                    <a:pt x="9318" y="110"/>
                  </a:lnTo>
                  <a:lnTo>
                    <a:pt x="8804" y="220"/>
                  </a:lnTo>
                  <a:lnTo>
                    <a:pt x="8291" y="403"/>
                  </a:lnTo>
                  <a:lnTo>
                    <a:pt x="7300" y="734"/>
                  </a:lnTo>
                  <a:lnTo>
                    <a:pt x="5320" y="1504"/>
                  </a:lnTo>
                  <a:lnTo>
                    <a:pt x="3376" y="2274"/>
                  </a:lnTo>
                  <a:lnTo>
                    <a:pt x="2422" y="2678"/>
                  </a:lnTo>
                  <a:lnTo>
                    <a:pt x="1945" y="2898"/>
                  </a:lnTo>
                  <a:lnTo>
                    <a:pt x="1505" y="3118"/>
                  </a:lnTo>
                  <a:lnTo>
                    <a:pt x="1248" y="3301"/>
                  </a:lnTo>
                  <a:lnTo>
                    <a:pt x="955" y="3485"/>
                  </a:lnTo>
                  <a:lnTo>
                    <a:pt x="698" y="3742"/>
                  </a:lnTo>
                  <a:lnTo>
                    <a:pt x="441" y="3998"/>
                  </a:lnTo>
                  <a:lnTo>
                    <a:pt x="221" y="4292"/>
                  </a:lnTo>
                  <a:lnTo>
                    <a:pt x="74" y="4622"/>
                  </a:lnTo>
                  <a:lnTo>
                    <a:pt x="38" y="4769"/>
                  </a:lnTo>
                  <a:lnTo>
                    <a:pt x="38" y="4915"/>
                  </a:lnTo>
                  <a:lnTo>
                    <a:pt x="38" y="5099"/>
                  </a:lnTo>
                  <a:lnTo>
                    <a:pt x="74" y="5245"/>
                  </a:lnTo>
                  <a:lnTo>
                    <a:pt x="1" y="5282"/>
                  </a:lnTo>
                  <a:lnTo>
                    <a:pt x="1" y="5319"/>
                  </a:lnTo>
                  <a:lnTo>
                    <a:pt x="38" y="5722"/>
                  </a:lnTo>
                  <a:lnTo>
                    <a:pt x="148" y="6052"/>
                  </a:lnTo>
                  <a:lnTo>
                    <a:pt x="441" y="6786"/>
                  </a:lnTo>
                  <a:lnTo>
                    <a:pt x="1065" y="8400"/>
                  </a:lnTo>
                  <a:lnTo>
                    <a:pt x="2348" y="11665"/>
                  </a:lnTo>
                  <a:lnTo>
                    <a:pt x="2935" y="13315"/>
                  </a:lnTo>
                  <a:lnTo>
                    <a:pt x="3522" y="15003"/>
                  </a:lnTo>
                  <a:lnTo>
                    <a:pt x="4072" y="16653"/>
                  </a:lnTo>
                  <a:lnTo>
                    <a:pt x="4293" y="17424"/>
                  </a:lnTo>
                  <a:lnTo>
                    <a:pt x="4439" y="17827"/>
                  </a:lnTo>
                  <a:lnTo>
                    <a:pt x="4513" y="18047"/>
                  </a:lnTo>
                  <a:lnTo>
                    <a:pt x="4623" y="18231"/>
                  </a:lnTo>
                  <a:lnTo>
                    <a:pt x="4659" y="18451"/>
                  </a:lnTo>
                  <a:lnTo>
                    <a:pt x="4733" y="18634"/>
                  </a:lnTo>
                  <a:lnTo>
                    <a:pt x="4806" y="18781"/>
                  </a:lnTo>
                  <a:lnTo>
                    <a:pt x="4916" y="18928"/>
                  </a:lnTo>
                  <a:lnTo>
                    <a:pt x="5026" y="19074"/>
                  </a:lnTo>
                  <a:lnTo>
                    <a:pt x="5173" y="19221"/>
                  </a:lnTo>
                  <a:lnTo>
                    <a:pt x="5503" y="19404"/>
                  </a:lnTo>
                  <a:lnTo>
                    <a:pt x="5833" y="19551"/>
                  </a:lnTo>
                  <a:lnTo>
                    <a:pt x="6237" y="19661"/>
                  </a:lnTo>
                  <a:lnTo>
                    <a:pt x="6604" y="19698"/>
                  </a:lnTo>
                  <a:lnTo>
                    <a:pt x="7007" y="19698"/>
                  </a:lnTo>
                  <a:lnTo>
                    <a:pt x="7484" y="19625"/>
                  </a:lnTo>
                  <a:lnTo>
                    <a:pt x="7924" y="19515"/>
                  </a:lnTo>
                  <a:lnTo>
                    <a:pt x="8841" y="19184"/>
                  </a:lnTo>
                  <a:lnTo>
                    <a:pt x="11079" y="18341"/>
                  </a:lnTo>
                  <a:lnTo>
                    <a:pt x="13206" y="17570"/>
                  </a:lnTo>
                  <a:lnTo>
                    <a:pt x="13830" y="17314"/>
                  </a:lnTo>
                  <a:lnTo>
                    <a:pt x="14417" y="17020"/>
                  </a:lnTo>
                  <a:lnTo>
                    <a:pt x="14527" y="17020"/>
                  </a:lnTo>
                  <a:lnTo>
                    <a:pt x="14674" y="16947"/>
                  </a:lnTo>
                  <a:lnTo>
                    <a:pt x="14710" y="16873"/>
                  </a:lnTo>
                  <a:lnTo>
                    <a:pt x="14710" y="16837"/>
                  </a:lnTo>
                  <a:lnTo>
                    <a:pt x="14894" y="16690"/>
                  </a:lnTo>
                  <a:lnTo>
                    <a:pt x="15187" y="16433"/>
                  </a:lnTo>
                  <a:lnTo>
                    <a:pt x="15407" y="16103"/>
                  </a:lnTo>
                  <a:lnTo>
                    <a:pt x="15554" y="15773"/>
                  </a:lnTo>
                  <a:lnTo>
                    <a:pt x="15701" y="15406"/>
                  </a:lnTo>
                  <a:lnTo>
                    <a:pt x="15774" y="15039"/>
                  </a:lnTo>
                  <a:lnTo>
                    <a:pt x="15811" y="14636"/>
                  </a:lnTo>
                  <a:lnTo>
                    <a:pt x="15847" y="13866"/>
                  </a:lnTo>
                  <a:lnTo>
                    <a:pt x="15884" y="13829"/>
                  </a:lnTo>
                  <a:lnTo>
                    <a:pt x="15884" y="13756"/>
                  </a:lnTo>
                  <a:lnTo>
                    <a:pt x="15847" y="13572"/>
                  </a:lnTo>
                  <a:lnTo>
                    <a:pt x="15811" y="13389"/>
                  </a:lnTo>
                  <a:lnTo>
                    <a:pt x="15664" y="13059"/>
                  </a:lnTo>
                  <a:lnTo>
                    <a:pt x="15334" y="12178"/>
                  </a:lnTo>
                  <a:lnTo>
                    <a:pt x="14710" y="10564"/>
                  </a:lnTo>
                  <a:lnTo>
                    <a:pt x="13500" y="7263"/>
                  </a:lnTo>
                  <a:lnTo>
                    <a:pt x="12326" y="3962"/>
                  </a:lnTo>
                  <a:lnTo>
                    <a:pt x="11776" y="2311"/>
                  </a:lnTo>
                  <a:lnTo>
                    <a:pt x="11446" y="1431"/>
                  </a:lnTo>
                  <a:lnTo>
                    <a:pt x="11372" y="1174"/>
                  </a:lnTo>
                  <a:lnTo>
                    <a:pt x="11409" y="1027"/>
                  </a:lnTo>
                  <a:lnTo>
                    <a:pt x="11409" y="917"/>
                  </a:lnTo>
                  <a:lnTo>
                    <a:pt x="11372" y="770"/>
                  </a:lnTo>
                  <a:lnTo>
                    <a:pt x="11299" y="624"/>
                  </a:lnTo>
                  <a:lnTo>
                    <a:pt x="11152" y="403"/>
                  </a:lnTo>
                  <a:lnTo>
                    <a:pt x="10895" y="220"/>
                  </a:lnTo>
                  <a:lnTo>
                    <a:pt x="10712" y="110"/>
                  </a:lnTo>
                  <a:lnTo>
                    <a:pt x="10528" y="37"/>
                  </a:lnTo>
                  <a:lnTo>
                    <a:pt x="10345"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p16"/>
            <p:cNvSpPr/>
            <p:nvPr/>
          </p:nvSpPr>
          <p:spPr>
            <a:xfrm>
              <a:off x="6991200" y="2879025"/>
              <a:ext cx="390675" cy="444800"/>
            </a:xfrm>
            <a:custGeom>
              <a:rect b="b" l="l" r="r" t="t"/>
              <a:pathLst>
                <a:path extrusionOk="0" h="17792" w="15627">
                  <a:moveTo>
                    <a:pt x="10528" y="1"/>
                  </a:moveTo>
                  <a:lnTo>
                    <a:pt x="10455" y="37"/>
                  </a:lnTo>
                  <a:lnTo>
                    <a:pt x="10308" y="221"/>
                  </a:lnTo>
                  <a:lnTo>
                    <a:pt x="10198" y="441"/>
                  </a:lnTo>
                  <a:lnTo>
                    <a:pt x="10015" y="881"/>
                  </a:lnTo>
                  <a:lnTo>
                    <a:pt x="9831" y="1468"/>
                  </a:lnTo>
                  <a:lnTo>
                    <a:pt x="9685" y="2091"/>
                  </a:lnTo>
                  <a:lnTo>
                    <a:pt x="9685" y="2201"/>
                  </a:lnTo>
                  <a:lnTo>
                    <a:pt x="9721" y="2311"/>
                  </a:lnTo>
                  <a:lnTo>
                    <a:pt x="9795" y="2348"/>
                  </a:lnTo>
                  <a:lnTo>
                    <a:pt x="9868" y="2385"/>
                  </a:lnTo>
                  <a:lnTo>
                    <a:pt x="9941" y="2421"/>
                  </a:lnTo>
                  <a:lnTo>
                    <a:pt x="10051" y="2385"/>
                  </a:lnTo>
                  <a:lnTo>
                    <a:pt x="10125" y="2311"/>
                  </a:lnTo>
                  <a:lnTo>
                    <a:pt x="10198" y="2238"/>
                  </a:lnTo>
                  <a:lnTo>
                    <a:pt x="10235" y="2055"/>
                  </a:lnTo>
                  <a:lnTo>
                    <a:pt x="10235" y="2018"/>
                  </a:lnTo>
                  <a:lnTo>
                    <a:pt x="10235" y="1981"/>
                  </a:lnTo>
                  <a:lnTo>
                    <a:pt x="10455" y="1138"/>
                  </a:lnTo>
                  <a:lnTo>
                    <a:pt x="10638" y="624"/>
                  </a:lnTo>
                  <a:lnTo>
                    <a:pt x="10675" y="367"/>
                  </a:lnTo>
                  <a:lnTo>
                    <a:pt x="10712" y="111"/>
                  </a:lnTo>
                  <a:lnTo>
                    <a:pt x="10675" y="37"/>
                  </a:lnTo>
                  <a:lnTo>
                    <a:pt x="10602" y="1"/>
                  </a:lnTo>
                  <a:close/>
                  <a:moveTo>
                    <a:pt x="3559" y="1028"/>
                  </a:moveTo>
                  <a:lnTo>
                    <a:pt x="3522" y="1064"/>
                  </a:lnTo>
                  <a:lnTo>
                    <a:pt x="3485" y="1101"/>
                  </a:lnTo>
                  <a:lnTo>
                    <a:pt x="3485" y="1138"/>
                  </a:lnTo>
                  <a:lnTo>
                    <a:pt x="3559" y="1321"/>
                  </a:lnTo>
                  <a:lnTo>
                    <a:pt x="3669" y="1468"/>
                  </a:lnTo>
                  <a:lnTo>
                    <a:pt x="3889" y="1761"/>
                  </a:lnTo>
                  <a:lnTo>
                    <a:pt x="4109" y="2055"/>
                  </a:lnTo>
                  <a:lnTo>
                    <a:pt x="4366" y="2348"/>
                  </a:lnTo>
                  <a:lnTo>
                    <a:pt x="4476" y="2605"/>
                  </a:lnTo>
                  <a:lnTo>
                    <a:pt x="4586" y="2862"/>
                  </a:lnTo>
                  <a:lnTo>
                    <a:pt x="4696" y="2972"/>
                  </a:lnTo>
                  <a:lnTo>
                    <a:pt x="4769" y="3045"/>
                  </a:lnTo>
                  <a:lnTo>
                    <a:pt x="4916" y="3082"/>
                  </a:lnTo>
                  <a:lnTo>
                    <a:pt x="5063" y="3082"/>
                  </a:lnTo>
                  <a:lnTo>
                    <a:pt x="5136" y="3045"/>
                  </a:lnTo>
                  <a:lnTo>
                    <a:pt x="5209" y="3008"/>
                  </a:lnTo>
                  <a:lnTo>
                    <a:pt x="5246" y="2935"/>
                  </a:lnTo>
                  <a:lnTo>
                    <a:pt x="5246" y="2862"/>
                  </a:lnTo>
                  <a:lnTo>
                    <a:pt x="5209" y="2715"/>
                  </a:lnTo>
                  <a:lnTo>
                    <a:pt x="5173" y="2642"/>
                  </a:lnTo>
                  <a:lnTo>
                    <a:pt x="5099" y="2605"/>
                  </a:lnTo>
                  <a:lnTo>
                    <a:pt x="4989" y="2605"/>
                  </a:lnTo>
                  <a:lnTo>
                    <a:pt x="4989" y="2568"/>
                  </a:lnTo>
                  <a:lnTo>
                    <a:pt x="4989" y="2495"/>
                  </a:lnTo>
                  <a:lnTo>
                    <a:pt x="4953" y="2385"/>
                  </a:lnTo>
                  <a:lnTo>
                    <a:pt x="4806" y="2128"/>
                  </a:lnTo>
                  <a:lnTo>
                    <a:pt x="4623" y="1871"/>
                  </a:lnTo>
                  <a:lnTo>
                    <a:pt x="4402" y="1615"/>
                  </a:lnTo>
                  <a:lnTo>
                    <a:pt x="4146" y="1394"/>
                  </a:lnTo>
                  <a:lnTo>
                    <a:pt x="3889" y="1174"/>
                  </a:lnTo>
                  <a:lnTo>
                    <a:pt x="3595" y="1028"/>
                  </a:lnTo>
                  <a:close/>
                  <a:moveTo>
                    <a:pt x="15334" y="3999"/>
                  </a:moveTo>
                  <a:lnTo>
                    <a:pt x="15260" y="4035"/>
                  </a:lnTo>
                  <a:lnTo>
                    <a:pt x="15187" y="4109"/>
                  </a:lnTo>
                  <a:lnTo>
                    <a:pt x="15077" y="4182"/>
                  </a:lnTo>
                  <a:lnTo>
                    <a:pt x="14967" y="4256"/>
                  </a:lnTo>
                  <a:lnTo>
                    <a:pt x="14820" y="4329"/>
                  </a:lnTo>
                  <a:lnTo>
                    <a:pt x="14673" y="4329"/>
                  </a:lnTo>
                  <a:lnTo>
                    <a:pt x="14527" y="4402"/>
                  </a:lnTo>
                  <a:lnTo>
                    <a:pt x="14490" y="4439"/>
                  </a:lnTo>
                  <a:lnTo>
                    <a:pt x="14453" y="4549"/>
                  </a:lnTo>
                  <a:lnTo>
                    <a:pt x="14417" y="4586"/>
                  </a:lnTo>
                  <a:lnTo>
                    <a:pt x="14380" y="4622"/>
                  </a:lnTo>
                  <a:lnTo>
                    <a:pt x="14233" y="4732"/>
                  </a:lnTo>
                  <a:lnTo>
                    <a:pt x="13940" y="4842"/>
                  </a:lnTo>
                  <a:lnTo>
                    <a:pt x="13720" y="4989"/>
                  </a:lnTo>
                  <a:lnTo>
                    <a:pt x="13536" y="5173"/>
                  </a:lnTo>
                  <a:lnTo>
                    <a:pt x="13499" y="5246"/>
                  </a:lnTo>
                  <a:lnTo>
                    <a:pt x="13499" y="5319"/>
                  </a:lnTo>
                  <a:lnTo>
                    <a:pt x="13573" y="5356"/>
                  </a:lnTo>
                  <a:lnTo>
                    <a:pt x="13830" y="5356"/>
                  </a:lnTo>
                  <a:lnTo>
                    <a:pt x="14013" y="5319"/>
                  </a:lnTo>
                  <a:lnTo>
                    <a:pt x="14380" y="5173"/>
                  </a:lnTo>
                  <a:lnTo>
                    <a:pt x="14673" y="5026"/>
                  </a:lnTo>
                  <a:lnTo>
                    <a:pt x="14783" y="4953"/>
                  </a:lnTo>
                  <a:lnTo>
                    <a:pt x="14857" y="4806"/>
                  </a:lnTo>
                  <a:lnTo>
                    <a:pt x="15077" y="4769"/>
                  </a:lnTo>
                  <a:lnTo>
                    <a:pt x="15260" y="4659"/>
                  </a:lnTo>
                  <a:lnTo>
                    <a:pt x="15370" y="4696"/>
                  </a:lnTo>
                  <a:lnTo>
                    <a:pt x="15444" y="4696"/>
                  </a:lnTo>
                  <a:lnTo>
                    <a:pt x="15554" y="4622"/>
                  </a:lnTo>
                  <a:lnTo>
                    <a:pt x="15627" y="4549"/>
                  </a:lnTo>
                  <a:lnTo>
                    <a:pt x="15627" y="4476"/>
                  </a:lnTo>
                  <a:lnTo>
                    <a:pt x="15590" y="4366"/>
                  </a:lnTo>
                  <a:lnTo>
                    <a:pt x="15627" y="4329"/>
                  </a:lnTo>
                  <a:lnTo>
                    <a:pt x="15627" y="4256"/>
                  </a:lnTo>
                  <a:lnTo>
                    <a:pt x="15590" y="4182"/>
                  </a:lnTo>
                  <a:lnTo>
                    <a:pt x="15554" y="4109"/>
                  </a:lnTo>
                  <a:lnTo>
                    <a:pt x="15480" y="4035"/>
                  </a:lnTo>
                  <a:lnTo>
                    <a:pt x="15407" y="4035"/>
                  </a:lnTo>
                  <a:lnTo>
                    <a:pt x="15334" y="3999"/>
                  </a:lnTo>
                  <a:close/>
                  <a:moveTo>
                    <a:pt x="2238" y="7447"/>
                  </a:moveTo>
                  <a:lnTo>
                    <a:pt x="2128" y="7484"/>
                  </a:lnTo>
                  <a:lnTo>
                    <a:pt x="1064" y="7960"/>
                  </a:lnTo>
                  <a:lnTo>
                    <a:pt x="477" y="8217"/>
                  </a:lnTo>
                  <a:lnTo>
                    <a:pt x="257" y="8364"/>
                  </a:lnTo>
                  <a:lnTo>
                    <a:pt x="147" y="8474"/>
                  </a:lnTo>
                  <a:lnTo>
                    <a:pt x="111" y="8437"/>
                  </a:lnTo>
                  <a:lnTo>
                    <a:pt x="74" y="8437"/>
                  </a:lnTo>
                  <a:lnTo>
                    <a:pt x="1" y="8511"/>
                  </a:lnTo>
                  <a:lnTo>
                    <a:pt x="1" y="8584"/>
                  </a:lnTo>
                  <a:lnTo>
                    <a:pt x="37" y="8621"/>
                  </a:lnTo>
                  <a:lnTo>
                    <a:pt x="111" y="8694"/>
                  </a:lnTo>
                  <a:lnTo>
                    <a:pt x="221" y="8731"/>
                  </a:lnTo>
                  <a:lnTo>
                    <a:pt x="367" y="8694"/>
                  </a:lnTo>
                  <a:lnTo>
                    <a:pt x="514" y="8657"/>
                  </a:lnTo>
                  <a:lnTo>
                    <a:pt x="808" y="8547"/>
                  </a:lnTo>
                  <a:lnTo>
                    <a:pt x="1028" y="8474"/>
                  </a:lnTo>
                  <a:lnTo>
                    <a:pt x="2385" y="7887"/>
                  </a:lnTo>
                  <a:lnTo>
                    <a:pt x="2458" y="7850"/>
                  </a:lnTo>
                  <a:lnTo>
                    <a:pt x="2532" y="7777"/>
                  </a:lnTo>
                  <a:lnTo>
                    <a:pt x="2532" y="7667"/>
                  </a:lnTo>
                  <a:lnTo>
                    <a:pt x="2495" y="7594"/>
                  </a:lnTo>
                  <a:lnTo>
                    <a:pt x="2422" y="7520"/>
                  </a:lnTo>
                  <a:lnTo>
                    <a:pt x="2348" y="7484"/>
                  </a:lnTo>
                  <a:lnTo>
                    <a:pt x="2238" y="7447"/>
                  </a:lnTo>
                  <a:close/>
                  <a:moveTo>
                    <a:pt x="6677" y="7814"/>
                  </a:moveTo>
                  <a:lnTo>
                    <a:pt x="6603" y="7887"/>
                  </a:lnTo>
                  <a:lnTo>
                    <a:pt x="6603" y="7960"/>
                  </a:lnTo>
                  <a:lnTo>
                    <a:pt x="6603" y="8070"/>
                  </a:lnTo>
                  <a:lnTo>
                    <a:pt x="6933" y="8474"/>
                  </a:lnTo>
                  <a:lnTo>
                    <a:pt x="7044" y="8694"/>
                  </a:lnTo>
                  <a:lnTo>
                    <a:pt x="7154" y="8914"/>
                  </a:lnTo>
                  <a:lnTo>
                    <a:pt x="7227" y="8951"/>
                  </a:lnTo>
                  <a:lnTo>
                    <a:pt x="7264" y="8987"/>
                  </a:lnTo>
                  <a:lnTo>
                    <a:pt x="7410" y="8987"/>
                  </a:lnTo>
                  <a:lnTo>
                    <a:pt x="7594" y="8877"/>
                  </a:lnTo>
                  <a:lnTo>
                    <a:pt x="7777" y="8767"/>
                  </a:lnTo>
                  <a:lnTo>
                    <a:pt x="7924" y="8621"/>
                  </a:lnTo>
                  <a:lnTo>
                    <a:pt x="7924" y="8657"/>
                  </a:lnTo>
                  <a:lnTo>
                    <a:pt x="7997" y="8767"/>
                  </a:lnTo>
                  <a:lnTo>
                    <a:pt x="8071" y="8877"/>
                  </a:lnTo>
                  <a:lnTo>
                    <a:pt x="8181" y="8951"/>
                  </a:lnTo>
                  <a:lnTo>
                    <a:pt x="8327" y="9024"/>
                  </a:lnTo>
                  <a:lnTo>
                    <a:pt x="8584" y="9061"/>
                  </a:lnTo>
                  <a:lnTo>
                    <a:pt x="8768" y="9061"/>
                  </a:lnTo>
                  <a:lnTo>
                    <a:pt x="8951" y="8987"/>
                  </a:lnTo>
                  <a:lnTo>
                    <a:pt x="9281" y="8841"/>
                  </a:lnTo>
                  <a:lnTo>
                    <a:pt x="9611" y="8657"/>
                  </a:lnTo>
                  <a:lnTo>
                    <a:pt x="9721" y="8547"/>
                  </a:lnTo>
                  <a:lnTo>
                    <a:pt x="9758" y="8474"/>
                  </a:lnTo>
                  <a:lnTo>
                    <a:pt x="9758" y="8364"/>
                  </a:lnTo>
                  <a:lnTo>
                    <a:pt x="9685" y="8254"/>
                  </a:lnTo>
                  <a:lnTo>
                    <a:pt x="9648" y="8217"/>
                  </a:lnTo>
                  <a:lnTo>
                    <a:pt x="9464" y="8217"/>
                  </a:lnTo>
                  <a:lnTo>
                    <a:pt x="9428" y="8291"/>
                  </a:lnTo>
                  <a:lnTo>
                    <a:pt x="9244" y="8437"/>
                  </a:lnTo>
                  <a:lnTo>
                    <a:pt x="8988" y="8547"/>
                  </a:lnTo>
                  <a:lnTo>
                    <a:pt x="8768" y="8621"/>
                  </a:lnTo>
                  <a:lnTo>
                    <a:pt x="8584" y="8657"/>
                  </a:lnTo>
                  <a:lnTo>
                    <a:pt x="8474" y="8657"/>
                  </a:lnTo>
                  <a:lnTo>
                    <a:pt x="8401" y="8621"/>
                  </a:lnTo>
                  <a:lnTo>
                    <a:pt x="8364" y="8584"/>
                  </a:lnTo>
                  <a:lnTo>
                    <a:pt x="8327" y="8547"/>
                  </a:lnTo>
                  <a:lnTo>
                    <a:pt x="8254" y="8254"/>
                  </a:lnTo>
                  <a:lnTo>
                    <a:pt x="8181" y="8144"/>
                  </a:lnTo>
                  <a:lnTo>
                    <a:pt x="8071" y="8107"/>
                  </a:lnTo>
                  <a:lnTo>
                    <a:pt x="7961" y="8107"/>
                  </a:lnTo>
                  <a:lnTo>
                    <a:pt x="7887" y="8144"/>
                  </a:lnTo>
                  <a:lnTo>
                    <a:pt x="7740" y="8254"/>
                  </a:lnTo>
                  <a:lnTo>
                    <a:pt x="7630" y="8401"/>
                  </a:lnTo>
                  <a:lnTo>
                    <a:pt x="7410" y="8547"/>
                  </a:lnTo>
                  <a:lnTo>
                    <a:pt x="7264" y="8364"/>
                  </a:lnTo>
                  <a:lnTo>
                    <a:pt x="7117" y="8180"/>
                  </a:lnTo>
                  <a:lnTo>
                    <a:pt x="6970" y="7997"/>
                  </a:lnTo>
                  <a:lnTo>
                    <a:pt x="6787" y="7850"/>
                  </a:lnTo>
                  <a:lnTo>
                    <a:pt x="6713" y="7814"/>
                  </a:lnTo>
                  <a:close/>
                  <a:moveTo>
                    <a:pt x="12876" y="11005"/>
                  </a:moveTo>
                  <a:lnTo>
                    <a:pt x="12803" y="11042"/>
                  </a:lnTo>
                  <a:lnTo>
                    <a:pt x="12766" y="11078"/>
                  </a:lnTo>
                  <a:lnTo>
                    <a:pt x="12766" y="11152"/>
                  </a:lnTo>
                  <a:lnTo>
                    <a:pt x="12729" y="11225"/>
                  </a:lnTo>
                  <a:lnTo>
                    <a:pt x="12766" y="11298"/>
                  </a:lnTo>
                  <a:lnTo>
                    <a:pt x="12986" y="11702"/>
                  </a:lnTo>
                  <a:lnTo>
                    <a:pt x="13279" y="12069"/>
                  </a:lnTo>
                  <a:lnTo>
                    <a:pt x="13499" y="12399"/>
                  </a:lnTo>
                  <a:lnTo>
                    <a:pt x="13646" y="12509"/>
                  </a:lnTo>
                  <a:lnTo>
                    <a:pt x="13830" y="12619"/>
                  </a:lnTo>
                  <a:lnTo>
                    <a:pt x="13976" y="12619"/>
                  </a:lnTo>
                  <a:lnTo>
                    <a:pt x="14013" y="12582"/>
                  </a:lnTo>
                  <a:lnTo>
                    <a:pt x="14086" y="12546"/>
                  </a:lnTo>
                  <a:lnTo>
                    <a:pt x="14160" y="12436"/>
                  </a:lnTo>
                  <a:lnTo>
                    <a:pt x="14160" y="12325"/>
                  </a:lnTo>
                  <a:lnTo>
                    <a:pt x="14160" y="12252"/>
                  </a:lnTo>
                  <a:lnTo>
                    <a:pt x="14123" y="12142"/>
                  </a:lnTo>
                  <a:lnTo>
                    <a:pt x="14086" y="12069"/>
                  </a:lnTo>
                  <a:lnTo>
                    <a:pt x="14050" y="12032"/>
                  </a:lnTo>
                  <a:lnTo>
                    <a:pt x="13903" y="12032"/>
                  </a:lnTo>
                  <a:lnTo>
                    <a:pt x="13830" y="11885"/>
                  </a:lnTo>
                  <a:lnTo>
                    <a:pt x="13573" y="11592"/>
                  </a:lnTo>
                  <a:lnTo>
                    <a:pt x="13316" y="11298"/>
                  </a:lnTo>
                  <a:lnTo>
                    <a:pt x="13059" y="11042"/>
                  </a:lnTo>
                  <a:lnTo>
                    <a:pt x="13023" y="11005"/>
                  </a:lnTo>
                  <a:close/>
                  <a:moveTo>
                    <a:pt x="8181" y="3192"/>
                  </a:moveTo>
                  <a:lnTo>
                    <a:pt x="8511" y="3228"/>
                  </a:lnTo>
                  <a:lnTo>
                    <a:pt x="8878" y="3265"/>
                  </a:lnTo>
                  <a:lnTo>
                    <a:pt x="9208" y="3339"/>
                  </a:lnTo>
                  <a:lnTo>
                    <a:pt x="9538" y="3412"/>
                  </a:lnTo>
                  <a:lnTo>
                    <a:pt x="9868" y="3522"/>
                  </a:lnTo>
                  <a:lnTo>
                    <a:pt x="10198" y="3669"/>
                  </a:lnTo>
                  <a:lnTo>
                    <a:pt x="10528" y="3852"/>
                  </a:lnTo>
                  <a:lnTo>
                    <a:pt x="10822" y="4035"/>
                  </a:lnTo>
                  <a:lnTo>
                    <a:pt x="11078" y="4256"/>
                  </a:lnTo>
                  <a:lnTo>
                    <a:pt x="11335" y="4476"/>
                  </a:lnTo>
                  <a:lnTo>
                    <a:pt x="11592" y="4732"/>
                  </a:lnTo>
                  <a:lnTo>
                    <a:pt x="11812" y="4989"/>
                  </a:lnTo>
                  <a:lnTo>
                    <a:pt x="11996" y="5319"/>
                  </a:lnTo>
                  <a:lnTo>
                    <a:pt x="12142" y="5576"/>
                  </a:lnTo>
                  <a:lnTo>
                    <a:pt x="12252" y="5870"/>
                  </a:lnTo>
                  <a:lnTo>
                    <a:pt x="12362" y="6200"/>
                  </a:lnTo>
                  <a:lnTo>
                    <a:pt x="12436" y="6530"/>
                  </a:lnTo>
                  <a:lnTo>
                    <a:pt x="12509" y="6823"/>
                  </a:lnTo>
                  <a:lnTo>
                    <a:pt x="12509" y="7153"/>
                  </a:lnTo>
                  <a:lnTo>
                    <a:pt x="12509" y="7484"/>
                  </a:lnTo>
                  <a:lnTo>
                    <a:pt x="12472" y="7814"/>
                  </a:lnTo>
                  <a:lnTo>
                    <a:pt x="12399" y="8144"/>
                  </a:lnTo>
                  <a:lnTo>
                    <a:pt x="12289" y="8511"/>
                  </a:lnTo>
                  <a:lnTo>
                    <a:pt x="12142" y="8804"/>
                  </a:lnTo>
                  <a:lnTo>
                    <a:pt x="11996" y="9134"/>
                  </a:lnTo>
                  <a:lnTo>
                    <a:pt x="11812" y="9428"/>
                  </a:lnTo>
                  <a:lnTo>
                    <a:pt x="11592" y="9721"/>
                  </a:lnTo>
                  <a:lnTo>
                    <a:pt x="11115" y="10271"/>
                  </a:lnTo>
                  <a:lnTo>
                    <a:pt x="10345" y="11115"/>
                  </a:lnTo>
                  <a:lnTo>
                    <a:pt x="9941" y="11555"/>
                  </a:lnTo>
                  <a:lnTo>
                    <a:pt x="9575" y="12032"/>
                  </a:lnTo>
                  <a:lnTo>
                    <a:pt x="9281" y="12509"/>
                  </a:lnTo>
                  <a:lnTo>
                    <a:pt x="8988" y="13022"/>
                  </a:lnTo>
                  <a:lnTo>
                    <a:pt x="8914" y="13279"/>
                  </a:lnTo>
                  <a:lnTo>
                    <a:pt x="8804" y="13573"/>
                  </a:lnTo>
                  <a:lnTo>
                    <a:pt x="8768" y="13829"/>
                  </a:lnTo>
                  <a:lnTo>
                    <a:pt x="8731" y="14123"/>
                  </a:lnTo>
                  <a:lnTo>
                    <a:pt x="8217" y="14013"/>
                  </a:lnTo>
                  <a:lnTo>
                    <a:pt x="7704" y="13939"/>
                  </a:lnTo>
                  <a:lnTo>
                    <a:pt x="8584" y="11665"/>
                  </a:lnTo>
                  <a:lnTo>
                    <a:pt x="9061" y="10418"/>
                  </a:lnTo>
                  <a:lnTo>
                    <a:pt x="9318" y="9831"/>
                  </a:lnTo>
                  <a:lnTo>
                    <a:pt x="9391" y="9538"/>
                  </a:lnTo>
                  <a:lnTo>
                    <a:pt x="9391" y="9391"/>
                  </a:lnTo>
                  <a:lnTo>
                    <a:pt x="9354" y="9244"/>
                  </a:lnTo>
                  <a:lnTo>
                    <a:pt x="9318" y="9208"/>
                  </a:lnTo>
                  <a:lnTo>
                    <a:pt x="9281" y="9208"/>
                  </a:lnTo>
                  <a:lnTo>
                    <a:pt x="9171" y="9281"/>
                  </a:lnTo>
                  <a:lnTo>
                    <a:pt x="9098" y="9391"/>
                  </a:lnTo>
                  <a:lnTo>
                    <a:pt x="8988" y="9611"/>
                  </a:lnTo>
                  <a:lnTo>
                    <a:pt x="8768" y="10088"/>
                  </a:lnTo>
                  <a:lnTo>
                    <a:pt x="8217" y="11445"/>
                  </a:lnTo>
                  <a:lnTo>
                    <a:pt x="7337" y="13719"/>
                  </a:lnTo>
                  <a:lnTo>
                    <a:pt x="7227" y="13903"/>
                  </a:lnTo>
                  <a:lnTo>
                    <a:pt x="6970" y="13829"/>
                  </a:lnTo>
                  <a:lnTo>
                    <a:pt x="6420" y="13683"/>
                  </a:lnTo>
                  <a:lnTo>
                    <a:pt x="6420" y="13646"/>
                  </a:lnTo>
                  <a:lnTo>
                    <a:pt x="6493" y="13389"/>
                  </a:lnTo>
                  <a:lnTo>
                    <a:pt x="6530" y="13096"/>
                  </a:lnTo>
                  <a:lnTo>
                    <a:pt x="6530" y="12546"/>
                  </a:lnTo>
                  <a:lnTo>
                    <a:pt x="6603" y="11372"/>
                  </a:lnTo>
                  <a:lnTo>
                    <a:pt x="6677" y="10125"/>
                  </a:lnTo>
                  <a:lnTo>
                    <a:pt x="6713" y="9501"/>
                  </a:lnTo>
                  <a:lnTo>
                    <a:pt x="6677" y="8877"/>
                  </a:lnTo>
                  <a:lnTo>
                    <a:pt x="6677" y="8804"/>
                  </a:lnTo>
                  <a:lnTo>
                    <a:pt x="6640" y="8767"/>
                  </a:lnTo>
                  <a:lnTo>
                    <a:pt x="6530" y="8694"/>
                  </a:lnTo>
                  <a:lnTo>
                    <a:pt x="6420" y="8731"/>
                  </a:lnTo>
                  <a:lnTo>
                    <a:pt x="6383" y="8767"/>
                  </a:lnTo>
                  <a:lnTo>
                    <a:pt x="6347" y="8841"/>
                  </a:lnTo>
                  <a:lnTo>
                    <a:pt x="6273" y="9391"/>
                  </a:lnTo>
                  <a:lnTo>
                    <a:pt x="6237" y="9978"/>
                  </a:lnTo>
                  <a:lnTo>
                    <a:pt x="6200" y="11115"/>
                  </a:lnTo>
                  <a:lnTo>
                    <a:pt x="6090" y="12289"/>
                  </a:lnTo>
                  <a:lnTo>
                    <a:pt x="6016" y="12912"/>
                  </a:lnTo>
                  <a:lnTo>
                    <a:pt x="6016" y="13206"/>
                  </a:lnTo>
                  <a:lnTo>
                    <a:pt x="6016" y="13536"/>
                  </a:lnTo>
                  <a:lnTo>
                    <a:pt x="5540" y="13353"/>
                  </a:lnTo>
                  <a:lnTo>
                    <a:pt x="5099" y="13206"/>
                  </a:lnTo>
                  <a:lnTo>
                    <a:pt x="4623" y="13132"/>
                  </a:lnTo>
                  <a:lnTo>
                    <a:pt x="4182" y="13132"/>
                  </a:lnTo>
                  <a:lnTo>
                    <a:pt x="4329" y="12876"/>
                  </a:lnTo>
                  <a:lnTo>
                    <a:pt x="4439" y="12619"/>
                  </a:lnTo>
                  <a:lnTo>
                    <a:pt x="4549" y="12362"/>
                  </a:lnTo>
                  <a:lnTo>
                    <a:pt x="4623" y="12069"/>
                  </a:lnTo>
                  <a:lnTo>
                    <a:pt x="4696" y="11482"/>
                  </a:lnTo>
                  <a:lnTo>
                    <a:pt x="4696" y="10895"/>
                  </a:lnTo>
                  <a:lnTo>
                    <a:pt x="4623" y="10161"/>
                  </a:lnTo>
                  <a:lnTo>
                    <a:pt x="4512" y="9428"/>
                  </a:lnTo>
                  <a:lnTo>
                    <a:pt x="4366" y="8694"/>
                  </a:lnTo>
                  <a:lnTo>
                    <a:pt x="4219" y="7960"/>
                  </a:lnTo>
                  <a:lnTo>
                    <a:pt x="4182" y="7594"/>
                  </a:lnTo>
                  <a:lnTo>
                    <a:pt x="4182" y="7190"/>
                  </a:lnTo>
                  <a:lnTo>
                    <a:pt x="4182" y="6823"/>
                  </a:lnTo>
                  <a:lnTo>
                    <a:pt x="4219" y="6456"/>
                  </a:lnTo>
                  <a:lnTo>
                    <a:pt x="4292" y="6090"/>
                  </a:lnTo>
                  <a:lnTo>
                    <a:pt x="4439" y="5760"/>
                  </a:lnTo>
                  <a:lnTo>
                    <a:pt x="4586" y="5429"/>
                  </a:lnTo>
                  <a:lnTo>
                    <a:pt x="4769" y="5063"/>
                  </a:lnTo>
                  <a:lnTo>
                    <a:pt x="5026" y="4769"/>
                  </a:lnTo>
                  <a:lnTo>
                    <a:pt x="5246" y="4476"/>
                  </a:lnTo>
                  <a:lnTo>
                    <a:pt x="5503" y="4219"/>
                  </a:lnTo>
                  <a:lnTo>
                    <a:pt x="5796" y="3999"/>
                  </a:lnTo>
                  <a:lnTo>
                    <a:pt x="6090" y="3779"/>
                  </a:lnTo>
                  <a:lnTo>
                    <a:pt x="6420" y="3595"/>
                  </a:lnTo>
                  <a:lnTo>
                    <a:pt x="6787" y="3449"/>
                  </a:lnTo>
                  <a:lnTo>
                    <a:pt x="7117" y="3339"/>
                  </a:lnTo>
                  <a:lnTo>
                    <a:pt x="7484" y="3265"/>
                  </a:lnTo>
                  <a:lnTo>
                    <a:pt x="7814" y="3228"/>
                  </a:lnTo>
                  <a:lnTo>
                    <a:pt x="8181" y="3192"/>
                  </a:lnTo>
                  <a:close/>
                  <a:moveTo>
                    <a:pt x="3962" y="13426"/>
                  </a:moveTo>
                  <a:lnTo>
                    <a:pt x="4623" y="13536"/>
                  </a:lnTo>
                  <a:lnTo>
                    <a:pt x="5246" y="13719"/>
                  </a:lnTo>
                  <a:lnTo>
                    <a:pt x="5943" y="13939"/>
                  </a:lnTo>
                  <a:lnTo>
                    <a:pt x="6603" y="14196"/>
                  </a:lnTo>
                  <a:lnTo>
                    <a:pt x="6860" y="14270"/>
                  </a:lnTo>
                  <a:lnTo>
                    <a:pt x="7154" y="14306"/>
                  </a:lnTo>
                  <a:lnTo>
                    <a:pt x="7704" y="14380"/>
                  </a:lnTo>
                  <a:lnTo>
                    <a:pt x="8217" y="14490"/>
                  </a:lnTo>
                  <a:lnTo>
                    <a:pt x="8474" y="14563"/>
                  </a:lnTo>
                  <a:lnTo>
                    <a:pt x="8731" y="14636"/>
                  </a:lnTo>
                  <a:lnTo>
                    <a:pt x="8768" y="14783"/>
                  </a:lnTo>
                  <a:lnTo>
                    <a:pt x="8841" y="14857"/>
                  </a:lnTo>
                  <a:lnTo>
                    <a:pt x="8951" y="14893"/>
                  </a:lnTo>
                  <a:lnTo>
                    <a:pt x="9061" y="14893"/>
                  </a:lnTo>
                  <a:lnTo>
                    <a:pt x="9061" y="15003"/>
                  </a:lnTo>
                  <a:lnTo>
                    <a:pt x="9024" y="15150"/>
                  </a:lnTo>
                  <a:lnTo>
                    <a:pt x="8914" y="15223"/>
                  </a:lnTo>
                  <a:lnTo>
                    <a:pt x="8768" y="15333"/>
                  </a:lnTo>
                  <a:lnTo>
                    <a:pt x="8034" y="15040"/>
                  </a:lnTo>
                  <a:lnTo>
                    <a:pt x="6383" y="14490"/>
                  </a:lnTo>
                  <a:lnTo>
                    <a:pt x="5576" y="14270"/>
                  </a:lnTo>
                  <a:lnTo>
                    <a:pt x="4769" y="14086"/>
                  </a:lnTo>
                  <a:lnTo>
                    <a:pt x="4292" y="14013"/>
                  </a:lnTo>
                  <a:lnTo>
                    <a:pt x="4072" y="14013"/>
                  </a:lnTo>
                  <a:lnTo>
                    <a:pt x="3852" y="14050"/>
                  </a:lnTo>
                  <a:lnTo>
                    <a:pt x="3742" y="14013"/>
                  </a:lnTo>
                  <a:lnTo>
                    <a:pt x="3669" y="13939"/>
                  </a:lnTo>
                  <a:lnTo>
                    <a:pt x="3632" y="13829"/>
                  </a:lnTo>
                  <a:lnTo>
                    <a:pt x="3632" y="13719"/>
                  </a:lnTo>
                  <a:lnTo>
                    <a:pt x="3632" y="13609"/>
                  </a:lnTo>
                  <a:lnTo>
                    <a:pt x="3705" y="13536"/>
                  </a:lnTo>
                  <a:lnTo>
                    <a:pt x="3816" y="13463"/>
                  </a:lnTo>
                  <a:lnTo>
                    <a:pt x="3926" y="13426"/>
                  </a:lnTo>
                  <a:close/>
                  <a:moveTo>
                    <a:pt x="4256" y="15737"/>
                  </a:moveTo>
                  <a:lnTo>
                    <a:pt x="4696" y="15847"/>
                  </a:lnTo>
                  <a:lnTo>
                    <a:pt x="4476" y="16067"/>
                  </a:lnTo>
                  <a:lnTo>
                    <a:pt x="4292" y="16287"/>
                  </a:lnTo>
                  <a:lnTo>
                    <a:pt x="4292" y="16250"/>
                  </a:lnTo>
                  <a:lnTo>
                    <a:pt x="4256" y="16140"/>
                  </a:lnTo>
                  <a:lnTo>
                    <a:pt x="4256" y="15994"/>
                  </a:lnTo>
                  <a:lnTo>
                    <a:pt x="4256" y="15737"/>
                  </a:lnTo>
                  <a:close/>
                  <a:moveTo>
                    <a:pt x="4843" y="15920"/>
                  </a:moveTo>
                  <a:lnTo>
                    <a:pt x="4989" y="15957"/>
                  </a:lnTo>
                  <a:lnTo>
                    <a:pt x="5136" y="15994"/>
                  </a:lnTo>
                  <a:lnTo>
                    <a:pt x="4879" y="16140"/>
                  </a:lnTo>
                  <a:lnTo>
                    <a:pt x="4623" y="16360"/>
                  </a:lnTo>
                  <a:lnTo>
                    <a:pt x="4623" y="16360"/>
                  </a:lnTo>
                  <a:lnTo>
                    <a:pt x="4733" y="16140"/>
                  </a:lnTo>
                  <a:lnTo>
                    <a:pt x="4843" y="15920"/>
                  </a:lnTo>
                  <a:close/>
                  <a:moveTo>
                    <a:pt x="4146" y="14453"/>
                  </a:moveTo>
                  <a:lnTo>
                    <a:pt x="4659" y="14490"/>
                  </a:lnTo>
                  <a:lnTo>
                    <a:pt x="5356" y="14673"/>
                  </a:lnTo>
                  <a:lnTo>
                    <a:pt x="6053" y="14857"/>
                  </a:lnTo>
                  <a:lnTo>
                    <a:pt x="7410" y="15333"/>
                  </a:lnTo>
                  <a:lnTo>
                    <a:pt x="8034" y="15553"/>
                  </a:lnTo>
                  <a:lnTo>
                    <a:pt x="8401" y="15663"/>
                  </a:lnTo>
                  <a:lnTo>
                    <a:pt x="8694" y="15774"/>
                  </a:lnTo>
                  <a:lnTo>
                    <a:pt x="8731" y="15847"/>
                  </a:lnTo>
                  <a:lnTo>
                    <a:pt x="8768" y="15884"/>
                  </a:lnTo>
                  <a:lnTo>
                    <a:pt x="8841" y="15957"/>
                  </a:lnTo>
                  <a:lnTo>
                    <a:pt x="8951" y="15957"/>
                  </a:lnTo>
                  <a:lnTo>
                    <a:pt x="8914" y="16067"/>
                  </a:lnTo>
                  <a:lnTo>
                    <a:pt x="8841" y="16214"/>
                  </a:lnTo>
                  <a:lnTo>
                    <a:pt x="8694" y="16397"/>
                  </a:lnTo>
                  <a:lnTo>
                    <a:pt x="8547" y="16507"/>
                  </a:lnTo>
                  <a:lnTo>
                    <a:pt x="8401" y="16581"/>
                  </a:lnTo>
                  <a:lnTo>
                    <a:pt x="7227" y="16140"/>
                  </a:lnTo>
                  <a:lnTo>
                    <a:pt x="6016" y="15774"/>
                  </a:lnTo>
                  <a:lnTo>
                    <a:pt x="4733" y="15370"/>
                  </a:lnTo>
                  <a:lnTo>
                    <a:pt x="4072" y="15223"/>
                  </a:lnTo>
                  <a:lnTo>
                    <a:pt x="3449" y="15113"/>
                  </a:lnTo>
                  <a:lnTo>
                    <a:pt x="3449" y="15040"/>
                  </a:lnTo>
                  <a:lnTo>
                    <a:pt x="3449" y="14857"/>
                  </a:lnTo>
                  <a:lnTo>
                    <a:pt x="3522" y="14673"/>
                  </a:lnTo>
                  <a:lnTo>
                    <a:pt x="3632" y="14563"/>
                  </a:lnTo>
                  <a:lnTo>
                    <a:pt x="3705" y="14490"/>
                  </a:lnTo>
                  <a:lnTo>
                    <a:pt x="3926" y="14490"/>
                  </a:lnTo>
                  <a:lnTo>
                    <a:pt x="3962" y="14526"/>
                  </a:lnTo>
                  <a:lnTo>
                    <a:pt x="3999" y="14526"/>
                  </a:lnTo>
                  <a:lnTo>
                    <a:pt x="4036" y="14490"/>
                  </a:lnTo>
                  <a:lnTo>
                    <a:pt x="4146" y="14453"/>
                  </a:lnTo>
                  <a:close/>
                  <a:moveTo>
                    <a:pt x="5503" y="16067"/>
                  </a:moveTo>
                  <a:lnTo>
                    <a:pt x="5723" y="16140"/>
                  </a:lnTo>
                  <a:lnTo>
                    <a:pt x="5503" y="16287"/>
                  </a:lnTo>
                  <a:lnTo>
                    <a:pt x="5246" y="16434"/>
                  </a:lnTo>
                  <a:lnTo>
                    <a:pt x="5026" y="16617"/>
                  </a:lnTo>
                  <a:lnTo>
                    <a:pt x="4843" y="16837"/>
                  </a:lnTo>
                  <a:lnTo>
                    <a:pt x="4659" y="16764"/>
                  </a:lnTo>
                  <a:lnTo>
                    <a:pt x="4733" y="16691"/>
                  </a:lnTo>
                  <a:lnTo>
                    <a:pt x="5503" y="16067"/>
                  </a:lnTo>
                  <a:close/>
                  <a:moveTo>
                    <a:pt x="5980" y="16214"/>
                  </a:moveTo>
                  <a:lnTo>
                    <a:pt x="6200" y="16287"/>
                  </a:lnTo>
                  <a:lnTo>
                    <a:pt x="6200" y="16324"/>
                  </a:lnTo>
                  <a:lnTo>
                    <a:pt x="5943" y="16434"/>
                  </a:lnTo>
                  <a:lnTo>
                    <a:pt x="5723" y="16581"/>
                  </a:lnTo>
                  <a:lnTo>
                    <a:pt x="5540" y="16727"/>
                  </a:lnTo>
                  <a:lnTo>
                    <a:pt x="5393" y="16947"/>
                  </a:lnTo>
                  <a:lnTo>
                    <a:pt x="5246" y="16911"/>
                  </a:lnTo>
                  <a:lnTo>
                    <a:pt x="5613" y="16544"/>
                  </a:lnTo>
                  <a:lnTo>
                    <a:pt x="5980" y="16214"/>
                  </a:lnTo>
                  <a:close/>
                  <a:moveTo>
                    <a:pt x="6383" y="16360"/>
                  </a:moveTo>
                  <a:lnTo>
                    <a:pt x="6897" y="16544"/>
                  </a:lnTo>
                  <a:lnTo>
                    <a:pt x="6420" y="16801"/>
                  </a:lnTo>
                  <a:lnTo>
                    <a:pt x="6200" y="16947"/>
                  </a:lnTo>
                  <a:lnTo>
                    <a:pt x="5980" y="17131"/>
                  </a:lnTo>
                  <a:lnTo>
                    <a:pt x="5796" y="17057"/>
                  </a:lnTo>
                  <a:lnTo>
                    <a:pt x="5833" y="16984"/>
                  </a:lnTo>
                  <a:lnTo>
                    <a:pt x="5833" y="16911"/>
                  </a:lnTo>
                  <a:lnTo>
                    <a:pt x="5833" y="16874"/>
                  </a:lnTo>
                  <a:lnTo>
                    <a:pt x="6090" y="16617"/>
                  </a:lnTo>
                  <a:lnTo>
                    <a:pt x="6383" y="16397"/>
                  </a:lnTo>
                  <a:lnTo>
                    <a:pt x="6383" y="16360"/>
                  </a:lnTo>
                  <a:close/>
                  <a:moveTo>
                    <a:pt x="7080" y="16581"/>
                  </a:moveTo>
                  <a:lnTo>
                    <a:pt x="7410" y="16691"/>
                  </a:lnTo>
                  <a:lnTo>
                    <a:pt x="7154" y="16911"/>
                  </a:lnTo>
                  <a:lnTo>
                    <a:pt x="6787" y="17314"/>
                  </a:lnTo>
                  <a:lnTo>
                    <a:pt x="6457" y="17241"/>
                  </a:lnTo>
                  <a:lnTo>
                    <a:pt x="6493" y="17167"/>
                  </a:lnTo>
                  <a:lnTo>
                    <a:pt x="6457" y="17131"/>
                  </a:lnTo>
                  <a:lnTo>
                    <a:pt x="6750" y="16837"/>
                  </a:lnTo>
                  <a:lnTo>
                    <a:pt x="7080" y="16581"/>
                  </a:lnTo>
                  <a:close/>
                  <a:moveTo>
                    <a:pt x="8034" y="2678"/>
                  </a:moveTo>
                  <a:lnTo>
                    <a:pt x="7704" y="2715"/>
                  </a:lnTo>
                  <a:lnTo>
                    <a:pt x="7374" y="2752"/>
                  </a:lnTo>
                  <a:lnTo>
                    <a:pt x="7044" y="2825"/>
                  </a:lnTo>
                  <a:lnTo>
                    <a:pt x="6750" y="2898"/>
                  </a:lnTo>
                  <a:lnTo>
                    <a:pt x="6420" y="3008"/>
                  </a:lnTo>
                  <a:lnTo>
                    <a:pt x="6126" y="3155"/>
                  </a:lnTo>
                  <a:lnTo>
                    <a:pt x="5833" y="3302"/>
                  </a:lnTo>
                  <a:lnTo>
                    <a:pt x="5576" y="3522"/>
                  </a:lnTo>
                  <a:lnTo>
                    <a:pt x="5026" y="3962"/>
                  </a:lnTo>
                  <a:lnTo>
                    <a:pt x="4806" y="4219"/>
                  </a:lnTo>
                  <a:lnTo>
                    <a:pt x="4586" y="4512"/>
                  </a:lnTo>
                  <a:lnTo>
                    <a:pt x="4366" y="4769"/>
                  </a:lnTo>
                  <a:lnTo>
                    <a:pt x="4182" y="5099"/>
                  </a:lnTo>
                  <a:lnTo>
                    <a:pt x="3999" y="5393"/>
                  </a:lnTo>
                  <a:lnTo>
                    <a:pt x="3852" y="5723"/>
                  </a:lnTo>
                  <a:lnTo>
                    <a:pt x="3742" y="6163"/>
                  </a:lnTo>
                  <a:lnTo>
                    <a:pt x="3669" y="6603"/>
                  </a:lnTo>
                  <a:lnTo>
                    <a:pt x="3632" y="7043"/>
                  </a:lnTo>
                  <a:lnTo>
                    <a:pt x="3632" y="7520"/>
                  </a:lnTo>
                  <a:lnTo>
                    <a:pt x="3705" y="7960"/>
                  </a:lnTo>
                  <a:lnTo>
                    <a:pt x="3779" y="8437"/>
                  </a:lnTo>
                  <a:lnTo>
                    <a:pt x="3962" y="9318"/>
                  </a:lnTo>
                  <a:lnTo>
                    <a:pt x="4109" y="10308"/>
                  </a:lnTo>
                  <a:lnTo>
                    <a:pt x="4182" y="10785"/>
                  </a:lnTo>
                  <a:lnTo>
                    <a:pt x="4219" y="11262"/>
                  </a:lnTo>
                  <a:lnTo>
                    <a:pt x="4182" y="11739"/>
                  </a:lnTo>
                  <a:lnTo>
                    <a:pt x="4109" y="12215"/>
                  </a:lnTo>
                  <a:lnTo>
                    <a:pt x="3999" y="12619"/>
                  </a:lnTo>
                  <a:lnTo>
                    <a:pt x="3816" y="13059"/>
                  </a:lnTo>
                  <a:lnTo>
                    <a:pt x="3595" y="13132"/>
                  </a:lnTo>
                  <a:lnTo>
                    <a:pt x="3449" y="13279"/>
                  </a:lnTo>
                  <a:lnTo>
                    <a:pt x="3302" y="13426"/>
                  </a:lnTo>
                  <a:lnTo>
                    <a:pt x="3229" y="13646"/>
                  </a:lnTo>
                  <a:lnTo>
                    <a:pt x="3229" y="13829"/>
                  </a:lnTo>
                  <a:lnTo>
                    <a:pt x="3265" y="13976"/>
                  </a:lnTo>
                  <a:lnTo>
                    <a:pt x="3339" y="14160"/>
                  </a:lnTo>
                  <a:lnTo>
                    <a:pt x="3412" y="14270"/>
                  </a:lnTo>
                  <a:lnTo>
                    <a:pt x="3339" y="14343"/>
                  </a:lnTo>
                  <a:lnTo>
                    <a:pt x="3265" y="14416"/>
                  </a:lnTo>
                  <a:lnTo>
                    <a:pt x="3192" y="14526"/>
                  </a:lnTo>
                  <a:lnTo>
                    <a:pt x="3119" y="14673"/>
                  </a:lnTo>
                  <a:lnTo>
                    <a:pt x="3082" y="14857"/>
                  </a:lnTo>
                  <a:lnTo>
                    <a:pt x="3045" y="15040"/>
                  </a:lnTo>
                  <a:lnTo>
                    <a:pt x="3045" y="15187"/>
                  </a:lnTo>
                  <a:lnTo>
                    <a:pt x="3082" y="15370"/>
                  </a:lnTo>
                  <a:lnTo>
                    <a:pt x="3192" y="15480"/>
                  </a:lnTo>
                  <a:lnTo>
                    <a:pt x="3302" y="15590"/>
                  </a:lnTo>
                  <a:lnTo>
                    <a:pt x="3412" y="15627"/>
                  </a:lnTo>
                  <a:lnTo>
                    <a:pt x="3485" y="15590"/>
                  </a:lnTo>
                  <a:lnTo>
                    <a:pt x="3522" y="15553"/>
                  </a:lnTo>
                  <a:lnTo>
                    <a:pt x="3559" y="15553"/>
                  </a:lnTo>
                  <a:lnTo>
                    <a:pt x="4072" y="15700"/>
                  </a:lnTo>
                  <a:lnTo>
                    <a:pt x="3999" y="15810"/>
                  </a:lnTo>
                  <a:lnTo>
                    <a:pt x="3926" y="15957"/>
                  </a:lnTo>
                  <a:lnTo>
                    <a:pt x="3926" y="16140"/>
                  </a:lnTo>
                  <a:lnTo>
                    <a:pt x="3926" y="16324"/>
                  </a:lnTo>
                  <a:lnTo>
                    <a:pt x="3999" y="16507"/>
                  </a:lnTo>
                  <a:lnTo>
                    <a:pt x="4072" y="16654"/>
                  </a:lnTo>
                  <a:lnTo>
                    <a:pt x="4146" y="16801"/>
                  </a:lnTo>
                  <a:lnTo>
                    <a:pt x="4292" y="16874"/>
                  </a:lnTo>
                  <a:lnTo>
                    <a:pt x="4256" y="16947"/>
                  </a:lnTo>
                  <a:lnTo>
                    <a:pt x="4292" y="17021"/>
                  </a:lnTo>
                  <a:lnTo>
                    <a:pt x="4329" y="17057"/>
                  </a:lnTo>
                  <a:lnTo>
                    <a:pt x="4402" y="17094"/>
                  </a:lnTo>
                  <a:lnTo>
                    <a:pt x="4586" y="17167"/>
                  </a:lnTo>
                  <a:lnTo>
                    <a:pt x="4806" y="17277"/>
                  </a:lnTo>
                  <a:lnTo>
                    <a:pt x="5283" y="17388"/>
                  </a:lnTo>
                  <a:lnTo>
                    <a:pt x="5393" y="17424"/>
                  </a:lnTo>
                  <a:lnTo>
                    <a:pt x="5576" y="17461"/>
                  </a:lnTo>
                  <a:lnTo>
                    <a:pt x="6310" y="17681"/>
                  </a:lnTo>
                  <a:lnTo>
                    <a:pt x="6677" y="17754"/>
                  </a:lnTo>
                  <a:lnTo>
                    <a:pt x="6860" y="17791"/>
                  </a:lnTo>
                  <a:lnTo>
                    <a:pt x="7044" y="17754"/>
                  </a:lnTo>
                  <a:lnTo>
                    <a:pt x="7117" y="17718"/>
                  </a:lnTo>
                  <a:lnTo>
                    <a:pt x="7154" y="17681"/>
                  </a:lnTo>
                  <a:lnTo>
                    <a:pt x="7154" y="17608"/>
                  </a:lnTo>
                  <a:lnTo>
                    <a:pt x="7117" y="17534"/>
                  </a:lnTo>
                  <a:lnTo>
                    <a:pt x="7447" y="17204"/>
                  </a:lnTo>
                  <a:lnTo>
                    <a:pt x="7594" y="17021"/>
                  </a:lnTo>
                  <a:lnTo>
                    <a:pt x="7740" y="16837"/>
                  </a:lnTo>
                  <a:lnTo>
                    <a:pt x="8327" y="17021"/>
                  </a:lnTo>
                  <a:lnTo>
                    <a:pt x="8437" y="17021"/>
                  </a:lnTo>
                  <a:lnTo>
                    <a:pt x="8547" y="16984"/>
                  </a:lnTo>
                  <a:lnTo>
                    <a:pt x="8731" y="16911"/>
                  </a:lnTo>
                  <a:lnTo>
                    <a:pt x="8914" y="16764"/>
                  </a:lnTo>
                  <a:lnTo>
                    <a:pt x="9098" y="16581"/>
                  </a:lnTo>
                  <a:lnTo>
                    <a:pt x="9208" y="16360"/>
                  </a:lnTo>
                  <a:lnTo>
                    <a:pt x="9281" y="16140"/>
                  </a:lnTo>
                  <a:lnTo>
                    <a:pt x="9318" y="15884"/>
                  </a:lnTo>
                  <a:lnTo>
                    <a:pt x="9281" y="15700"/>
                  </a:lnTo>
                  <a:lnTo>
                    <a:pt x="9208" y="15590"/>
                  </a:lnTo>
                  <a:lnTo>
                    <a:pt x="9171" y="15517"/>
                  </a:lnTo>
                  <a:lnTo>
                    <a:pt x="9244" y="15407"/>
                  </a:lnTo>
                  <a:lnTo>
                    <a:pt x="9354" y="15260"/>
                  </a:lnTo>
                  <a:lnTo>
                    <a:pt x="9391" y="15113"/>
                  </a:lnTo>
                  <a:lnTo>
                    <a:pt x="9428" y="15003"/>
                  </a:lnTo>
                  <a:lnTo>
                    <a:pt x="9501" y="14930"/>
                  </a:lnTo>
                  <a:lnTo>
                    <a:pt x="9575" y="14857"/>
                  </a:lnTo>
                  <a:lnTo>
                    <a:pt x="9575" y="14783"/>
                  </a:lnTo>
                  <a:lnTo>
                    <a:pt x="9538" y="14673"/>
                  </a:lnTo>
                  <a:lnTo>
                    <a:pt x="9391" y="14526"/>
                  </a:lnTo>
                  <a:lnTo>
                    <a:pt x="9244" y="14380"/>
                  </a:lnTo>
                  <a:lnTo>
                    <a:pt x="9244" y="14050"/>
                  </a:lnTo>
                  <a:lnTo>
                    <a:pt x="9318" y="13683"/>
                  </a:lnTo>
                  <a:lnTo>
                    <a:pt x="9428" y="13353"/>
                  </a:lnTo>
                  <a:lnTo>
                    <a:pt x="9538" y="13059"/>
                  </a:lnTo>
                  <a:lnTo>
                    <a:pt x="9721" y="12766"/>
                  </a:lnTo>
                  <a:lnTo>
                    <a:pt x="9905" y="12472"/>
                  </a:lnTo>
                  <a:lnTo>
                    <a:pt x="10308" y="11885"/>
                  </a:lnTo>
                  <a:lnTo>
                    <a:pt x="10785" y="11335"/>
                  </a:lnTo>
                  <a:lnTo>
                    <a:pt x="11299" y="10822"/>
                  </a:lnTo>
                  <a:lnTo>
                    <a:pt x="11775" y="10308"/>
                  </a:lnTo>
                  <a:lnTo>
                    <a:pt x="12179" y="9758"/>
                  </a:lnTo>
                  <a:lnTo>
                    <a:pt x="12362" y="9501"/>
                  </a:lnTo>
                  <a:lnTo>
                    <a:pt x="12546" y="9208"/>
                  </a:lnTo>
                  <a:lnTo>
                    <a:pt x="12656" y="8951"/>
                  </a:lnTo>
                  <a:lnTo>
                    <a:pt x="12803" y="8657"/>
                  </a:lnTo>
                  <a:lnTo>
                    <a:pt x="12876" y="8364"/>
                  </a:lnTo>
                  <a:lnTo>
                    <a:pt x="12949" y="8034"/>
                  </a:lnTo>
                  <a:lnTo>
                    <a:pt x="12986" y="7740"/>
                  </a:lnTo>
                  <a:lnTo>
                    <a:pt x="13023" y="7447"/>
                  </a:lnTo>
                  <a:lnTo>
                    <a:pt x="13023" y="6823"/>
                  </a:lnTo>
                  <a:lnTo>
                    <a:pt x="12913" y="6236"/>
                  </a:lnTo>
                  <a:lnTo>
                    <a:pt x="12729" y="5613"/>
                  </a:lnTo>
                  <a:lnTo>
                    <a:pt x="12436" y="5026"/>
                  </a:lnTo>
                  <a:lnTo>
                    <a:pt x="12252" y="4769"/>
                  </a:lnTo>
                  <a:lnTo>
                    <a:pt x="12069" y="4476"/>
                  </a:lnTo>
                  <a:lnTo>
                    <a:pt x="11849" y="4256"/>
                  </a:lnTo>
                  <a:lnTo>
                    <a:pt x="11629" y="3999"/>
                  </a:lnTo>
                  <a:lnTo>
                    <a:pt x="11372" y="3815"/>
                  </a:lnTo>
                  <a:lnTo>
                    <a:pt x="11115" y="3595"/>
                  </a:lnTo>
                  <a:lnTo>
                    <a:pt x="10565" y="3265"/>
                  </a:lnTo>
                  <a:lnTo>
                    <a:pt x="9978" y="3008"/>
                  </a:lnTo>
                  <a:lnTo>
                    <a:pt x="9354" y="2825"/>
                  </a:lnTo>
                  <a:lnTo>
                    <a:pt x="8694" y="2715"/>
                  </a:lnTo>
                  <a:lnTo>
                    <a:pt x="8034" y="2678"/>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 name="Google Shape;205;p16"/>
            <p:cNvSpPr/>
            <p:nvPr/>
          </p:nvSpPr>
          <p:spPr>
            <a:xfrm>
              <a:off x="6244725" y="2547975"/>
              <a:ext cx="185275" cy="404450"/>
            </a:xfrm>
            <a:custGeom>
              <a:rect b="b" l="l" r="r" t="t"/>
              <a:pathLst>
                <a:path extrusionOk="0" h="16178" w="7411">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 name="Google Shape;206;p16"/>
            <p:cNvSpPr/>
            <p:nvPr/>
          </p:nvSpPr>
          <p:spPr>
            <a:xfrm>
              <a:off x="6823375" y="1978500"/>
              <a:ext cx="365025" cy="447525"/>
            </a:xfrm>
            <a:custGeom>
              <a:rect b="b" l="l" r="r" t="t"/>
              <a:pathLst>
                <a:path extrusionOk="0" h="17901" w="14601">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p16"/>
            <p:cNvSpPr/>
            <p:nvPr/>
          </p:nvSpPr>
          <p:spPr>
            <a:xfrm>
              <a:off x="6071400" y="1791425"/>
              <a:ext cx="402625" cy="375100"/>
            </a:xfrm>
            <a:custGeom>
              <a:rect b="b" l="l" r="r" t="t"/>
              <a:pathLst>
                <a:path extrusionOk="0" h="15004" w="16105">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 name="Google Shape;208;p16"/>
            <p:cNvSpPr/>
            <p:nvPr/>
          </p:nvSpPr>
          <p:spPr>
            <a:xfrm>
              <a:off x="6902250" y="3951050"/>
              <a:ext cx="436525" cy="299875"/>
            </a:xfrm>
            <a:custGeom>
              <a:rect b="b" l="l" r="r" t="t"/>
              <a:pathLst>
                <a:path extrusionOk="0" h="11995" w="17461">
                  <a:moveTo>
                    <a:pt x="9758" y="2238"/>
                  </a:moveTo>
                  <a:lnTo>
                    <a:pt x="9721" y="2274"/>
                  </a:lnTo>
                  <a:lnTo>
                    <a:pt x="9648" y="2311"/>
                  </a:lnTo>
                  <a:lnTo>
                    <a:pt x="9611" y="2458"/>
                  </a:lnTo>
                  <a:lnTo>
                    <a:pt x="9648" y="2568"/>
                  </a:lnTo>
                  <a:lnTo>
                    <a:pt x="9721" y="2605"/>
                  </a:lnTo>
                  <a:lnTo>
                    <a:pt x="9758" y="2641"/>
                  </a:lnTo>
                  <a:lnTo>
                    <a:pt x="9941" y="2641"/>
                  </a:lnTo>
                  <a:lnTo>
                    <a:pt x="9978" y="2605"/>
                  </a:lnTo>
                  <a:lnTo>
                    <a:pt x="10051" y="2531"/>
                  </a:lnTo>
                  <a:lnTo>
                    <a:pt x="10051" y="2458"/>
                  </a:lnTo>
                  <a:lnTo>
                    <a:pt x="10051" y="2348"/>
                  </a:lnTo>
                  <a:lnTo>
                    <a:pt x="9978" y="2274"/>
                  </a:lnTo>
                  <a:lnTo>
                    <a:pt x="9941" y="2238"/>
                  </a:lnTo>
                  <a:close/>
                  <a:moveTo>
                    <a:pt x="9795" y="3191"/>
                  </a:moveTo>
                  <a:lnTo>
                    <a:pt x="9721" y="3265"/>
                  </a:lnTo>
                  <a:lnTo>
                    <a:pt x="9684" y="3301"/>
                  </a:lnTo>
                  <a:lnTo>
                    <a:pt x="9684" y="3375"/>
                  </a:lnTo>
                  <a:lnTo>
                    <a:pt x="9684" y="3485"/>
                  </a:lnTo>
                  <a:lnTo>
                    <a:pt x="9758" y="3522"/>
                  </a:lnTo>
                  <a:lnTo>
                    <a:pt x="9795" y="3558"/>
                  </a:lnTo>
                  <a:lnTo>
                    <a:pt x="9941" y="3558"/>
                  </a:lnTo>
                  <a:lnTo>
                    <a:pt x="9978" y="3522"/>
                  </a:lnTo>
                  <a:lnTo>
                    <a:pt x="10015" y="3485"/>
                  </a:lnTo>
                  <a:lnTo>
                    <a:pt x="10051" y="3375"/>
                  </a:lnTo>
                  <a:lnTo>
                    <a:pt x="10015" y="3301"/>
                  </a:lnTo>
                  <a:lnTo>
                    <a:pt x="9978" y="3228"/>
                  </a:lnTo>
                  <a:lnTo>
                    <a:pt x="9941" y="3191"/>
                  </a:lnTo>
                  <a:close/>
                  <a:moveTo>
                    <a:pt x="11519" y="3045"/>
                  </a:moveTo>
                  <a:lnTo>
                    <a:pt x="11409" y="3081"/>
                  </a:lnTo>
                  <a:lnTo>
                    <a:pt x="11335" y="3118"/>
                  </a:lnTo>
                  <a:lnTo>
                    <a:pt x="11298" y="3191"/>
                  </a:lnTo>
                  <a:lnTo>
                    <a:pt x="11262" y="3265"/>
                  </a:lnTo>
                  <a:lnTo>
                    <a:pt x="11262" y="3338"/>
                  </a:lnTo>
                  <a:lnTo>
                    <a:pt x="11262" y="3412"/>
                  </a:lnTo>
                  <a:lnTo>
                    <a:pt x="11298" y="3485"/>
                  </a:lnTo>
                  <a:lnTo>
                    <a:pt x="11372" y="3522"/>
                  </a:lnTo>
                  <a:lnTo>
                    <a:pt x="11445" y="3595"/>
                  </a:lnTo>
                  <a:lnTo>
                    <a:pt x="11592" y="3595"/>
                  </a:lnTo>
                  <a:lnTo>
                    <a:pt x="11665" y="3522"/>
                  </a:lnTo>
                  <a:lnTo>
                    <a:pt x="11702" y="3485"/>
                  </a:lnTo>
                  <a:lnTo>
                    <a:pt x="11739" y="3412"/>
                  </a:lnTo>
                  <a:lnTo>
                    <a:pt x="11702" y="3265"/>
                  </a:lnTo>
                  <a:lnTo>
                    <a:pt x="11702" y="3155"/>
                  </a:lnTo>
                  <a:lnTo>
                    <a:pt x="11629" y="3081"/>
                  </a:lnTo>
                  <a:lnTo>
                    <a:pt x="11519" y="3045"/>
                  </a:lnTo>
                  <a:close/>
                  <a:moveTo>
                    <a:pt x="15554" y="1541"/>
                  </a:moveTo>
                  <a:lnTo>
                    <a:pt x="15407" y="1871"/>
                  </a:lnTo>
                  <a:lnTo>
                    <a:pt x="15187" y="2164"/>
                  </a:lnTo>
                  <a:lnTo>
                    <a:pt x="14967" y="2458"/>
                  </a:lnTo>
                  <a:lnTo>
                    <a:pt x="14710" y="2715"/>
                  </a:lnTo>
                  <a:lnTo>
                    <a:pt x="14416" y="2935"/>
                  </a:lnTo>
                  <a:lnTo>
                    <a:pt x="14123" y="3155"/>
                  </a:lnTo>
                  <a:lnTo>
                    <a:pt x="13536" y="3595"/>
                  </a:lnTo>
                  <a:lnTo>
                    <a:pt x="13279" y="3265"/>
                  </a:lnTo>
                  <a:lnTo>
                    <a:pt x="12986" y="2971"/>
                  </a:lnTo>
                  <a:lnTo>
                    <a:pt x="13096" y="2935"/>
                  </a:lnTo>
                  <a:lnTo>
                    <a:pt x="13683" y="2531"/>
                  </a:lnTo>
                  <a:lnTo>
                    <a:pt x="14306" y="2164"/>
                  </a:lnTo>
                  <a:lnTo>
                    <a:pt x="14930" y="1834"/>
                  </a:lnTo>
                  <a:lnTo>
                    <a:pt x="15554" y="1541"/>
                  </a:lnTo>
                  <a:close/>
                  <a:moveTo>
                    <a:pt x="8914" y="3228"/>
                  </a:moveTo>
                  <a:lnTo>
                    <a:pt x="8841" y="3301"/>
                  </a:lnTo>
                  <a:lnTo>
                    <a:pt x="8804" y="3375"/>
                  </a:lnTo>
                  <a:lnTo>
                    <a:pt x="8804" y="3485"/>
                  </a:lnTo>
                  <a:lnTo>
                    <a:pt x="8804" y="3558"/>
                  </a:lnTo>
                  <a:lnTo>
                    <a:pt x="8877" y="3632"/>
                  </a:lnTo>
                  <a:lnTo>
                    <a:pt x="8951" y="3668"/>
                  </a:lnTo>
                  <a:lnTo>
                    <a:pt x="9098" y="3668"/>
                  </a:lnTo>
                  <a:lnTo>
                    <a:pt x="9134" y="3632"/>
                  </a:lnTo>
                  <a:lnTo>
                    <a:pt x="9208" y="3558"/>
                  </a:lnTo>
                  <a:lnTo>
                    <a:pt x="9208" y="3485"/>
                  </a:lnTo>
                  <a:lnTo>
                    <a:pt x="9208" y="3375"/>
                  </a:lnTo>
                  <a:lnTo>
                    <a:pt x="9171" y="3338"/>
                  </a:lnTo>
                  <a:lnTo>
                    <a:pt x="9134" y="3265"/>
                  </a:lnTo>
                  <a:lnTo>
                    <a:pt x="9061" y="3228"/>
                  </a:lnTo>
                  <a:close/>
                  <a:moveTo>
                    <a:pt x="16324" y="1101"/>
                  </a:moveTo>
                  <a:lnTo>
                    <a:pt x="16140" y="1541"/>
                  </a:lnTo>
                  <a:lnTo>
                    <a:pt x="15884" y="1944"/>
                  </a:lnTo>
                  <a:lnTo>
                    <a:pt x="15590" y="2348"/>
                  </a:lnTo>
                  <a:lnTo>
                    <a:pt x="15297" y="2751"/>
                  </a:lnTo>
                  <a:lnTo>
                    <a:pt x="14967" y="3081"/>
                  </a:lnTo>
                  <a:lnTo>
                    <a:pt x="14600" y="3412"/>
                  </a:lnTo>
                  <a:lnTo>
                    <a:pt x="13829" y="4072"/>
                  </a:lnTo>
                  <a:lnTo>
                    <a:pt x="13756" y="3925"/>
                  </a:lnTo>
                  <a:lnTo>
                    <a:pt x="13976" y="3778"/>
                  </a:lnTo>
                  <a:lnTo>
                    <a:pt x="14343" y="3558"/>
                  </a:lnTo>
                  <a:lnTo>
                    <a:pt x="14673" y="3301"/>
                  </a:lnTo>
                  <a:lnTo>
                    <a:pt x="15003" y="3008"/>
                  </a:lnTo>
                  <a:lnTo>
                    <a:pt x="15297" y="2715"/>
                  </a:lnTo>
                  <a:lnTo>
                    <a:pt x="15554" y="2384"/>
                  </a:lnTo>
                  <a:lnTo>
                    <a:pt x="15774" y="2018"/>
                  </a:lnTo>
                  <a:lnTo>
                    <a:pt x="15957" y="1651"/>
                  </a:lnTo>
                  <a:lnTo>
                    <a:pt x="16104" y="1211"/>
                  </a:lnTo>
                  <a:lnTo>
                    <a:pt x="16104" y="1137"/>
                  </a:lnTo>
                  <a:lnTo>
                    <a:pt x="16324" y="1101"/>
                  </a:lnTo>
                  <a:close/>
                  <a:moveTo>
                    <a:pt x="10528" y="3962"/>
                  </a:moveTo>
                  <a:lnTo>
                    <a:pt x="10455" y="3998"/>
                  </a:lnTo>
                  <a:lnTo>
                    <a:pt x="10381" y="4072"/>
                  </a:lnTo>
                  <a:lnTo>
                    <a:pt x="10381" y="4108"/>
                  </a:lnTo>
                  <a:lnTo>
                    <a:pt x="10345" y="4219"/>
                  </a:lnTo>
                  <a:lnTo>
                    <a:pt x="10381" y="4329"/>
                  </a:lnTo>
                  <a:lnTo>
                    <a:pt x="10455" y="4402"/>
                  </a:lnTo>
                  <a:lnTo>
                    <a:pt x="10491" y="4439"/>
                  </a:lnTo>
                  <a:lnTo>
                    <a:pt x="10638" y="4439"/>
                  </a:lnTo>
                  <a:lnTo>
                    <a:pt x="10748" y="4365"/>
                  </a:lnTo>
                  <a:lnTo>
                    <a:pt x="10785" y="4292"/>
                  </a:lnTo>
                  <a:lnTo>
                    <a:pt x="10822" y="4219"/>
                  </a:lnTo>
                  <a:lnTo>
                    <a:pt x="10785" y="4108"/>
                  </a:lnTo>
                  <a:lnTo>
                    <a:pt x="10748" y="4072"/>
                  </a:lnTo>
                  <a:lnTo>
                    <a:pt x="10712" y="3998"/>
                  </a:lnTo>
                  <a:lnTo>
                    <a:pt x="10675" y="3962"/>
                  </a:lnTo>
                  <a:close/>
                  <a:moveTo>
                    <a:pt x="16434" y="477"/>
                  </a:moveTo>
                  <a:lnTo>
                    <a:pt x="16617" y="514"/>
                  </a:lnTo>
                  <a:lnTo>
                    <a:pt x="16764" y="587"/>
                  </a:lnTo>
                  <a:lnTo>
                    <a:pt x="16837" y="734"/>
                  </a:lnTo>
                  <a:lnTo>
                    <a:pt x="16911" y="880"/>
                  </a:lnTo>
                  <a:lnTo>
                    <a:pt x="16947" y="1064"/>
                  </a:lnTo>
                  <a:lnTo>
                    <a:pt x="16947" y="1247"/>
                  </a:lnTo>
                  <a:lnTo>
                    <a:pt x="16911" y="1541"/>
                  </a:lnTo>
                  <a:lnTo>
                    <a:pt x="16764" y="1871"/>
                  </a:lnTo>
                  <a:lnTo>
                    <a:pt x="16544" y="2128"/>
                  </a:lnTo>
                  <a:lnTo>
                    <a:pt x="16104" y="2641"/>
                  </a:lnTo>
                  <a:lnTo>
                    <a:pt x="15077" y="3668"/>
                  </a:lnTo>
                  <a:lnTo>
                    <a:pt x="14086" y="4549"/>
                  </a:lnTo>
                  <a:lnTo>
                    <a:pt x="14013" y="4402"/>
                  </a:lnTo>
                  <a:lnTo>
                    <a:pt x="14123" y="4329"/>
                  </a:lnTo>
                  <a:lnTo>
                    <a:pt x="14967" y="3632"/>
                  </a:lnTo>
                  <a:lnTo>
                    <a:pt x="15370" y="3228"/>
                  </a:lnTo>
                  <a:lnTo>
                    <a:pt x="15737" y="2825"/>
                  </a:lnTo>
                  <a:lnTo>
                    <a:pt x="16067" y="2384"/>
                  </a:lnTo>
                  <a:lnTo>
                    <a:pt x="16361" y="1908"/>
                  </a:lnTo>
                  <a:lnTo>
                    <a:pt x="16617" y="1431"/>
                  </a:lnTo>
                  <a:lnTo>
                    <a:pt x="16764" y="880"/>
                  </a:lnTo>
                  <a:lnTo>
                    <a:pt x="16764" y="770"/>
                  </a:lnTo>
                  <a:lnTo>
                    <a:pt x="16727" y="697"/>
                  </a:lnTo>
                  <a:lnTo>
                    <a:pt x="16654" y="660"/>
                  </a:lnTo>
                  <a:lnTo>
                    <a:pt x="16544" y="660"/>
                  </a:lnTo>
                  <a:lnTo>
                    <a:pt x="15920" y="770"/>
                  </a:lnTo>
                  <a:lnTo>
                    <a:pt x="15333" y="954"/>
                  </a:lnTo>
                  <a:lnTo>
                    <a:pt x="15333" y="954"/>
                  </a:lnTo>
                  <a:lnTo>
                    <a:pt x="15590" y="807"/>
                  </a:lnTo>
                  <a:lnTo>
                    <a:pt x="15884" y="660"/>
                  </a:lnTo>
                  <a:lnTo>
                    <a:pt x="16177" y="550"/>
                  </a:lnTo>
                  <a:lnTo>
                    <a:pt x="16434" y="477"/>
                  </a:lnTo>
                  <a:close/>
                  <a:moveTo>
                    <a:pt x="9354" y="4182"/>
                  </a:moveTo>
                  <a:lnTo>
                    <a:pt x="9208" y="4255"/>
                  </a:lnTo>
                  <a:lnTo>
                    <a:pt x="9134" y="4365"/>
                  </a:lnTo>
                  <a:lnTo>
                    <a:pt x="9134" y="4439"/>
                  </a:lnTo>
                  <a:lnTo>
                    <a:pt x="9171" y="4512"/>
                  </a:lnTo>
                  <a:lnTo>
                    <a:pt x="9208" y="4585"/>
                  </a:lnTo>
                  <a:lnTo>
                    <a:pt x="9281" y="4622"/>
                  </a:lnTo>
                  <a:lnTo>
                    <a:pt x="9428" y="4622"/>
                  </a:lnTo>
                  <a:lnTo>
                    <a:pt x="9538" y="4585"/>
                  </a:lnTo>
                  <a:lnTo>
                    <a:pt x="9611" y="4475"/>
                  </a:lnTo>
                  <a:lnTo>
                    <a:pt x="9648" y="4402"/>
                  </a:lnTo>
                  <a:lnTo>
                    <a:pt x="9648" y="4292"/>
                  </a:lnTo>
                  <a:lnTo>
                    <a:pt x="9611" y="4255"/>
                  </a:lnTo>
                  <a:lnTo>
                    <a:pt x="9538" y="4182"/>
                  </a:lnTo>
                  <a:close/>
                  <a:moveTo>
                    <a:pt x="13243" y="6566"/>
                  </a:moveTo>
                  <a:lnTo>
                    <a:pt x="13169" y="6639"/>
                  </a:lnTo>
                  <a:lnTo>
                    <a:pt x="13133" y="6713"/>
                  </a:lnTo>
                  <a:lnTo>
                    <a:pt x="13133" y="6860"/>
                  </a:lnTo>
                  <a:lnTo>
                    <a:pt x="13133" y="6933"/>
                  </a:lnTo>
                  <a:lnTo>
                    <a:pt x="13206" y="6970"/>
                  </a:lnTo>
                  <a:lnTo>
                    <a:pt x="13316" y="7006"/>
                  </a:lnTo>
                  <a:lnTo>
                    <a:pt x="13463" y="6970"/>
                  </a:lnTo>
                  <a:lnTo>
                    <a:pt x="13536" y="6933"/>
                  </a:lnTo>
                  <a:lnTo>
                    <a:pt x="13536" y="6860"/>
                  </a:lnTo>
                  <a:lnTo>
                    <a:pt x="13573" y="6750"/>
                  </a:lnTo>
                  <a:lnTo>
                    <a:pt x="13536" y="6676"/>
                  </a:lnTo>
                  <a:lnTo>
                    <a:pt x="13463" y="6603"/>
                  </a:lnTo>
                  <a:lnTo>
                    <a:pt x="13316" y="6566"/>
                  </a:lnTo>
                  <a:close/>
                  <a:moveTo>
                    <a:pt x="12216" y="7300"/>
                  </a:moveTo>
                  <a:lnTo>
                    <a:pt x="12105" y="7336"/>
                  </a:lnTo>
                  <a:lnTo>
                    <a:pt x="12032" y="7410"/>
                  </a:lnTo>
                  <a:lnTo>
                    <a:pt x="11995" y="7520"/>
                  </a:lnTo>
                  <a:lnTo>
                    <a:pt x="11995" y="7630"/>
                  </a:lnTo>
                  <a:lnTo>
                    <a:pt x="12032" y="7703"/>
                  </a:lnTo>
                  <a:lnTo>
                    <a:pt x="12105" y="7777"/>
                  </a:lnTo>
                  <a:lnTo>
                    <a:pt x="12216" y="7777"/>
                  </a:lnTo>
                  <a:lnTo>
                    <a:pt x="12289" y="7740"/>
                  </a:lnTo>
                  <a:lnTo>
                    <a:pt x="12362" y="7703"/>
                  </a:lnTo>
                  <a:lnTo>
                    <a:pt x="12436" y="7630"/>
                  </a:lnTo>
                  <a:lnTo>
                    <a:pt x="12436" y="7520"/>
                  </a:lnTo>
                  <a:lnTo>
                    <a:pt x="12436" y="7410"/>
                  </a:lnTo>
                  <a:lnTo>
                    <a:pt x="12326" y="7336"/>
                  </a:lnTo>
                  <a:lnTo>
                    <a:pt x="12216" y="7300"/>
                  </a:lnTo>
                  <a:close/>
                  <a:moveTo>
                    <a:pt x="12729" y="8033"/>
                  </a:moveTo>
                  <a:lnTo>
                    <a:pt x="12656" y="8107"/>
                  </a:lnTo>
                  <a:lnTo>
                    <a:pt x="12656" y="8143"/>
                  </a:lnTo>
                  <a:lnTo>
                    <a:pt x="12619" y="8253"/>
                  </a:lnTo>
                  <a:lnTo>
                    <a:pt x="12619" y="8400"/>
                  </a:lnTo>
                  <a:lnTo>
                    <a:pt x="12656" y="8437"/>
                  </a:lnTo>
                  <a:lnTo>
                    <a:pt x="12692" y="8474"/>
                  </a:lnTo>
                  <a:lnTo>
                    <a:pt x="12729" y="8474"/>
                  </a:lnTo>
                  <a:lnTo>
                    <a:pt x="12802" y="8510"/>
                  </a:lnTo>
                  <a:lnTo>
                    <a:pt x="12912" y="8474"/>
                  </a:lnTo>
                  <a:lnTo>
                    <a:pt x="12986" y="8437"/>
                  </a:lnTo>
                  <a:lnTo>
                    <a:pt x="13022" y="8400"/>
                  </a:lnTo>
                  <a:lnTo>
                    <a:pt x="13022" y="8253"/>
                  </a:lnTo>
                  <a:lnTo>
                    <a:pt x="13022" y="8180"/>
                  </a:lnTo>
                  <a:lnTo>
                    <a:pt x="12949" y="8107"/>
                  </a:lnTo>
                  <a:lnTo>
                    <a:pt x="12912" y="8033"/>
                  </a:lnTo>
                  <a:close/>
                  <a:moveTo>
                    <a:pt x="10051" y="2128"/>
                  </a:moveTo>
                  <a:lnTo>
                    <a:pt x="10455" y="2164"/>
                  </a:lnTo>
                  <a:lnTo>
                    <a:pt x="10858" y="2238"/>
                  </a:lnTo>
                  <a:lnTo>
                    <a:pt x="11262" y="2348"/>
                  </a:lnTo>
                  <a:lnTo>
                    <a:pt x="11225" y="2458"/>
                  </a:lnTo>
                  <a:lnTo>
                    <a:pt x="11262" y="2568"/>
                  </a:lnTo>
                  <a:lnTo>
                    <a:pt x="11335" y="2641"/>
                  </a:lnTo>
                  <a:lnTo>
                    <a:pt x="11445" y="2715"/>
                  </a:lnTo>
                  <a:lnTo>
                    <a:pt x="11629" y="2715"/>
                  </a:lnTo>
                  <a:lnTo>
                    <a:pt x="11775" y="2788"/>
                  </a:lnTo>
                  <a:lnTo>
                    <a:pt x="12105" y="2935"/>
                  </a:lnTo>
                  <a:lnTo>
                    <a:pt x="12179" y="2971"/>
                  </a:lnTo>
                  <a:lnTo>
                    <a:pt x="12252" y="3008"/>
                  </a:lnTo>
                  <a:lnTo>
                    <a:pt x="12472" y="3191"/>
                  </a:lnTo>
                  <a:lnTo>
                    <a:pt x="12692" y="3412"/>
                  </a:lnTo>
                  <a:lnTo>
                    <a:pt x="13096" y="3852"/>
                  </a:lnTo>
                  <a:lnTo>
                    <a:pt x="11482" y="4842"/>
                  </a:lnTo>
                  <a:lnTo>
                    <a:pt x="9868" y="5796"/>
                  </a:lnTo>
                  <a:lnTo>
                    <a:pt x="6090" y="8070"/>
                  </a:lnTo>
                  <a:lnTo>
                    <a:pt x="5209" y="8620"/>
                  </a:lnTo>
                  <a:lnTo>
                    <a:pt x="5356" y="8327"/>
                  </a:lnTo>
                  <a:lnTo>
                    <a:pt x="5649" y="7960"/>
                  </a:lnTo>
                  <a:lnTo>
                    <a:pt x="5943" y="7557"/>
                  </a:lnTo>
                  <a:lnTo>
                    <a:pt x="5906" y="7483"/>
                  </a:lnTo>
                  <a:lnTo>
                    <a:pt x="5870" y="7483"/>
                  </a:lnTo>
                  <a:lnTo>
                    <a:pt x="5686" y="7593"/>
                  </a:lnTo>
                  <a:lnTo>
                    <a:pt x="5539" y="7740"/>
                  </a:lnTo>
                  <a:lnTo>
                    <a:pt x="5209" y="8070"/>
                  </a:lnTo>
                  <a:lnTo>
                    <a:pt x="4989" y="8437"/>
                  </a:lnTo>
                  <a:lnTo>
                    <a:pt x="4769" y="8840"/>
                  </a:lnTo>
                  <a:lnTo>
                    <a:pt x="4732" y="8877"/>
                  </a:lnTo>
                  <a:lnTo>
                    <a:pt x="4622" y="8584"/>
                  </a:lnTo>
                  <a:lnTo>
                    <a:pt x="4916" y="8107"/>
                  </a:lnTo>
                  <a:lnTo>
                    <a:pt x="5283" y="7630"/>
                  </a:lnTo>
                  <a:lnTo>
                    <a:pt x="5649" y="7190"/>
                  </a:lnTo>
                  <a:lnTo>
                    <a:pt x="6016" y="6786"/>
                  </a:lnTo>
                  <a:lnTo>
                    <a:pt x="6016" y="6750"/>
                  </a:lnTo>
                  <a:lnTo>
                    <a:pt x="6016" y="6713"/>
                  </a:lnTo>
                  <a:lnTo>
                    <a:pt x="5943" y="6713"/>
                  </a:lnTo>
                  <a:lnTo>
                    <a:pt x="5539" y="7043"/>
                  </a:lnTo>
                  <a:lnTo>
                    <a:pt x="5173" y="7410"/>
                  </a:lnTo>
                  <a:lnTo>
                    <a:pt x="4842" y="7777"/>
                  </a:lnTo>
                  <a:lnTo>
                    <a:pt x="4512" y="8180"/>
                  </a:lnTo>
                  <a:lnTo>
                    <a:pt x="4476" y="7923"/>
                  </a:lnTo>
                  <a:lnTo>
                    <a:pt x="4439" y="7667"/>
                  </a:lnTo>
                  <a:lnTo>
                    <a:pt x="4659" y="7336"/>
                  </a:lnTo>
                  <a:lnTo>
                    <a:pt x="4879" y="7080"/>
                  </a:lnTo>
                  <a:lnTo>
                    <a:pt x="5686" y="6016"/>
                  </a:lnTo>
                  <a:lnTo>
                    <a:pt x="5723" y="5943"/>
                  </a:lnTo>
                  <a:lnTo>
                    <a:pt x="5686" y="5906"/>
                  </a:lnTo>
                  <a:lnTo>
                    <a:pt x="5576" y="5906"/>
                  </a:lnTo>
                  <a:lnTo>
                    <a:pt x="5283" y="6199"/>
                  </a:lnTo>
                  <a:lnTo>
                    <a:pt x="4953" y="6529"/>
                  </a:lnTo>
                  <a:lnTo>
                    <a:pt x="4402" y="7153"/>
                  </a:lnTo>
                  <a:lnTo>
                    <a:pt x="4402" y="6529"/>
                  </a:lnTo>
                  <a:lnTo>
                    <a:pt x="4622" y="6199"/>
                  </a:lnTo>
                  <a:lnTo>
                    <a:pt x="4953" y="5759"/>
                  </a:lnTo>
                  <a:lnTo>
                    <a:pt x="5136" y="5502"/>
                  </a:lnTo>
                  <a:lnTo>
                    <a:pt x="5246" y="5392"/>
                  </a:lnTo>
                  <a:lnTo>
                    <a:pt x="5393" y="5319"/>
                  </a:lnTo>
                  <a:lnTo>
                    <a:pt x="5429" y="5319"/>
                  </a:lnTo>
                  <a:lnTo>
                    <a:pt x="5429" y="5282"/>
                  </a:lnTo>
                  <a:lnTo>
                    <a:pt x="5393" y="5246"/>
                  </a:lnTo>
                  <a:lnTo>
                    <a:pt x="5393" y="5209"/>
                  </a:lnTo>
                  <a:lnTo>
                    <a:pt x="5173" y="5209"/>
                  </a:lnTo>
                  <a:lnTo>
                    <a:pt x="5063" y="5282"/>
                  </a:lnTo>
                  <a:lnTo>
                    <a:pt x="4953" y="5356"/>
                  </a:lnTo>
                  <a:lnTo>
                    <a:pt x="4769" y="5539"/>
                  </a:lnTo>
                  <a:lnTo>
                    <a:pt x="4622" y="5722"/>
                  </a:lnTo>
                  <a:lnTo>
                    <a:pt x="4476" y="5869"/>
                  </a:lnTo>
                  <a:lnTo>
                    <a:pt x="4586" y="5466"/>
                  </a:lnTo>
                  <a:lnTo>
                    <a:pt x="4732" y="5062"/>
                  </a:lnTo>
                  <a:lnTo>
                    <a:pt x="4879" y="4842"/>
                  </a:lnTo>
                  <a:lnTo>
                    <a:pt x="5026" y="4622"/>
                  </a:lnTo>
                  <a:lnTo>
                    <a:pt x="5209" y="4402"/>
                  </a:lnTo>
                  <a:lnTo>
                    <a:pt x="5393" y="4219"/>
                  </a:lnTo>
                  <a:lnTo>
                    <a:pt x="5796" y="3852"/>
                  </a:lnTo>
                  <a:lnTo>
                    <a:pt x="6236" y="3522"/>
                  </a:lnTo>
                  <a:lnTo>
                    <a:pt x="6677" y="3228"/>
                  </a:lnTo>
                  <a:lnTo>
                    <a:pt x="7117" y="2935"/>
                  </a:lnTo>
                  <a:lnTo>
                    <a:pt x="7594" y="2715"/>
                  </a:lnTo>
                  <a:lnTo>
                    <a:pt x="8070" y="2494"/>
                  </a:lnTo>
                  <a:lnTo>
                    <a:pt x="8474" y="2348"/>
                  </a:lnTo>
                  <a:lnTo>
                    <a:pt x="8841" y="2238"/>
                  </a:lnTo>
                  <a:lnTo>
                    <a:pt x="9244" y="2164"/>
                  </a:lnTo>
                  <a:lnTo>
                    <a:pt x="9648" y="2128"/>
                  </a:lnTo>
                  <a:close/>
                  <a:moveTo>
                    <a:pt x="13316" y="4219"/>
                  </a:moveTo>
                  <a:lnTo>
                    <a:pt x="13426" y="4365"/>
                  </a:lnTo>
                  <a:lnTo>
                    <a:pt x="12582" y="5026"/>
                  </a:lnTo>
                  <a:lnTo>
                    <a:pt x="11702" y="5649"/>
                  </a:lnTo>
                  <a:lnTo>
                    <a:pt x="10785" y="6273"/>
                  </a:lnTo>
                  <a:lnTo>
                    <a:pt x="9868" y="6860"/>
                  </a:lnTo>
                  <a:lnTo>
                    <a:pt x="8877" y="7446"/>
                  </a:lnTo>
                  <a:lnTo>
                    <a:pt x="7887" y="8033"/>
                  </a:lnTo>
                  <a:lnTo>
                    <a:pt x="6860" y="8584"/>
                  </a:lnTo>
                  <a:lnTo>
                    <a:pt x="5796" y="9097"/>
                  </a:lnTo>
                  <a:lnTo>
                    <a:pt x="4989" y="9464"/>
                  </a:lnTo>
                  <a:lnTo>
                    <a:pt x="4916" y="9317"/>
                  </a:lnTo>
                  <a:lnTo>
                    <a:pt x="4953" y="9207"/>
                  </a:lnTo>
                  <a:lnTo>
                    <a:pt x="6053" y="8584"/>
                  </a:lnTo>
                  <a:lnTo>
                    <a:pt x="10198" y="6089"/>
                  </a:lnTo>
                  <a:lnTo>
                    <a:pt x="11775" y="5136"/>
                  </a:lnTo>
                  <a:lnTo>
                    <a:pt x="13316" y="4219"/>
                  </a:lnTo>
                  <a:close/>
                  <a:moveTo>
                    <a:pt x="3962" y="7960"/>
                  </a:moveTo>
                  <a:lnTo>
                    <a:pt x="3999" y="8070"/>
                  </a:lnTo>
                  <a:lnTo>
                    <a:pt x="3999" y="8107"/>
                  </a:lnTo>
                  <a:lnTo>
                    <a:pt x="4146" y="8694"/>
                  </a:lnTo>
                  <a:lnTo>
                    <a:pt x="3962" y="9024"/>
                  </a:lnTo>
                  <a:lnTo>
                    <a:pt x="3925" y="9097"/>
                  </a:lnTo>
                  <a:lnTo>
                    <a:pt x="3925" y="9134"/>
                  </a:lnTo>
                  <a:lnTo>
                    <a:pt x="3999" y="9244"/>
                  </a:lnTo>
                  <a:lnTo>
                    <a:pt x="3339" y="9501"/>
                  </a:lnTo>
                  <a:lnTo>
                    <a:pt x="3008" y="9611"/>
                  </a:lnTo>
                  <a:lnTo>
                    <a:pt x="2642" y="9684"/>
                  </a:lnTo>
                  <a:lnTo>
                    <a:pt x="2898" y="9171"/>
                  </a:lnTo>
                  <a:lnTo>
                    <a:pt x="3229" y="8694"/>
                  </a:lnTo>
                  <a:lnTo>
                    <a:pt x="3559" y="8327"/>
                  </a:lnTo>
                  <a:lnTo>
                    <a:pt x="3962" y="7960"/>
                  </a:lnTo>
                  <a:close/>
                  <a:moveTo>
                    <a:pt x="13609" y="4732"/>
                  </a:moveTo>
                  <a:lnTo>
                    <a:pt x="13683" y="4915"/>
                  </a:lnTo>
                  <a:lnTo>
                    <a:pt x="12986" y="5502"/>
                  </a:lnTo>
                  <a:lnTo>
                    <a:pt x="12105" y="6199"/>
                  </a:lnTo>
                  <a:lnTo>
                    <a:pt x="11225" y="6823"/>
                  </a:lnTo>
                  <a:lnTo>
                    <a:pt x="10308" y="7446"/>
                  </a:lnTo>
                  <a:lnTo>
                    <a:pt x="9354" y="8033"/>
                  </a:lnTo>
                  <a:lnTo>
                    <a:pt x="8401" y="8584"/>
                  </a:lnTo>
                  <a:lnTo>
                    <a:pt x="7447" y="9097"/>
                  </a:lnTo>
                  <a:lnTo>
                    <a:pt x="6456" y="9574"/>
                  </a:lnTo>
                  <a:lnTo>
                    <a:pt x="5429" y="10014"/>
                  </a:lnTo>
                  <a:lnTo>
                    <a:pt x="5246" y="9794"/>
                  </a:lnTo>
                  <a:lnTo>
                    <a:pt x="5466" y="9684"/>
                  </a:lnTo>
                  <a:lnTo>
                    <a:pt x="6603" y="9134"/>
                  </a:lnTo>
                  <a:lnTo>
                    <a:pt x="7740" y="8547"/>
                  </a:lnTo>
                  <a:lnTo>
                    <a:pt x="8877" y="7923"/>
                  </a:lnTo>
                  <a:lnTo>
                    <a:pt x="9978" y="7263"/>
                  </a:lnTo>
                  <a:lnTo>
                    <a:pt x="10895" y="6676"/>
                  </a:lnTo>
                  <a:lnTo>
                    <a:pt x="11812" y="6053"/>
                  </a:lnTo>
                  <a:lnTo>
                    <a:pt x="12729" y="5392"/>
                  </a:lnTo>
                  <a:lnTo>
                    <a:pt x="13609" y="4732"/>
                  </a:lnTo>
                  <a:close/>
                  <a:moveTo>
                    <a:pt x="11995" y="9721"/>
                  </a:moveTo>
                  <a:lnTo>
                    <a:pt x="12472" y="9831"/>
                  </a:lnTo>
                  <a:lnTo>
                    <a:pt x="12436" y="9867"/>
                  </a:lnTo>
                  <a:lnTo>
                    <a:pt x="12032" y="10271"/>
                  </a:lnTo>
                  <a:lnTo>
                    <a:pt x="12032" y="10198"/>
                  </a:lnTo>
                  <a:lnTo>
                    <a:pt x="11995" y="9721"/>
                  </a:lnTo>
                  <a:close/>
                  <a:moveTo>
                    <a:pt x="2715" y="8804"/>
                  </a:moveTo>
                  <a:lnTo>
                    <a:pt x="2422" y="9317"/>
                  </a:lnTo>
                  <a:lnTo>
                    <a:pt x="2165" y="9867"/>
                  </a:lnTo>
                  <a:lnTo>
                    <a:pt x="2165" y="9941"/>
                  </a:lnTo>
                  <a:lnTo>
                    <a:pt x="2201" y="10051"/>
                  </a:lnTo>
                  <a:lnTo>
                    <a:pt x="2275" y="10088"/>
                  </a:lnTo>
                  <a:lnTo>
                    <a:pt x="2348" y="10124"/>
                  </a:lnTo>
                  <a:lnTo>
                    <a:pt x="2898" y="10014"/>
                  </a:lnTo>
                  <a:lnTo>
                    <a:pt x="3449" y="9867"/>
                  </a:lnTo>
                  <a:lnTo>
                    <a:pt x="3925" y="9684"/>
                  </a:lnTo>
                  <a:lnTo>
                    <a:pt x="4439" y="9464"/>
                  </a:lnTo>
                  <a:lnTo>
                    <a:pt x="4549" y="9684"/>
                  </a:lnTo>
                  <a:lnTo>
                    <a:pt x="3559" y="10124"/>
                  </a:lnTo>
                  <a:lnTo>
                    <a:pt x="3082" y="10308"/>
                  </a:lnTo>
                  <a:lnTo>
                    <a:pt x="2568" y="10528"/>
                  </a:lnTo>
                  <a:lnTo>
                    <a:pt x="2275" y="10638"/>
                  </a:lnTo>
                  <a:lnTo>
                    <a:pt x="2018" y="10674"/>
                  </a:lnTo>
                  <a:lnTo>
                    <a:pt x="1761" y="10711"/>
                  </a:lnTo>
                  <a:lnTo>
                    <a:pt x="1468" y="10711"/>
                  </a:lnTo>
                  <a:lnTo>
                    <a:pt x="2091" y="9794"/>
                  </a:lnTo>
                  <a:lnTo>
                    <a:pt x="2348" y="9317"/>
                  </a:lnTo>
                  <a:lnTo>
                    <a:pt x="2642" y="8877"/>
                  </a:lnTo>
                  <a:lnTo>
                    <a:pt x="2715" y="8804"/>
                  </a:lnTo>
                  <a:close/>
                  <a:moveTo>
                    <a:pt x="13829" y="5429"/>
                  </a:moveTo>
                  <a:lnTo>
                    <a:pt x="13940" y="5943"/>
                  </a:lnTo>
                  <a:lnTo>
                    <a:pt x="13940" y="6456"/>
                  </a:lnTo>
                  <a:lnTo>
                    <a:pt x="13940" y="6896"/>
                  </a:lnTo>
                  <a:lnTo>
                    <a:pt x="13866" y="7336"/>
                  </a:lnTo>
                  <a:lnTo>
                    <a:pt x="13756" y="7740"/>
                  </a:lnTo>
                  <a:lnTo>
                    <a:pt x="13609" y="8143"/>
                  </a:lnTo>
                  <a:lnTo>
                    <a:pt x="13426" y="8547"/>
                  </a:lnTo>
                  <a:lnTo>
                    <a:pt x="13206" y="8914"/>
                  </a:lnTo>
                  <a:lnTo>
                    <a:pt x="12949" y="9281"/>
                  </a:lnTo>
                  <a:lnTo>
                    <a:pt x="12656" y="9647"/>
                  </a:lnTo>
                  <a:lnTo>
                    <a:pt x="12289" y="9611"/>
                  </a:lnTo>
                  <a:lnTo>
                    <a:pt x="11922" y="9537"/>
                  </a:lnTo>
                  <a:lnTo>
                    <a:pt x="11849" y="9574"/>
                  </a:lnTo>
                  <a:lnTo>
                    <a:pt x="11812" y="9574"/>
                  </a:lnTo>
                  <a:lnTo>
                    <a:pt x="11775" y="9647"/>
                  </a:lnTo>
                  <a:lnTo>
                    <a:pt x="11702" y="10418"/>
                  </a:lnTo>
                  <a:lnTo>
                    <a:pt x="11702" y="10491"/>
                  </a:lnTo>
                  <a:lnTo>
                    <a:pt x="11409" y="10711"/>
                  </a:lnTo>
                  <a:lnTo>
                    <a:pt x="11188" y="10821"/>
                  </a:lnTo>
                  <a:lnTo>
                    <a:pt x="11152" y="10858"/>
                  </a:lnTo>
                  <a:lnTo>
                    <a:pt x="11042" y="10931"/>
                  </a:lnTo>
                  <a:lnTo>
                    <a:pt x="11042" y="10564"/>
                  </a:lnTo>
                  <a:lnTo>
                    <a:pt x="11115" y="10198"/>
                  </a:lnTo>
                  <a:lnTo>
                    <a:pt x="11188" y="9867"/>
                  </a:lnTo>
                  <a:lnTo>
                    <a:pt x="11298" y="9501"/>
                  </a:lnTo>
                  <a:lnTo>
                    <a:pt x="11298" y="9464"/>
                  </a:lnTo>
                  <a:lnTo>
                    <a:pt x="11262" y="9427"/>
                  </a:lnTo>
                  <a:lnTo>
                    <a:pt x="11225" y="9427"/>
                  </a:lnTo>
                  <a:lnTo>
                    <a:pt x="11188" y="9464"/>
                  </a:lnTo>
                  <a:lnTo>
                    <a:pt x="11078" y="9647"/>
                  </a:lnTo>
                  <a:lnTo>
                    <a:pt x="10968" y="9831"/>
                  </a:lnTo>
                  <a:lnTo>
                    <a:pt x="10785" y="10234"/>
                  </a:lnTo>
                  <a:lnTo>
                    <a:pt x="10712" y="10638"/>
                  </a:lnTo>
                  <a:lnTo>
                    <a:pt x="10712" y="11078"/>
                  </a:lnTo>
                  <a:lnTo>
                    <a:pt x="10271" y="11261"/>
                  </a:lnTo>
                  <a:lnTo>
                    <a:pt x="9831" y="11371"/>
                  </a:lnTo>
                  <a:lnTo>
                    <a:pt x="9868" y="11005"/>
                  </a:lnTo>
                  <a:lnTo>
                    <a:pt x="9978" y="10638"/>
                  </a:lnTo>
                  <a:lnTo>
                    <a:pt x="10051" y="10344"/>
                  </a:lnTo>
                  <a:lnTo>
                    <a:pt x="10161" y="10088"/>
                  </a:lnTo>
                  <a:lnTo>
                    <a:pt x="10418" y="9574"/>
                  </a:lnTo>
                  <a:lnTo>
                    <a:pt x="10418" y="9537"/>
                  </a:lnTo>
                  <a:lnTo>
                    <a:pt x="10381" y="9501"/>
                  </a:lnTo>
                  <a:lnTo>
                    <a:pt x="10345" y="9501"/>
                  </a:lnTo>
                  <a:lnTo>
                    <a:pt x="10345" y="9537"/>
                  </a:lnTo>
                  <a:lnTo>
                    <a:pt x="10015" y="9941"/>
                  </a:lnTo>
                  <a:lnTo>
                    <a:pt x="9758" y="10418"/>
                  </a:lnTo>
                  <a:lnTo>
                    <a:pt x="9538" y="10895"/>
                  </a:lnTo>
                  <a:lnTo>
                    <a:pt x="9501" y="11151"/>
                  </a:lnTo>
                  <a:lnTo>
                    <a:pt x="9428" y="11408"/>
                  </a:lnTo>
                  <a:lnTo>
                    <a:pt x="8951" y="11408"/>
                  </a:lnTo>
                  <a:lnTo>
                    <a:pt x="8951" y="11261"/>
                  </a:lnTo>
                  <a:lnTo>
                    <a:pt x="8914" y="11225"/>
                  </a:lnTo>
                  <a:lnTo>
                    <a:pt x="8877" y="11188"/>
                  </a:lnTo>
                  <a:lnTo>
                    <a:pt x="8841" y="11188"/>
                  </a:lnTo>
                  <a:lnTo>
                    <a:pt x="8804" y="11225"/>
                  </a:lnTo>
                  <a:lnTo>
                    <a:pt x="8731" y="11298"/>
                  </a:lnTo>
                  <a:lnTo>
                    <a:pt x="9171" y="10454"/>
                  </a:lnTo>
                  <a:lnTo>
                    <a:pt x="9391" y="10051"/>
                  </a:lnTo>
                  <a:lnTo>
                    <a:pt x="9684" y="9647"/>
                  </a:lnTo>
                  <a:lnTo>
                    <a:pt x="9684" y="9611"/>
                  </a:lnTo>
                  <a:lnTo>
                    <a:pt x="9648" y="9611"/>
                  </a:lnTo>
                  <a:lnTo>
                    <a:pt x="9648" y="9574"/>
                  </a:lnTo>
                  <a:lnTo>
                    <a:pt x="9611" y="9611"/>
                  </a:lnTo>
                  <a:lnTo>
                    <a:pt x="9244" y="10014"/>
                  </a:lnTo>
                  <a:lnTo>
                    <a:pt x="8914" y="10418"/>
                  </a:lnTo>
                  <a:lnTo>
                    <a:pt x="8621" y="10858"/>
                  </a:lnTo>
                  <a:lnTo>
                    <a:pt x="8327" y="11335"/>
                  </a:lnTo>
                  <a:lnTo>
                    <a:pt x="7960" y="11225"/>
                  </a:lnTo>
                  <a:lnTo>
                    <a:pt x="7997" y="11188"/>
                  </a:lnTo>
                  <a:lnTo>
                    <a:pt x="7997" y="11151"/>
                  </a:lnTo>
                  <a:lnTo>
                    <a:pt x="7960" y="11115"/>
                  </a:lnTo>
                  <a:lnTo>
                    <a:pt x="7960" y="11078"/>
                  </a:lnTo>
                  <a:lnTo>
                    <a:pt x="7924" y="10968"/>
                  </a:lnTo>
                  <a:lnTo>
                    <a:pt x="7960" y="10858"/>
                  </a:lnTo>
                  <a:lnTo>
                    <a:pt x="8034" y="10601"/>
                  </a:lnTo>
                  <a:lnTo>
                    <a:pt x="8181" y="10308"/>
                  </a:lnTo>
                  <a:lnTo>
                    <a:pt x="8474" y="9831"/>
                  </a:lnTo>
                  <a:lnTo>
                    <a:pt x="8767" y="9427"/>
                  </a:lnTo>
                  <a:lnTo>
                    <a:pt x="8804" y="9391"/>
                  </a:lnTo>
                  <a:lnTo>
                    <a:pt x="8767" y="9317"/>
                  </a:lnTo>
                  <a:lnTo>
                    <a:pt x="8694" y="9317"/>
                  </a:lnTo>
                  <a:lnTo>
                    <a:pt x="8364" y="9537"/>
                  </a:lnTo>
                  <a:lnTo>
                    <a:pt x="8107" y="9831"/>
                  </a:lnTo>
                  <a:lnTo>
                    <a:pt x="7887" y="10124"/>
                  </a:lnTo>
                  <a:lnTo>
                    <a:pt x="7704" y="10454"/>
                  </a:lnTo>
                  <a:lnTo>
                    <a:pt x="7594" y="10784"/>
                  </a:lnTo>
                  <a:lnTo>
                    <a:pt x="7557" y="10968"/>
                  </a:lnTo>
                  <a:lnTo>
                    <a:pt x="7594" y="11115"/>
                  </a:lnTo>
                  <a:lnTo>
                    <a:pt x="7153" y="10968"/>
                  </a:lnTo>
                  <a:lnTo>
                    <a:pt x="6713" y="10784"/>
                  </a:lnTo>
                  <a:lnTo>
                    <a:pt x="6933" y="10564"/>
                  </a:lnTo>
                  <a:lnTo>
                    <a:pt x="7080" y="10344"/>
                  </a:lnTo>
                  <a:lnTo>
                    <a:pt x="7153" y="10234"/>
                  </a:lnTo>
                  <a:lnTo>
                    <a:pt x="7190" y="10124"/>
                  </a:lnTo>
                  <a:lnTo>
                    <a:pt x="7190" y="10088"/>
                  </a:lnTo>
                  <a:lnTo>
                    <a:pt x="7153" y="10088"/>
                  </a:lnTo>
                  <a:lnTo>
                    <a:pt x="7080" y="10124"/>
                  </a:lnTo>
                  <a:lnTo>
                    <a:pt x="7007" y="10161"/>
                  </a:lnTo>
                  <a:lnTo>
                    <a:pt x="6823" y="10308"/>
                  </a:lnTo>
                  <a:lnTo>
                    <a:pt x="6493" y="10564"/>
                  </a:lnTo>
                  <a:lnTo>
                    <a:pt x="6420" y="10638"/>
                  </a:lnTo>
                  <a:lnTo>
                    <a:pt x="5906" y="10344"/>
                  </a:lnTo>
                  <a:lnTo>
                    <a:pt x="6897" y="9904"/>
                  </a:lnTo>
                  <a:lnTo>
                    <a:pt x="7887" y="9391"/>
                  </a:lnTo>
                  <a:lnTo>
                    <a:pt x="8877" y="8877"/>
                  </a:lnTo>
                  <a:lnTo>
                    <a:pt x="9795" y="8327"/>
                  </a:lnTo>
                  <a:lnTo>
                    <a:pt x="10748" y="7740"/>
                  </a:lnTo>
                  <a:lnTo>
                    <a:pt x="11665" y="7116"/>
                  </a:lnTo>
                  <a:lnTo>
                    <a:pt x="12546" y="6456"/>
                  </a:lnTo>
                  <a:lnTo>
                    <a:pt x="13426" y="5796"/>
                  </a:lnTo>
                  <a:lnTo>
                    <a:pt x="13829" y="5429"/>
                  </a:lnTo>
                  <a:close/>
                  <a:moveTo>
                    <a:pt x="1651" y="9757"/>
                  </a:moveTo>
                  <a:lnTo>
                    <a:pt x="1028" y="10711"/>
                  </a:lnTo>
                  <a:lnTo>
                    <a:pt x="991" y="10784"/>
                  </a:lnTo>
                  <a:lnTo>
                    <a:pt x="1028" y="10858"/>
                  </a:lnTo>
                  <a:lnTo>
                    <a:pt x="1028" y="10931"/>
                  </a:lnTo>
                  <a:lnTo>
                    <a:pt x="1101" y="10968"/>
                  </a:lnTo>
                  <a:lnTo>
                    <a:pt x="1358" y="11041"/>
                  </a:lnTo>
                  <a:lnTo>
                    <a:pt x="1651" y="11078"/>
                  </a:lnTo>
                  <a:lnTo>
                    <a:pt x="1908" y="11078"/>
                  </a:lnTo>
                  <a:lnTo>
                    <a:pt x="2165" y="11041"/>
                  </a:lnTo>
                  <a:lnTo>
                    <a:pt x="2715" y="10858"/>
                  </a:lnTo>
                  <a:lnTo>
                    <a:pt x="3229" y="10638"/>
                  </a:lnTo>
                  <a:lnTo>
                    <a:pt x="4769" y="10014"/>
                  </a:lnTo>
                  <a:lnTo>
                    <a:pt x="4953" y="10198"/>
                  </a:lnTo>
                  <a:lnTo>
                    <a:pt x="4072" y="10564"/>
                  </a:lnTo>
                  <a:lnTo>
                    <a:pt x="3192" y="10895"/>
                  </a:lnTo>
                  <a:lnTo>
                    <a:pt x="2238" y="11188"/>
                  </a:lnTo>
                  <a:lnTo>
                    <a:pt x="1248" y="11445"/>
                  </a:lnTo>
                  <a:lnTo>
                    <a:pt x="1101" y="11518"/>
                  </a:lnTo>
                  <a:lnTo>
                    <a:pt x="844" y="11555"/>
                  </a:lnTo>
                  <a:lnTo>
                    <a:pt x="624" y="11555"/>
                  </a:lnTo>
                  <a:lnTo>
                    <a:pt x="551" y="11518"/>
                  </a:lnTo>
                  <a:lnTo>
                    <a:pt x="477" y="11481"/>
                  </a:lnTo>
                  <a:lnTo>
                    <a:pt x="477" y="11408"/>
                  </a:lnTo>
                  <a:lnTo>
                    <a:pt x="514" y="11298"/>
                  </a:lnTo>
                  <a:lnTo>
                    <a:pt x="661" y="11005"/>
                  </a:lnTo>
                  <a:lnTo>
                    <a:pt x="991" y="10601"/>
                  </a:lnTo>
                  <a:lnTo>
                    <a:pt x="1321" y="10161"/>
                  </a:lnTo>
                  <a:lnTo>
                    <a:pt x="1651" y="9757"/>
                  </a:lnTo>
                  <a:close/>
                  <a:moveTo>
                    <a:pt x="16324" y="0"/>
                  </a:moveTo>
                  <a:lnTo>
                    <a:pt x="16140" y="37"/>
                  </a:lnTo>
                  <a:lnTo>
                    <a:pt x="15774" y="147"/>
                  </a:lnTo>
                  <a:lnTo>
                    <a:pt x="15480" y="330"/>
                  </a:lnTo>
                  <a:lnTo>
                    <a:pt x="14636" y="807"/>
                  </a:lnTo>
                  <a:lnTo>
                    <a:pt x="13866" y="1357"/>
                  </a:lnTo>
                  <a:lnTo>
                    <a:pt x="13059" y="1908"/>
                  </a:lnTo>
                  <a:lnTo>
                    <a:pt x="12289" y="2458"/>
                  </a:lnTo>
                  <a:lnTo>
                    <a:pt x="12032" y="2311"/>
                  </a:lnTo>
                  <a:lnTo>
                    <a:pt x="11812" y="2238"/>
                  </a:lnTo>
                  <a:lnTo>
                    <a:pt x="11629" y="2238"/>
                  </a:lnTo>
                  <a:lnTo>
                    <a:pt x="11372" y="2091"/>
                  </a:lnTo>
                  <a:lnTo>
                    <a:pt x="11115" y="1981"/>
                  </a:lnTo>
                  <a:lnTo>
                    <a:pt x="10858" y="1908"/>
                  </a:lnTo>
                  <a:lnTo>
                    <a:pt x="10565" y="1834"/>
                  </a:lnTo>
                  <a:lnTo>
                    <a:pt x="10015" y="1761"/>
                  </a:lnTo>
                  <a:lnTo>
                    <a:pt x="9464" y="1761"/>
                  </a:lnTo>
                  <a:lnTo>
                    <a:pt x="8914" y="1834"/>
                  </a:lnTo>
                  <a:lnTo>
                    <a:pt x="8364" y="1981"/>
                  </a:lnTo>
                  <a:lnTo>
                    <a:pt x="7814" y="2164"/>
                  </a:lnTo>
                  <a:lnTo>
                    <a:pt x="7300" y="2384"/>
                  </a:lnTo>
                  <a:lnTo>
                    <a:pt x="6677" y="2715"/>
                  </a:lnTo>
                  <a:lnTo>
                    <a:pt x="6090" y="3081"/>
                  </a:lnTo>
                  <a:lnTo>
                    <a:pt x="5503" y="3522"/>
                  </a:lnTo>
                  <a:lnTo>
                    <a:pt x="4989" y="3962"/>
                  </a:lnTo>
                  <a:lnTo>
                    <a:pt x="4769" y="4219"/>
                  </a:lnTo>
                  <a:lnTo>
                    <a:pt x="4549" y="4475"/>
                  </a:lnTo>
                  <a:lnTo>
                    <a:pt x="4402" y="4769"/>
                  </a:lnTo>
                  <a:lnTo>
                    <a:pt x="4256" y="5062"/>
                  </a:lnTo>
                  <a:lnTo>
                    <a:pt x="4146" y="5356"/>
                  </a:lnTo>
                  <a:lnTo>
                    <a:pt x="4035" y="5686"/>
                  </a:lnTo>
                  <a:lnTo>
                    <a:pt x="3999" y="6016"/>
                  </a:lnTo>
                  <a:lnTo>
                    <a:pt x="3925" y="6346"/>
                  </a:lnTo>
                  <a:lnTo>
                    <a:pt x="3889" y="6970"/>
                  </a:lnTo>
                  <a:lnTo>
                    <a:pt x="3925" y="7630"/>
                  </a:lnTo>
                  <a:lnTo>
                    <a:pt x="3339" y="7960"/>
                  </a:lnTo>
                  <a:lnTo>
                    <a:pt x="2752" y="8290"/>
                  </a:lnTo>
                  <a:lnTo>
                    <a:pt x="2238" y="8657"/>
                  </a:lnTo>
                  <a:lnTo>
                    <a:pt x="1725" y="9097"/>
                  </a:lnTo>
                  <a:lnTo>
                    <a:pt x="1248" y="9574"/>
                  </a:lnTo>
                  <a:lnTo>
                    <a:pt x="808" y="10051"/>
                  </a:lnTo>
                  <a:lnTo>
                    <a:pt x="404" y="10601"/>
                  </a:lnTo>
                  <a:lnTo>
                    <a:pt x="221" y="10858"/>
                  </a:lnTo>
                  <a:lnTo>
                    <a:pt x="74" y="11151"/>
                  </a:lnTo>
                  <a:lnTo>
                    <a:pt x="1" y="11371"/>
                  </a:lnTo>
                  <a:lnTo>
                    <a:pt x="37" y="11555"/>
                  </a:lnTo>
                  <a:lnTo>
                    <a:pt x="111" y="11738"/>
                  </a:lnTo>
                  <a:lnTo>
                    <a:pt x="184" y="11812"/>
                  </a:lnTo>
                  <a:lnTo>
                    <a:pt x="257" y="11885"/>
                  </a:lnTo>
                  <a:lnTo>
                    <a:pt x="477" y="11958"/>
                  </a:lnTo>
                  <a:lnTo>
                    <a:pt x="697" y="11995"/>
                  </a:lnTo>
                  <a:lnTo>
                    <a:pt x="918" y="11995"/>
                  </a:lnTo>
                  <a:lnTo>
                    <a:pt x="1174" y="11958"/>
                  </a:lnTo>
                  <a:lnTo>
                    <a:pt x="1835" y="11812"/>
                  </a:lnTo>
                  <a:lnTo>
                    <a:pt x="2495" y="11591"/>
                  </a:lnTo>
                  <a:lnTo>
                    <a:pt x="3815" y="11151"/>
                  </a:lnTo>
                  <a:lnTo>
                    <a:pt x="4586" y="10858"/>
                  </a:lnTo>
                  <a:lnTo>
                    <a:pt x="5356" y="10564"/>
                  </a:lnTo>
                  <a:lnTo>
                    <a:pt x="5760" y="10858"/>
                  </a:lnTo>
                  <a:lnTo>
                    <a:pt x="6200" y="11078"/>
                  </a:lnTo>
                  <a:lnTo>
                    <a:pt x="6236" y="11261"/>
                  </a:lnTo>
                  <a:lnTo>
                    <a:pt x="6273" y="11335"/>
                  </a:lnTo>
                  <a:lnTo>
                    <a:pt x="6346" y="11371"/>
                  </a:lnTo>
                  <a:lnTo>
                    <a:pt x="6493" y="11371"/>
                  </a:lnTo>
                  <a:lnTo>
                    <a:pt x="6603" y="11261"/>
                  </a:lnTo>
                  <a:lnTo>
                    <a:pt x="7410" y="11591"/>
                  </a:lnTo>
                  <a:lnTo>
                    <a:pt x="7814" y="11702"/>
                  </a:lnTo>
                  <a:lnTo>
                    <a:pt x="8217" y="11812"/>
                  </a:lnTo>
                  <a:lnTo>
                    <a:pt x="8291" y="11848"/>
                  </a:lnTo>
                  <a:lnTo>
                    <a:pt x="8364" y="11885"/>
                  </a:lnTo>
                  <a:lnTo>
                    <a:pt x="8474" y="11848"/>
                  </a:lnTo>
                  <a:lnTo>
                    <a:pt x="8547" y="11885"/>
                  </a:lnTo>
                  <a:lnTo>
                    <a:pt x="8877" y="11922"/>
                  </a:lnTo>
                  <a:lnTo>
                    <a:pt x="9574" y="11922"/>
                  </a:lnTo>
                  <a:lnTo>
                    <a:pt x="9905" y="11885"/>
                  </a:lnTo>
                  <a:lnTo>
                    <a:pt x="10235" y="11812"/>
                  </a:lnTo>
                  <a:lnTo>
                    <a:pt x="10565" y="11702"/>
                  </a:lnTo>
                  <a:lnTo>
                    <a:pt x="10895" y="11555"/>
                  </a:lnTo>
                  <a:lnTo>
                    <a:pt x="11225" y="11408"/>
                  </a:lnTo>
                  <a:lnTo>
                    <a:pt x="11555" y="11225"/>
                  </a:lnTo>
                  <a:lnTo>
                    <a:pt x="11885" y="11041"/>
                  </a:lnTo>
                  <a:lnTo>
                    <a:pt x="12179" y="10784"/>
                  </a:lnTo>
                  <a:lnTo>
                    <a:pt x="12472" y="10564"/>
                  </a:lnTo>
                  <a:lnTo>
                    <a:pt x="12766" y="10308"/>
                  </a:lnTo>
                  <a:lnTo>
                    <a:pt x="13022" y="10014"/>
                  </a:lnTo>
                  <a:lnTo>
                    <a:pt x="13279" y="9721"/>
                  </a:lnTo>
                  <a:lnTo>
                    <a:pt x="13499" y="9391"/>
                  </a:lnTo>
                  <a:lnTo>
                    <a:pt x="13719" y="9097"/>
                  </a:lnTo>
                  <a:lnTo>
                    <a:pt x="13903" y="8730"/>
                  </a:lnTo>
                  <a:lnTo>
                    <a:pt x="14050" y="8400"/>
                  </a:lnTo>
                  <a:lnTo>
                    <a:pt x="14196" y="8033"/>
                  </a:lnTo>
                  <a:lnTo>
                    <a:pt x="14306" y="7667"/>
                  </a:lnTo>
                  <a:lnTo>
                    <a:pt x="14380" y="7300"/>
                  </a:lnTo>
                  <a:lnTo>
                    <a:pt x="14453" y="6933"/>
                  </a:lnTo>
                  <a:lnTo>
                    <a:pt x="14490" y="6529"/>
                  </a:lnTo>
                  <a:lnTo>
                    <a:pt x="14490" y="6163"/>
                  </a:lnTo>
                  <a:lnTo>
                    <a:pt x="14453" y="5796"/>
                  </a:lnTo>
                  <a:lnTo>
                    <a:pt x="14380" y="5429"/>
                  </a:lnTo>
                  <a:lnTo>
                    <a:pt x="14270" y="5062"/>
                  </a:lnTo>
                  <a:lnTo>
                    <a:pt x="15113" y="4329"/>
                  </a:lnTo>
                  <a:lnTo>
                    <a:pt x="15920" y="3558"/>
                  </a:lnTo>
                  <a:lnTo>
                    <a:pt x="16434" y="3045"/>
                  </a:lnTo>
                  <a:lnTo>
                    <a:pt x="16691" y="2751"/>
                  </a:lnTo>
                  <a:lnTo>
                    <a:pt x="16947" y="2458"/>
                  </a:lnTo>
                  <a:lnTo>
                    <a:pt x="17168" y="2128"/>
                  </a:lnTo>
                  <a:lnTo>
                    <a:pt x="17351" y="1798"/>
                  </a:lnTo>
                  <a:lnTo>
                    <a:pt x="17461" y="1431"/>
                  </a:lnTo>
                  <a:lnTo>
                    <a:pt x="17461" y="1247"/>
                  </a:lnTo>
                  <a:lnTo>
                    <a:pt x="17461" y="1064"/>
                  </a:lnTo>
                  <a:lnTo>
                    <a:pt x="17388" y="770"/>
                  </a:lnTo>
                  <a:lnTo>
                    <a:pt x="17278" y="514"/>
                  </a:lnTo>
                  <a:lnTo>
                    <a:pt x="17094" y="257"/>
                  </a:lnTo>
                  <a:lnTo>
                    <a:pt x="16837" y="74"/>
                  </a:lnTo>
                  <a:lnTo>
                    <a:pt x="16691" y="37"/>
                  </a:lnTo>
                  <a:lnTo>
                    <a:pt x="16507"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 name="Google Shape;209;p16"/>
            <p:cNvSpPr/>
            <p:nvPr/>
          </p:nvSpPr>
          <p:spPr>
            <a:xfrm>
              <a:off x="6405225" y="2154575"/>
              <a:ext cx="328325" cy="339325"/>
            </a:xfrm>
            <a:custGeom>
              <a:rect b="b" l="l" r="r" t="t"/>
              <a:pathLst>
                <a:path extrusionOk="0" h="13573" w="13133">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p16"/>
            <p:cNvSpPr/>
            <p:nvPr/>
          </p:nvSpPr>
          <p:spPr>
            <a:xfrm>
              <a:off x="6537275" y="2750650"/>
              <a:ext cx="459450" cy="475050"/>
            </a:xfrm>
            <a:custGeom>
              <a:rect b="b" l="l" r="r" t="t"/>
              <a:pathLst>
                <a:path extrusionOk="0" h="19002" w="18378">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 name="Google Shape;211;p16"/>
            <p:cNvSpPr/>
            <p:nvPr/>
          </p:nvSpPr>
          <p:spPr>
            <a:xfrm>
              <a:off x="6855475" y="1544725"/>
              <a:ext cx="444800" cy="353100"/>
            </a:xfrm>
            <a:custGeom>
              <a:rect b="b" l="l" r="r" t="t"/>
              <a:pathLst>
                <a:path extrusionOk="0" h="14124" w="17792">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 name="Google Shape;212;p16"/>
            <p:cNvSpPr/>
            <p:nvPr/>
          </p:nvSpPr>
          <p:spPr>
            <a:xfrm>
              <a:off x="6844475" y="1037625"/>
              <a:ext cx="414525" cy="389750"/>
            </a:xfrm>
            <a:custGeom>
              <a:rect b="b" l="l" r="r" t="t"/>
              <a:pathLst>
                <a:path extrusionOk="0" h="15590" w="16581">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p16"/>
            <p:cNvSpPr/>
            <p:nvPr/>
          </p:nvSpPr>
          <p:spPr>
            <a:xfrm>
              <a:off x="6553775" y="1840025"/>
              <a:ext cx="234775" cy="276975"/>
            </a:xfrm>
            <a:custGeom>
              <a:rect b="b" l="l" r="r" t="t"/>
              <a:pathLst>
                <a:path extrusionOk="0" h="11079" w="9391">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 name="Google Shape;214;p16"/>
            <p:cNvSpPr/>
            <p:nvPr/>
          </p:nvSpPr>
          <p:spPr>
            <a:xfrm>
              <a:off x="6618875" y="2550725"/>
              <a:ext cx="408125" cy="156850"/>
            </a:xfrm>
            <a:custGeom>
              <a:rect b="b" l="l" r="r" t="t"/>
              <a:pathLst>
                <a:path extrusionOk="0" h="6274" w="16325">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 name="Google Shape;215;p16"/>
            <p:cNvSpPr/>
            <p:nvPr/>
          </p:nvSpPr>
          <p:spPr>
            <a:xfrm>
              <a:off x="6336425" y="4507675"/>
              <a:ext cx="520000" cy="365000"/>
            </a:xfrm>
            <a:custGeom>
              <a:rect b="b" l="l" r="r" t="t"/>
              <a:pathLst>
                <a:path extrusionOk="0" h="14600" w="2080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 name="Google Shape;216;p16"/>
            <p:cNvSpPr/>
            <p:nvPr/>
          </p:nvSpPr>
          <p:spPr>
            <a:xfrm>
              <a:off x="6425400" y="3728200"/>
              <a:ext cx="342075" cy="360425"/>
            </a:xfrm>
            <a:custGeom>
              <a:rect b="b" l="l" r="r" t="t"/>
              <a:pathLst>
                <a:path extrusionOk="0" h="14417" w="13683">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p16"/>
            <p:cNvSpPr/>
            <p:nvPr/>
          </p:nvSpPr>
          <p:spPr>
            <a:xfrm>
              <a:off x="6789450" y="3384325"/>
              <a:ext cx="262300" cy="186175"/>
            </a:xfrm>
            <a:custGeom>
              <a:rect b="b" l="l" r="r" t="t"/>
              <a:pathLst>
                <a:path extrusionOk="0" h="7447" w="10492">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p16"/>
            <p:cNvSpPr/>
            <p:nvPr/>
          </p:nvSpPr>
          <p:spPr>
            <a:xfrm>
              <a:off x="6950850" y="4617725"/>
              <a:ext cx="254050" cy="162350"/>
            </a:xfrm>
            <a:custGeom>
              <a:rect b="b" l="l" r="r" t="t"/>
              <a:pathLst>
                <a:path extrusionOk="0" h="6494" w="10162">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p16"/>
            <p:cNvSpPr/>
            <p:nvPr/>
          </p:nvSpPr>
          <p:spPr>
            <a:xfrm>
              <a:off x="6051225" y="1090800"/>
              <a:ext cx="285225" cy="283400"/>
            </a:xfrm>
            <a:custGeom>
              <a:rect b="b" l="l" r="r" t="t"/>
              <a:pathLst>
                <a:path extrusionOk="0" h="11336" w="11409">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 name="Google Shape;220;p16"/>
            <p:cNvSpPr/>
            <p:nvPr/>
          </p:nvSpPr>
          <p:spPr>
            <a:xfrm>
              <a:off x="6849975" y="3631900"/>
              <a:ext cx="270550" cy="339350"/>
            </a:xfrm>
            <a:custGeom>
              <a:rect b="b" l="l" r="r" t="t"/>
              <a:pathLst>
                <a:path extrusionOk="0" h="13574" w="10822">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p16"/>
            <p:cNvSpPr/>
            <p:nvPr/>
          </p:nvSpPr>
          <p:spPr>
            <a:xfrm>
              <a:off x="6351100" y="3281600"/>
              <a:ext cx="366850" cy="361350"/>
            </a:xfrm>
            <a:custGeom>
              <a:rect b="b" l="l" r="r" t="t"/>
              <a:pathLst>
                <a:path extrusionOk="0" h="14454" w="14674">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p16"/>
            <p:cNvSpPr/>
            <p:nvPr/>
          </p:nvSpPr>
          <p:spPr>
            <a:xfrm>
              <a:off x="6316250" y="3040425"/>
              <a:ext cx="137600" cy="122000"/>
            </a:xfrm>
            <a:custGeom>
              <a:rect b="b" l="l" r="r" t="t"/>
              <a:pathLst>
                <a:path extrusionOk="0" h="4880" w="5504">
                  <a:moveTo>
                    <a:pt x="5173" y="0"/>
                  </a:moveTo>
                  <a:lnTo>
                    <a:pt x="5063" y="37"/>
                  </a:lnTo>
                  <a:lnTo>
                    <a:pt x="4990" y="110"/>
                  </a:lnTo>
                  <a:lnTo>
                    <a:pt x="4770" y="404"/>
                  </a:lnTo>
                  <a:lnTo>
                    <a:pt x="4513" y="624"/>
                  </a:lnTo>
                  <a:lnTo>
                    <a:pt x="4219" y="844"/>
                  </a:lnTo>
                  <a:lnTo>
                    <a:pt x="3926" y="991"/>
                  </a:lnTo>
                  <a:lnTo>
                    <a:pt x="3742" y="1064"/>
                  </a:lnTo>
                  <a:lnTo>
                    <a:pt x="3559" y="1101"/>
                  </a:lnTo>
                  <a:lnTo>
                    <a:pt x="3229" y="1101"/>
                  </a:lnTo>
                  <a:lnTo>
                    <a:pt x="2862" y="1028"/>
                  </a:lnTo>
                  <a:lnTo>
                    <a:pt x="2532" y="917"/>
                  </a:lnTo>
                  <a:lnTo>
                    <a:pt x="2239" y="807"/>
                  </a:lnTo>
                  <a:lnTo>
                    <a:pt x="1908" y="734"/>
                  </a:lnTo>
                  <a:lnTo>
                    <a:pt x="1578" y="661"/>
                  </a:lnTo>
                  <a:lnTo>
                    <a:pt x="1248" y="624"/>
                  </a:lnTo>
                  <a:lnTo>
                    <a:pt x="918" y="661"/>
                  </a:lnTo>
                  <a:lnTo>
                    <a:pt x="625" y="771"/>
                  </a:lnTo>
                  <a:lnTo>
                    <a:pt x="478" y="844"/>
                  </a:lnTo>
                  <a:lnTo>
                    <a:pt x="368" y="954"/>
                  </a:lnTo>
                  <a:lnTo>
                    <a:pt x="258" y="1064"/>
                  </a:lnTo>
                  <a:lnTo>
                    <a:pt x="148" y="1211"/>
                  </a:lnTo>
                  <a:lnTo>
                    <a:pt x="111" y="1284"/>
                  </a:lnTo>
                  <a:lnTo>
                    <a:pt x="111" y="1321"/>
                  </a:lnTo>
                  <a:lnTo>
                    <a:pt x="148" y="1431"/>
                  </a:lnTo>
                  <a:lnTo>
                    <a:pt x="258" y="1468"/>
                  </a:lnTo>
                  <a:lnTo>
                    <a:pt x="368" y="1468"/>
                  </a:lnTo>
                  <a:lnTo>
                    <a:pt x="698" y="1284"/>
                  </a:lnTo>
                  <a:lnTo>
                    <a:pt x="1028" y="1174"/>
                  </a:lnTo>
                  <a:lnTo>
                    <a:pt x="1028" y="2531"/>
                  </a:lnTo>
                  <a:lnTo>
                    <a:pt x="955" y="3228"/>
                  </a:lnTo>
                  <a:lnTo>
                    <a:pt x="881" y="3925"/>
                  </a:lnTo>
                  <a:lnTo>
                    <a:pt x="698" y="3852"/>
                  </a:lnTo>
                  <a:lnTo>
                    <a:pt x="551" y="3742"/>
                  </a:lnTo>
                  <a:lnTo>
                    <a:pt x="368" y="3632"/>
                  </a:lnTo>
                  <a:lnTo>
                    <a:pt x="184" y="3522"/>
                  </a:lnTo>
                  <a:lnTo>
                    <a:pt x="111" y="3522"/>
                  </a:lnTo>
                  <a:lnTo>
                    <a:pt x="38" y="3595"/>
                  </a:lnTo>
                  <a:lnTo>
                    <a:pt x="1" y="3669"/>
                  </a:lnTo>
                  <a:lnTo>
                    <a:pt x="1" y="3779"/>
                  </a:lnTo>
                  <a:lnTo>
                    <a:pt x="38" y="3962"/>
                  </a:lnTo>
                  <a:lnTo>
                    <a:pt x="148" y="4145"/>
                  </a:lnTo>
                  <a:lnTo>
                    <a:pt x="294" y="4256"/>
                  </a:lnTo>
                  <a:lnTo>
                    <a:pt x="514" y="4402"/>
                  </a:lnTo>
                  <a:lnTo>
                    <a:pt x="735" y="4476"/>
                  </a:lnTo>
                  <a:lnTo>
                    <a:pt x="1175" y="4476"/>
                  </a:lnTo>
                  <a:lnTo>
                    <a:pt x="1248" y="4439"/>
                  </a:lnTo>
                  <a:lnTo>
                    <a:pt x="1321" y="4402"/>
                  </a:lnTo>
                  <a:lnTo>
                    <a:pt x="1395" y="4256"/>
                  </a:lnTo>
                  <a:lnTo>
                    <a:pt x="1505" y="3485"/>
                  </a:lnTo>
                  <a:lnTo>
                    <a:pt x="1578" y="2715"/>
                  </a:lnTo>
                  <a:lnTo>
                    <a:pt x="1578" y="1908"/>
                  </a:lnTo>
                  <a:lnTo>
                    <a:pt x="1542" y="1504"/>
                  </a:lnTo>
                  <a:lnTo>
                    <a:pt x="1505" y="1138"/>
                  </a:lnTo>
                  <a:lnTo>
                    <a:pt x="1762" y="1174"/>
                  </a:lnTo>
                  <a:lnTo>
                    <a:pt x="2128" y="1321"/>
                  </a:lnTo>
                  <a:lnTo>
                    <a:pt x="2459" y="1431"/>
                  </a:lnTo>
                  <a:lnTo>
                    <a:pt x="2825" y="1578"/>
                  </a:lnTo>
                  <a:lnTo>
                    <a:pt x="3192" y="1651"/>
                  </a:lnTo>
                  <a:lnTo>
                    <a:pt x="3486" y="1651"/>
                  </a:lnTo>
                  <a:lnTo>
                    <a:pt x="3449" y="2531"/>
                  </a:lnTo>
                  <a:lnTo>
                    <a:pt x="3412" y="3449"/>
                  </a:lnTo>
                  <a:lnTo>
                    <a:pt x="3412" y="3999"/>
                  </a:lnTo>
                  <a:lnTo>
                    <a:pt x="3412" y="4256"/>
                  </a:lnTo>
                  <a:lnTo>
                    <a:pt x="3412" y="4366"/>
                  </a:lnTo>
                  <a:lnTo>
                    <a:pt x="3412" y="4402"/>
                  </a:lnTo>
                  <a:lnTo>
                    <a:pt x="3449" y="4402"/>
                  </a:lnTo>
                  <a:lnTo>
                    <a:pt x="3412" y="4476"/>
                  </a:lnTo>
                  <a:lnTo>
                    <a:pt x="3376" y="4512"/>
                  </a:lnTo>
                  <a:lnTo>
                    <a:pt x="3376" y="4659"/>
                  </a:lnTo>
                  <a:lnTo>
                    <a:pt x="3376" y="4696"/>
                  </a:lnTo>
                  <a:lnTo>
                    <a:pt x="3412" y="4806"/>
                  </a:lnTo>
                  <a:lnTo>
                    <a:pt x="3522" y="4879"/>
                  </a:lnTo>
                  <a:lnTo>
                    <a:pt x="3632" y="4879"/>
                  </a:lnTo>
                  <a:lnTo>
                    <a:pt x="3742" y="4842"/>
                  </a:lnTo>
                  <a:lnTo>
                    <a:pt x="3853" y="4732"/>
                  </a:lnTo>
                  <a:lnTo>
                    <a:pt x="3926" y="4586"/>
                  </a:lnTo>
                  <a:lnTo>
                    <a:pt x="3926" y="4439"/>
                  </a:lnTo>
                  <a:lnTo>
                    <a:pt x="3926" y="4256"/>
                  </a:lnTo>
                  <a:lnTo>
                    <a:pt x="3963" y="3045"/>
                  </a:lnTo>
                  <a:lnTo>
                    <a:pt x="3963" y="1871"/>
                  </a:lnTo>
                  <a:lnTo>
                    <a:pt x="3963" y="1541"/>
                  </a:lnTo>
                  <a:lnTo>
                    <a:pt x="4366" y="1394"/>
                  </a:lnTo>
                  <a:lnTo>
                    <a:pt x="4733" y="1138"/>
                  </a:lnTo>
                  <a:lnTo>
                    <a:pt x="5063" y="844"/>
                  </a:lnTo>
                  <a:lnTo>
                    <a:pt x="5320" y="551"/>
                  </a:lnTo>
                  <a:lnTo>
                    <a:pt x="5467" y="367"/>
                  </a:lnTo>
                  <a:lnTo>
                    <a:pt x="5503" y="257"/>
                  </a:lnTo>
                  <a:lnTo>
                    <a:pt x="5503" y="184"/>
                  </a:lnTo>
                  <a:lnTo>
                    <a:pt x="5430" y="74"/>
                  </a:lnTo>
                  <a:lnTo>
                    <a:pt x="5356" y="37"/>
                  </a:lnTo>
                  <a:lnTo>
                    <a:pt x="5283"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 name="Google Shape;223;p16"/>
            <p:cNvSpPr/>
            <p:nvPr/>
          </p:nvSpPr>
          <p:spPr>
            <a:xfrm>
              <a:off x="6879325" y="4294925"/>
              <a:ext cx="344825" cy="254975"/>
            </a:xfrm>
            <a:custGeom>
              <a:rect b="b" l="l" r="r" t="t"/>
              <a:pathLst>
                <a:path extrusionOk="0" h="10199" w="13793">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 name="Google Shape;224;p16"/>
            <p:cNvSpPr/>
            <p:nvPr/>
          </p:nvSpPr>
          <p:spPr>
            <a:xfrm>
              <a:off x="6114500" y="2324225"/>
              <a:ext cx="158675" cy="329225"/>
            </a:xfrm>
            <a:custGeom>
              <a:rect b="b" l="l" r="r" t="t"/>
              <a:pathLst>
                <a:path extrusionOk="0" h="13169" w="6347">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p16"/>
            <p:cNvSpPr/>
            <p:nvPr/>
          </p:nvSpPr>
          <p:spPr>
            <a:xfrm>
              <a:off x="6335525" y="1405350"/>
              <a:ext cx="442025" cy="375100"/>
            </a:xfrm>
            <a:custGeom>
              <a:rect b="b" l="l" r="r" t="t"/>
              <a:pathLst>
                <a:path extrusionOk="0" h="15004" w="17681">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 name="Google Shape;226;p16"/>
            <p:cNvSpPr/>
            <p:nvPr/>
          </p:nvSpPr>
          <p:spPr>
            <a:xfrm>
              <a:off x="6059500" y="3516375"/>
              <a:ext cx="268700" cy="232025"/>
            </a:xfrm>
            <a:custGeom>
              <a:rect b="b" l="l" r="r" t="t"/>
              <a:pathLst>
                <a:path extrusionOk="0" h="9281" w="10748">
                  <a:moveTo>
                    <a:pt x="4072" y="550"/>
                  </a:moveTo>
                  <a:lnTo>
                    <a:pt x="4329" y="587"/>
                  </a:lnTo>
                  <a:lnTo>
                    <a:pt x="4585" y="697"/>
                  </a:lnTo>
                  <a:lnTo>
                    <a:pt x="4842" y="844"/>
                  </a:lnTo>
                  <a:lnTo>
                    <a:pt x="5025" y="1064"/>
                  </a:lnTo>
                  <a:lnTo>
                    <a:pt x="5136" y="1211"/>
                  </a:lnTo>
                  <a:lnTo>
                    <a:pt x="5209" y="1394"/>
                  </a:lnTo>
                  <a:lnTo>
                    <a:pt x="5246" y="1541"/>
                  </a:lnTo>
                  <a:lnTo>
                    <a:pt x="5282" y="1724"/>
                  </a:lnTo>
                  <a:lnTo>
                    <a:pt x="5282" y="2091"/>
                  </a:lnTo>
                  <a:lnTo>
                    <a:pt x="5246" y="2458"/>
                  </a:lnTo>
                  <a:lnTo>
                    <a:pt x="5209" y="2641"/>
                  </a:lnTo>
                  <a:lnTo>
                    <a:pt x="4695" y="1761"/>
                  </a:lnTo>
                  <a:lnTo>
                    <a:pt x="4072" y="550"/>
                  </a:lnTo>
                  <a:close/>
                  <a:moveTo>
                    <a:pt x="1357" y="3008"/>
                  </a:moveTo>
                  <a:lnTo>
                    <a:pt x="1504" y="3265"/>
                  </a:lnTo>
                  <a:lnTo>
                    <a:pt x="1614" y="3558"/>
                  </a:lnTo>
                  <a:lnTo>
                    <a:pt x="1797" y="3852"/>
                  </a:lnTo>
                  <a:lnTo>
                    <a:pt x="1467" y="3778"/>
                  </a:lnTo>
                  <a:lnTo>
                    <a:pt x="1137" y="3742"/>
                  </a:lnTo>
                  <a:lnTo>
                    <a:pt x="1321" y="3118"/>
                  </a:lnTo>
                  <a:lnTo>
                    <a:pt x="1357" y="3008"/>
                  </a:lnTo>
                  <a:close/>
                  <a:moveTo>
                    <a:pt x="3815" y="550"/>
                  </a:moveTo>
                  <a:lnTo>
                    <a:pt x="4072" y="1174"/>
                  </a:lnTo>
                  <a:lnTo>
                    <a:pt x="4329" y="1798"/>
                  </a:lnTo>
                  <a:lnTo>
                    <a:pt x="4695" y="2531"/>
                  </a:lnTo>
                  <a:lnTo>
                    <a:pt x="5099" y="3265"/>
                  </a:lnTo>
                  <a:lnTo>
                    <a:pt x="4989" y="3852"/>
                  </a:lnTo>
                  <a:lnTo>
                    <a:pt x="4732" y="3191"/>
                  </a:lnTo>
                  <a:lnTo>
                    <a:pt x="4475" y="2531"/>
                  </a:lnTo>
                  <a:lnTo>
                    <a:pt x="4255" y="1981"/>
                  </a:lnTo>
                  <a:lnTo>
                    <a:pt x="4035" y="1467"/>
                  </a:lnTo>
                  <a:lnTo>
                    <a:pt x="3742" y="880"/>
                  </a:lnTo>
                  <a:lnTo>
                    <a:pt x="3558" y="587"/>
                  </a:lnTo>
                  <a:lnTo>
                    <a:pt x="3815" y="550"/>
                  </a:lnTo>
                  <a:close/>
                  <a:moveTo>
                    <a:pt x="1761" y="1724"/>
                  </a:moveTo>
                  <a:lnTo>
                    <a:pt x="1724" y="1798"/>
                  </a:lnTo>
                  <a:lnTo>
                    <a:pt x="1761" y="1944"/>
                  </a:lnTo>
                  <a:lnTo>
                    <a:pt x="1834" y="2018"/>
                  </a:lnTo>
                  <a:lnTo>
                    <a:pt x="1944" y="2054"/>
                  </a:lnTo>
                  <a:lnTo>
                    <a:pt x="2054" y="2054"/>
                  </a:lnTo>
                  <a:lnTo>
                    <a:pt x="2274" y="2531"/>
                  </a:lnTo>
                  <a:lnTo>
                    <a:pt x="2458" y="2971"/>
                  </a:lnTo>
                  <a:lnTo>
                    <a:pt x="3008" y="4182"/>
                  </a:lnTo>
                  <a:lnTo>
                    <a:pt x="3081" y="4329"/>
                  </a:lnTo>
                  <a:lnTo>
                    <a:pt x="2825" y="4255"/>
                  </a:lnTo>
                  <a:lnTo>
                    <a:pt x="2458" y="4072"/>
                  </a:lnTo>
                  <a:lnTo>
                    <a:pt x="2164" y="3742"/>
                  </a:lnTo>
                  <a:lnTo>
                    <a:pt x="1944" y="3375"/>
                  </a:lnTo>
                  <a:lnTo>
                    <a:pt x="1724" y="2935"/>
                  </a:lnTo>
                  <a:lnTo>
                    <a:pt x="1651" y="2715"/>
                  </a:lnTo>
                  <a:lnTo>
                    <a:pt x="1504" y="2494"/>
                  </a:lnTo>
                  <a:lnTo>
                    <a:pt x="1724" y="1761"/>
                  </a:lnTo>
                  <a:lnTo>
                    <a:pt x="1761" y="1724"/>
                  </a:lnTo>
                  <a:close/>
                  <a:moveTo>
                    <a:pt x="2604" y="1174"/>
                  </a:moveTo>
                  <a:lnTo>
                    <a:pt x="2715" y="1614"/>
                  </a:lnTo>
                  <a:lnTo>
                    <a:pt x="2861" y="2054"/>
                  </a:lnTo>
                  <a:lnTo>
                    <a:pt x="3228" y="2898"/>
                  </a:lnTo>
                  <a:lnTo>
                    <a:pt x="3998" y="4695"/>
                  </a:lnTo>
                  <a:lnTo>
                    <a:pt x="3632" y="4549"/>
                  </a:lnTo>
                  <a:lnTo>
                    <a:pt x="3522" y="4365"/>
                  </a:lnTo>
                  <a:lnTo>
                    <a:pt x="3301" y="3888"/>
                  </a:lnTo>
                  <a:lnTo>
                    <a:pt x="2861" y="2935"/>
                  </a:lnTo>
                  <a:lnTo>
                    <a:pt x="2274" y="1834"/>
                  </a:lnTo>
                  <a:lnTo>
                    <a:pt x="2311" y="1651"/>
                  </a:lnTo>
                  <a:lnTo>
                    <a:pt x="2421" y="1467"/>
                  </a:lnTo>
                  <a:lnTo>
                    <a:pt x="2604" y="1174"/>
                  </a:lnTo>
                  <a:close/>
                  <a:moveTo>
                    <a:pt x="3338" y="660"/>
                  </a:moveTo>
                  <a:lnTo>
                    <a:pt x="3375" y="770"/>
                  </a:lnTo>
                  <a:lnTo>
                    <a:pt x="3668" y="1467"/>
                  </a:lnTo>
                  <a:lnTo>
                    <a:pt x="3962" y="2164"/>
                  </a:lnTo>
                  <a:lnTo>
                    <a:pt x="4182" y="2788"/>
                  </a:lnTo>
                  <a:lnTo>
                    <a:pt x="4402" y="3412"/>
                  </a:lnTo>
                  <a:lnTo>
                    <a:pt x="4769" y="4659"/>
                  </a:lnTo>
                  <a:lnTo>
                    <a:pt x="4732" y="4805"/>
                  </a:lnTo>
                  <a:lnTo>
                    <a:pt x="4659" y="4805"/>
                  </a:lnTo>
                  <a:lnTo>
                    <a:pt x="4549" y="4842"/>
                  </a:lnTo>
                  <a:lnTo>
                    <a:pt x="3668" y="2971"/>
                  </a:lnTo>
                  <a:lnTo>
                    <a:pt x="3191" y="1981"/>
                  </a:lnTo>
                  <a:lnTo>
                    <a:pt x="2971" y="1504"/>
                  </a:lnTo>
                  <a:lnTo>
                    <a:pt x="2788" y="991"/>
                  </a:lnTo>
                  <a:lnTo>
                    <a:pt x="3045" y="807"/>
                  </a:lnTo>
                  <a:lnTo>
                    <a:pt x="3338" y="660"/>
                  </a:lnTo>
                  <a:close/>
                  <a:moveTo>
                    <a:pt x="7703" y="4952"/>
                  </a:moveTo>
                  <a:lnTo>
                    <a:pt x="7960" y="5246"/>
                  </a:lnTo>
                  <a:lnTo>
                    <a:pt x="7960" y="5246"/>
                  </a:lnTo>
                  <a:lnTo>
                    <a:pt x="7887" y="5209"/>
                  </a:lnTo>
                  <a:lnTo>
                    <a:pt x="7593" y="5319"/>
                  </a:lnTo>
                  <a:lnTo>
                    <a:pt x="7300" y="5466"/>
                  </a:lnTo>
                  <a:lnTo>
                    <a:pt x="7190" y="5356"/>
                  </a:lnTo>
                  <a:lnTo>
                    <a:pt x="7080" y="5246"/>
                  </a:lnTo>
                  <a:lnTo>
                    <a:pt x="7373" y="5099"/>
                  </a:lnTo>
                  <a:lnTo>
                    <a:pt x="7703" y="4952"/>
                  </a:lnTo>
                  <a:close/>
                  <a:moveTo>
                    <a:pt x="8070" y="5356"/>
                  </a:moveTo>
                  <a:lnTo>
                    <a:pt x="8180" y="5466"/>
                  </a:lnTo>
                  <a:lnTo>
                    <a:pt x="7923" y="5576"/>
                  </a:lnTo>
                  <a:lnTo>
                    <a:pt x="7923" y="5576"/>
                  </a:lnTo>
                  <a:lnTo>
                    <a:pt x="8033" y="5429"/>
                  </a:lnTo>
                  <a:lnTo>
                    <a:pt x="8070" y="5356"/>
                  </a:lnTo>
                  <a:close/>
                  <a:moveTo>
                    <a:pt x="7556" y="5612"/>
                  </a:moveTo>
                  <a:lnTo>
                    <a:pt x="7483" y="5722"/>
                  </a:lnTo>
                  <a:lnTo>
                    <a:pt x="7483" y="5686"/>
                  </a:lnTo>
                  <a:lnTo>
                    <a:pt x="7556" y="5612"/>
                  </a:lnTo>
                  <a:close/>
                  <a:moveTo>
                    <a:pt x="8327" y="5649"/>
                  </a:moveTo>
                  <a:lnTo>
                    <a:pt x="8327" y="5686"/>
                  </a:lnTo>
                  <a:lnTo>
                    <a:pt x="7850" y="6163"/>
                  </a:lnTo>
                  <a:lnTo>
                    <a:pt x="7740" y="6016"/>
                  </a:lnTo>
                  <a:lnTo>
                    <a:pt x="7997" y="5796"/>
                  </a:lnTo>
                  <a:lnTo>
                    <a:pt x="8327" y="5649"/>
                  </a:lnTo>
                  <a:close/>
                  <a:moveTo>
                    <a:pt x="8437" y="5796"/>
                  </a:moveTo>
                  <a:lnTo>
                    <a:pt x="8584" y="6053"/>
                  </a:lnTo>
                  <a:lnTo>
                    <a:pt x="8143" y="6163"/>
                  </a:lnTo>
                  <a:lnTo>
                    <a:pt x="8437" y="5796"/>
                  </a:lnTo>
                  <a:close/>
                  <a:moveTo>
                    <a:pt x="8437" y="6346"/>
                  </a:moveTo>
                  <a:lnTo>
                    <a:pt x="8180" y="6676"/>
                  </a:lnTo>
                  <a:lnTo>
                    <a:pt x="8107" y="6493"/>
                  </a:lnTo>
                  <a:lnTo>
                    <a:pt x="8437" y="6346"/>
                  </a:lnTo>
                  <a:close/>
                  <a:moveTo>
                    <a:pt x="8767" y="6309"/>
                  </a:moveTo>
                  <a:lnTo>
                    <a:pt x="8840" y="6419"/>
                  </a:lnTo>
                  <a:lnTo>
                    <a:pt x="8547" y="6676"/>
                  </a:lnTo>
                  <a:lnTo>
                    <a:pt x="8767" y="6309"/>
                  </a:lnTo>
                  <a:close/>
                  <a:moveTo>
                    <a:pt x="9024" y="4695"/>
                  </a:moveTo>
                  <a:lnTo>
                    <a:pt x="9244" y="4732"/>
                  </a:lnTo>
                  <a:lnTo>
                    <a:pt x="9464" y="4805"/>
                  </a:lnTo>
                  <a:lnTo>
                    <a:pt x="9647" y="4915"/>
                  </a:lnTo>
                  <a:lnTo>
                    <a:pt x="9831" y="5062"/>
                  </a:lnTo>
                  <a:lnTo>
                    <a:pt x="9904" y="5099"/>
                  </a:lnTo>
                  <a:lnTo>
                    <a:pt x="9941" y="5099"/>
                  </a:lnTo>
                  <a:lnTo>
                    <a:pt x="10051" y="5209"/>
                  </a:lnTo>
                  <a:lnTo>
                    <a:pt x="10161" y="5429"/>
                  </a:lnTo>
                  <a:lnTo>
                    <a:pt x="10198" y="5649"/>
                  </a:lnTo>
                  <a:lnTo>
                    <a:pt x="10234" y="5869"/>
                  </a:lnTo>
                  <a:lnTo>
                    <a:pt x="10198" y="6089"/>
                  </a:lnTo>
                  <a:lnTo>
                    <a:pt x="10161" y="6346"/>
                  </a:lnTo>
                  <a:lnTo>
                    <a:pt x="10088" y="6566"/>
                  </a:lnTo>
                  <a:lnTo>
                    <a:pt x="9941" y="7006"/>
                  </a:lnTo>
                  <a:lnTo>
                    <a:pt x="9904" y="7080"/>
                  </a:lnTo>
                  <a:lnTo>
                    <a:pt x="9647" y="6676"/>
                  </a:lnTo>
                  <a:lnTo>
                    <a:pt x="9024" y="5832"/>
                  </a:lnTo>
                  <a:lnTo>
                    <a:pt x="8620" y="5282"/>
                  </a:lnTo>
                  <a:lnTo>
                    <a:pt x="8400" y="5025"/>
                  </a:lnTo>
                  <a:lnTo>
                    <a:pt x="8143" y="4842"/>
                  </a:lnTo>
                  <a:lnTo>
                    <a:pt x="8584" y="4732"/>
                  </a:lnTo>
                  <a:lnTo>
                    <a:pt x="8804" y="4695"/>
                  </a:lnTo>
                  <a:close/>
                  <a:moveTo>
                    <a:pt x="1064" y="3962"/>
                  </a:moveTo>
                  <a:lnTo>
                    <a:pt x="1357" y="4182"/>
                  </a:lnTo>
                  <a:lnTo>
                    <a:pt x="1651" y="4329"/>
                  </a:lnTo>
                  <a:lnTo>
                    <a:pt x="2348" y="4585"/>
                  </a:lnTo>
                  <a:lnTo>
                    <a:pt x="2458" y="4659"/>
                  </a:lnTo>
                  <a:lnTo>
                    <a:pt x="2494" y="4695"/>
                  </a:lnTo>
                  <a:lnTo>
                    <a:pt x="2568" y="4732"/>
                  </a:lnTo>
                  <a:lnTo>
                    <a:pt x="2641" y="4695"/>
                  </a:lnTo>
                  <a:lnTo>
                    <a:pt x="4329" y="5319"/>
                  </a:lnTo>
                  <a:lnTo>
                    <a:pt x="4329" y="5356"/>
                  </a:lnTo>
                  <a:lnTo>
                    <a:pt x="4292" y="5319"/>
                  </a:lnTo>
                  <a:lnTo>
                    <a:pt x="3888" y="5172"/>
                  </a:lnTo>
                  <a:lnTo>
                    <a:pt x="3705" y="5136"/>
                  </a:lnTo>
                  <a:lnTo>
                    <a:pt x="3485" y="5099"/>
                  </a:lnTo>
                  <a:lnTo>
                    <a:pt x="3448" y="5136"/>
                  </a:lnTo>
                  <a:lnTo>
                    <a:pt x="3411" y="5172"/>
                  </a:lnTo>
                  <a:lnTo>
                    <a:pt x="3448" y="5246"/>
                  </a:lnTo>
                  <a:lnTo>
                    <a:pt x="3595" y="5392"/>
                  </a:lnTo>
                  <a:lnTo>
                    <a:pt x="3852" y="5539"/>
                  </a:lnTo>
                  <a:lnTo>
                    <a:pt x="4108" y="5686"/>
                  </a:lnTo>
                  <a:lnTo>
                    <a:pt x="4402" y="5759"/>
                  </a:lnTo>
                  <a:lnTo>
                    <a:pt x="4365" y="5906"/>
                  </a:lnTo>
                  <a:lnTo>
                    <a:pt x="4035" y="5906"/>
                  </a:lnTo>
                  <a:lnTo>
                    <a:pt x="3742" y="5869"/>
                  </a:lnTo>
                  <a:lnTo>
                    <a:pt x="3411" y="5759"/>
                  </a:lnTo>
                  <a:lnTo>
                    <a:pt x="3228" y="5686"/>
                  </a:lnTo>
                  <a:lnTo>
                    <a:pt x="3191" y="5612"/>
                  </a:lnTo>
                  <a:lnTo>
                    <a:pt x="3155" y="5576"/>
                  </a:lnTo>
                  <a:lnTo>
                    <a:pt x="3118" y="5539"/>
                  </a:lnTo>
                  <a:lnTo>
                    <a:pt x="3081" y="5502"/>
                  </a:lnTo>
                  <a:lnTo>
                    <a:pt x="3045" y="5502"/>
                  </a:lnTo>
                  <a:lnTo>
                    <a:pt x="3008" y="5539"/>
                  </a:lnTo>
                  <a:lnTo>
                    <a:pt x="2971" y="5649"/>
                  </a:lnTo>
                  <a:lnTo>
                    <a:pt x="2971" y="5722"/>
                  </a:lnTo>
                  <a:lnTo>
                    <a:pt x="3008" y="5796"/>
                  </a:lnTo>
                  <a:lnTo>
                    <a:pt x="3045" y="5869"/>
                  </a:lnTo>
                  <a:lnTo>
                    <a:pt x="3191" y="6016"/>
                  </a:lnTo>
                  <a:lnTo>
                    <a:pt x="3338" y="6126"/>
                  </a:lnTo>
                  <a:lnTo>
                    <a:pt x="3522" y="6199"/>
                  </a:lnTo>
                  <a:lnTo>
                    <a:pt x="3742" y="6273"/>
                  </a:lnTo>
                  <a:lnTo>
                    <a:pt x="3962" y="6309"/>
                  </a:lnTo>
                  <a:lnTo>
                    <a:pt x="4182" y="6309"/>
                  </a:lnTo>
                  <a:lnTo>
                    <a:pt x="3962" y="6676"/>
                  </a:lnTo>
                  <a:lnTo>
                    <a:pt x="3742" y="6603"/>
                  </a:lnTo>
                  <a:lnTo>
                    <a:pt x="3228" y="6456"/>
                  </a:lnTo>
                  <a:lnTo>
                    <a:pt x="2971" y="6419"/>
                  </a:lnTo>
                  <a:lnTo>
                    <a:pt x="2715" y="6383"/>
                  </a:lnTo>
                  <a:lnTo>
                    <a:pt x="2641" y="6383"/>
                  </a:lnTo>
                  <a:lnTo>
                    <a:pt x="2641" y="6456"/>
                  </a:lnTo>
                  <a:lnTo>
                    <a:pt x="2641" y="6493"/>
                  </a:lnTo>
                  <a:lnTo>
                    <a:pt x="2678" y="6529"/>
                  </a:lnTo>
                  <a:lnTo>
                    <a:pt x="2861" y="6676"/>
                  </a:lnTo>
                  <a:lnTo>
                    <a:pt x="3081" y="6786"/>
                  </a:lnTo>
                  <a:lnTo>
                    <a:pt x="3522" y="6970"/>
                  </a:lnTo>
                  <a:lnTo>
                    <a:pt x="3742" y="7080"/>
                  </a:lnTo>
                  <a:lnTo>
                    <a:pt x="3632" y="7226"/>
                  </a:lnTo>
                  <a:lnTo>
                    <a:pt x="3522" y="7336"/>
                  </a:lnTo>
                  <a:lnTo>
                    <a:pt x="2935" y="7080"/>
                  </a:lnTo>
                  <a:lnTo>
                    <a:pt x="2311" y="6823"/>
                  </a:lnTo>
                  <a:lnTo>
                    <a:pt x="2238" y="6823"/>
                  </a:lnTo>
                  <a:lnTo>
                    <a:pt x="2201" y="6860"/>
                  </a:lnTo>
                  <a:lnTo>
                    <a:pt x="2201" y="6896"/>
                  </a:lnTo>
                  <a:lnTo>
                    <a:pt x="2201" y="6970"/>
                  </a:lnTo>
                  <a:lnTo>
                    <a:pt x="2458" y="7190"/>
                  </a:lnTo>
                  <a:lnTo>
                    <a:pt x="2678" y="7410"/>
                  </a:lnTo>
                  <a:lnTo>
                    <a:pt x="2971" y="7557"/>
                  </a:lnTo>
                  <a:lnTo>
                    <a:pt x="3265" y="7703"/>
                  </a:lnTo>
                  <a:lnTo>
                    <a:pt x="2971" y="7960"/>
                  </a:lnTo>
                  <a:lnTo>
                    <a:pt x="2641" y="7960"/>
                  </a:lnTo>
                  <a:lnTo>
                    <a:pt x="2311" y="7887"/>
                  </a:lnTo>
                  <a:lnTo>
                    <a:pt x="1981" y="7777"/>
                  </a:lnTo>
                  <a:lnTo>
                    <a:pt x="1871" y="7777"/>
                  </a:lnTo>
                  <a:lnTo>
                    <a:pt x="1834" y="7813"/>
                  </a:lnTo>
                  <a:lnTo>
                    <a:pt x="1797" y="7850"/>
                  </a:lnTo>
                  <a:lnTo>
                    <a:pt x="1797" y="7923"/>
                  </a:lnTo>
                  <a:lnTo>
                    <a:pt x="1834" y="8070"/>
                  </a:lnTo>
                  <a:lnTo>
                    <a:pt x="1944" y="8143"/>
                  </a:lnTo>
                  <a:lnTo>
                    <a:pt x="2091" y="8217"/>
                  </a:lnTo>
                  <a:lnTo>
                    <a:pt x="2238" y="8290"/>
                  </a:lnTo>
                  <a:lnTo>
                    <a:pt x="2348" y="8327"/>
                  </a:lnTo>
                  <a:lnTo>
                    <a:pt x="2164" y="8364"/>
                  </a:lnTo>
                  <a:lnTo>
                    <a:pt x="1944" y="8364"/>
                  </a:lnTo>
                  <a:lnTo>
                    <a:pt x="1761" y="8327"/>
                  </a:lnTo>
                  <a:lnTo>
                    <a:pt x="1541" y="8253"/>
                  </a:lnTo>
                  <a:lnTo>
                    <a:pt x="1247" y="8070"/>
                  </a:lnTo>
                  <a:lnTo>
                    <a:pt x="1027" y="7850"/>
                  </a:lnTo>
                  <a:lnTo>
                    <a:pt x="844" y="7593"/>
                  </a:lnTo>
                  <a:lnTo>
                    <a:pt x="697" y="7300"/>
                  </a:lnTo>
                  <a:lnTo>
                    <a:pt x="624" y="6970"/>
                  </a:lnTo>
                  <a:lnTo>
                    <a:pt x="550" y="6676"/>
                  </a:lnTo>
                  <a:lnTo>
                    <a:pt x="550" y="6346"/>
                  </a:lnTo>
                  <a:lnTo>
                    <a:pt x="550" y="6016"/>
                  </a:lnTo>
                  <a:lnTo>
                    <a:pt x="624" y="5502"/>
                  </a:lnTo>
                  <a:lnTo>
                    <a:pt x="734" y="4989"/>
                  </a:lnTo>
                  <a:lnTo>
                    <a:pt x="1064" y="3962"/>
                  </a:lnTo>
                  <a:close/>
                  <a:moveTo>
                    <a:pt x="6786" y="5429"/>
                  </a:moveTo>
                  <a:lnTo>
                    <a:pt x="6860" y="5649"/>
                  </a:lnTo>
                  <a:lnTo>
                    <a:pt x="6970" y="5832"/>
                  </a:lnTo>
                  <a:lnTo>
                    <a:pt x="7006" y="5906"/>
                  </a:lnTo>
                  <a:lnTo>
                    <a:pt x="7043" y="5979"/>
                  </a:lnTo>
                  <a:lnTo>
                    <a:pt x="7116" y="6016"/>
                  </a:lnTo>
                  <a:lnTo>
                    <a:pt x="7813" y="7006"/>
                  </a:lnTo>
                  <a:lnTo>
                    <a:pt x="8143" y="7520"/>
                  </a:lnTo>
                  <a:lnTo>
                    <a:pt x="8143" y="7667"/>
                  </a:lnTo>
                  <a:lnTo>
                    <a:pt x="8143" y="7740"/>
                  </a:lnTo>
                  <a:lnTo>
                    <a:pt x="8217" y="7813"/>
                  </a:lnTo>
                  <a:lnTo>
                    <a:pt x="8290" y="7850"/>
                  </a:lnTo>
                  <a:lnTo>
                    <a:pt x="8363" y="7850"/>
                  </a:lnTo>
                  <a:lnTo>
                    <a:pt x="8400" y="7813"/>
                  </a:lnTo>
                  <a:lnTo>
                    <a:pt x="8510" y="7887"/>
                  </a:lnTo>
                  <a:lnTo>
                    <a:pt x="8584" y="7923"/>
                  </a:lnTo>
                  <a:lnTo>
                    <a:pt x="8694" y="7960"/>
                  </a:lnTo>
                  <a:lnTo>
                    <a:pt x="8767" y="7923"/>
                  </a:lnTo>
                  <a:lnTo>
                    <a:pt x="8877" y="7997"/>
                  </a:lnTo>
                  <a:lnTo>
                    <a:pt x="8987" y="7997"/>
                  </a:lnTo>
                  <a:lnTo>
                    <a:pt x="9060" y="8033"/>
                  </a:lnTo>
                  <a:lnTo>
                    <a:pt x="9134" y="7997"/>
                  </a:lnTo>
                  <a:lnTo>
                    <a:pt x="9207" y="7923"/>
                  </a:lnTo>
                  <a:lnTo>
                    <a:pt x="9207" y="7813"/>
                  </a:lnTo>
                  <a:lnTo>
                    <a:pt x="9207" y="7740"/>
                  </a:lnTo>
                  <a:lnTo>
                    <a:pt x="9134" y="7667"/>
                  </a:lnTo>
                  <a:lnTo>
                    <a:pt x="9170" y="7557"/>
                  </a:lnTo>
                  <a:lnTo>
                    <a:pt x="9207" y="7483"/>
                  </a:lnTo>
                  <a:lnTo>
                    <a:pt x="9244" y="7410"/>
                  </a:lnTo>
                  <a:lnTo>
                    <a:pt x="9244" y="7373"/>
                  </a:lnTo>
                  <a:lnTo>
                    <a:pt x="9207" y="7300"/>
                  </a:lnTo>
                  <a:lnTo>
                    <a:pt x="9170" y="7263"/>
                  </a:lnTo>
                  <a:lnTo>
                    <a:pt x="9134" y="7226"/>
                  </a:lnTo>
                  <a:lnTo>
                    <a:pt x="8987" y="7226"/>
                  </a:lnTo>
                  <a:lnTo>
                    <a:pt x="8694" y="7336"/>
                  </a:lnTo>
                  <a:lnTo>
                    <a:pt x="8694" y="7300"/>
                  </a:lnTo>
                  <a:lnTo>
                    <a:pt x="8877" y="7153"/>
                  </a:lnTo>
                  <a:lnTo>
                    <a:pt x="9060" y="6970"/>
                  </a:lnTo>
                  <a:lnTo>
                    <a:pt x="9134" y="6860"/>
                  </a:lnTo>
                  <a:lnTo>
                    <a:pt x="9244" y="7043"/>
                  </a:lnTo>
                  <a:lnTo>
                    <a:pt x="9501" y="7446"/>
                  </a:lnTo>
                  <a:lnTo>
                    <a:pt x="9537" y="7593"/>
                  </a:lnTo>
                  <a:lnTo>
                    <a:pt x="9317" y="7887"/>
                  </a:lnTo>
                  <a:lnTo>
                    <a:pt x="9024" y="8143"/>
                  </a:lnTo>
                  <a:lnTo>
                    <a:pt x="8730" y="8364"/>
                  </a:lnTo>
                  <a:lnTo>
                    <a:pt x="8400" y="8547"/>
                  </a:lnTo>
                  <a:lnTo>
                    <a:pt x="8070" y="8657"/>
                  </a:lnTo>
                  <a:lnTo>
                    <a:pt x="7703" y="8694"/>
                  </a:lnTo>
                  <a:lnTo>
                    <a:pt x="7520" y="8694"/>
                  </a:lnTo>
                  <a:lnTo>
                    <a:pt x="7373" y="8657"/>
                  </a:lnTo>
                  <a:lnTo>
                    <a:pt x="7190" y="8620"/>
                  </a:lnTo>
                  <a:lnTo>
                    <a:pt x="7006" y="8547"/>
                  </a:lnTo>
                  <a:lnTo>
                    <a:pt x="6823" y="8437"/>
                  </a:lnTo>
                  <a:lnTo>
                    <a:pt x="6676" y="8290"/>
                  </a:lnTo>
                  <a:lnTo>
                    <a:pt x="6419" y="7997"/>
                  </a:lnTo>
                  <a:lnTo>
                    <a:pt x="6199" y="7667"/>
                  </a:lnTo>
                  <a:lnTo>
                    <a:pt x="6053" y="7300"/>
                  </a:lnTo>
                  <a:lnTo>
                    <a:pt x="6016" y="6896"/>
                  </a:lnTo>
                  <a:lnTo>
                    <a:pt x="6016" y="6676"/>
                  </a:lnTo>
                  <a:lnTo>
                    <a:pt x="6053" y="6493"/>
                  </a:lnTo>
                  <a:lnTo>
                    <a:pt x="6089" y="6309"/>
                  </a:lnTo>
                  <a:lnTo>
                    <a:pt x="6163" y="6126"/>
                  </a:lnTo>
                  <a:lnTo>
                    <a:pt x="6273" y="5943"/>
                  </a:lnTo>
                  <a:lnTo>
                    <a:pt x="6383" y="5759"/>
                  </a:lnTo>
                  <a:lnTo>
                    <a:pt x="6566" y="5576"/>
                  </a:lnTo>
                  <a:lnTo>
                    <a:pt x="6786" y="5429"/>
                  </a:lnTo>
                  <a:close/>
                  <a:moveTo>
                    <a:pt x="3852" y="0"/>
                  </a:moveTo>
                  <a:lnTo>
                    <a:pt x="3522" y="37"/>
                  </a:lnTo>
                  <a:lnTo>
                    <a:pt x="3191" y="110"/>
                  </a:lnTo>
                  <a:lnTo>
                    <a:pt x="2898" y="257"/>
                  </a:lnTo>
                  <a:lnTo>
                    <a:pt x="2604" y="440"/>
                  </a:lnTo>
                  <a:lnTo>
                    <a:pt x="2348" y="660"/>
                  </a:lnTo>
                  <a:lnTo>
                    <a:pt x="2091" y="660"/>
                  </a:lnTo>
                  <a:lnTo>
                    <a:pt x="1871" y="734"/>
                  </a:lnTo>
                  <a:lnTo>
                    <a:pt x="1687" y="880"/>
                  </a:lnTo>
                  <a:lnTo>
                    <a:pt x="1541" y="1064"/>
                  </a:lnTo>
                  <a:lnTo>
                    <a:pt x="1394" y="1284"/>
                  </a:lnTo>
                  <a:lnTo>
                    <a:pt x="1321" y="1504"/>
                  </a:lnTo>
                  <a:lnTo>
                    <a:pt x="1137" y="1944"/>
                  </a:lnTo>
                  <a:lnTo>
                    <a:pt x="660" y="3522"/>
                  </a:lnTo>
                  <a:lnTo>
                    <a:pt x="404" y="4292"/>
                  </a:lnTo>
                  <a:lnTo>
                    <a:pt x="183" y="5062"/>
                  </a:lnTo>
                  <a:lnTo>
                    <a:pt x="37" y="5759"/>
                  </a:lnTo>
                  <a:lnTo>
                    <a:pt x="0" y="6126"/>
                  </a:lnTo>
                  <a:lnTo>
                    <a:pt x="0" y="6456"/>
                  </a:lnTo>
                  <a:lnTo>
                    <a:pt x="0" y="6786"/>
                  </a:lnTo>
                  <a:lnTo>
                    <a:pt x="73" y="7153"/>
                  </a:lnTo>
                  <a:lnTo>
                    <a:pt x="183" y="7483"/>
                  </a:lnTo>
                  <a:lnTo>
                    <a:pt x="330" y="7813"/>
                  </a:lnTo>
                  <a:lnTo>
                    <a:pt x="477" y="8033"/>
                  </a:lnTo>
                  <a:lnTo>
                    <a:pt x="660" y="8253"/>
                  </a:lnTo>
                  <a:lnTo>
                    <a:pt x="880" y="8474"/>
                  </a:lnTo>
                  <a:lnTo>
                    <a:pt x="1101" y="8657"/>
                  </a:lnTo>
                  <a:lnTo>
                    <a:pt x="1357" y="8767"/>
                  </a:lnTo>
                  <a:lnTo>
                    <a:pt x="1651" y="8877"/>
                  </a:lnTo>
                  <a:lnTo>
                    <a:pt x="1908" y="8914"/>
                  </a:lnTo>
                  <a:lnTo>
                    <a:pt x="2201" y="8950"/>
                  </a:lnTo>
                  <a:lnTo>
                    <a:pt x="2458" y="8914"/>
                  </a:lnTo>
                  <a:lnTo>
                    <a:pt x="2678" y="8840"/>
                  </a:lnTo>
                  <a:lnTo>
                    <a:pt x="2898" y="8730"/>
                  </a:lnTo>
                  <a:lnTo>
                    <a:pt x="3081" y="8620"/>
                  </a:lnTo>
                  <a:lnTo>
                    <a:pt x="3448" y="8290"/>
                  </a:lnTo>
                  <a:lnTo>
                    <a:pt x="3778" y="7923"/>
                  </a:lnTo>
                  <a:lnTo>
                    <a:pt x="3815" y="7960"/>
                  </a:lnTo>
                  <a:lnTo>
                    <a:pt x="3925" y="7960"/>
                  </a:lnTo>
                  <a:lnTo>
                    <a:pt x="4035" y="7887"/>
                  </a:lnTo>
                  <a:lnTo>
                    <a:pt x="4108" y="7813"/>
                  </a:lnTo>
                  <a:lnTo>
                    <a:pt x="4108" y="7740"/>
                  </a:lnTo>
                  <a:lnTo>
                    <a:pt x="4072" y="7593"/>
                  </a:lnTo>
                  <a:lnTo>
                    <a:pt x="4182" y="7446"/>
                  </a:lnTo>
                  <a:lnTo>
                    <a:pt x="4512" y="6896"/>
                  </a:lnTo>
                  <a:lnTo>
                    <a:pt x="4769" y="6309"/>
                  </a:lnTo>
                  <a:lnTo>
                    <a:pt x="5025" y="5722"/>
                  </a:lnTo>
                  <a:lnTo>
                    <a:pt x="5209" y="5099"/>
                  </a:lnTo>
                  <a:lnTo>
                    <a:pt x="5246" y="5062"/>
                  </a:lnTo>
                  <a:lnTo>
                    <a:pt x="5282" y="4989"/>
                  </a:lnTo>
                  <a:lnTo>
                    <a:pt x="5282" y="4915"/>
                  </a:lnTo>
                  <a:lnTo>
                    <a:pt x="5466" y="4292"/>
                  </a:lnTo>
                  <a:lnTo>
                    <a:pt x="5612" y="3632"/>
                  </a:lnTo>
                  <a:lnTo>
                    <a:pt x="5722" y="2971"/>
                  </a:lnTo>
                  <a:lnTo>
                    <a:pt x="5796" y="2311"/>
                  </a:lnTo>
                  <a:lnTo>
                    <a:pt x="5832" y="1981"/>
                  </a:lnTo>
                  <a:lnTo>
                    <a:pt x="5796" y="1651"/>
                  </a:lnTo>
                  <a:lnTo>
                    <a:pt x="5759" y="1357"/>
                  </a:lnTo>
                  <a:lnTo>
                    <a:pt x="5649" y="1064"/>
                  </a:lnTo>
                  <a:lnTo>
                    <a:pt x="5539" y="807"/>
                  </a:lnTo>
                  <a:lnTo>
                    <a:pt x="5356" y="587"/>
                  </a:lnTo>
                  <a:lnTo>
                    <a:pt x="5099" y="367"/>
                  </a:lnTo>
                  <a:lnTo>
                    <a:pt x="4842" y="184"/>
                  </a:lnTo>
                  <a:lnTo>
                    <a:pt x="4512" y="73"/>
                  </a:lnTo>
                  <a:lnTo>
                    <a:pt x="4182" y="0"/>
                  </a:lnTo>
                  <a:close/>
                  <a:moveTo>
                    <a:pt x="8730" y="3962"/>
                  </a:moveTo>
                  <a:lnTo>
                    <a:pt x="8584" y="4072"/>
                  </a:lnTo>
                  <a:lnTo>
                    <a:pt x="8437" y="4182"/>
                  </a:lnTo>
                  <a:lnTo>
                    <a:pt x="8327" y="4329"/>
                  </a:lnTo>
                  <a:lnTo>
                    <a:pt x="7887" y="4439"/>
                  </a:lnTo>
                  <a:lnTo>
                    <a:pt x="7336" y="4585"/>
                  </a:lnTo>
                  <a:lnTo>
                    <a:pt x="6786" y="4842"/>
                  </a:lnTo>
                  <a:lnTo>
                    <a:pt x="6566" y="4989"/>
                  </a:lnTo>
                  <a:lnTo>
                    <a:pt x="6309" y="5172"/>
                  </a:lnTo>
                  <a:lnTo>
                    <a:pt x="6089" y="5356"/>
                  </a:lnTo>
                  <a:lnTo>
                    <a:pt x="5906" y="5576"/>
                  </a:lnTo>
                  <a:lnTo>
                    <a:pt x="5759" y="5796"/>
                  </a:lnTo>
                  <a:lnTo>
                    <a:pt x="5612" y="6053"/>
                  </a:lnTo>
                  <a:lnTo>
                    <a:pt x="5539" y="6309"/>
                  </a:lnTo>
                  <a:lnTo>
                    <a:pt x="5502" y="6603"/>
                  </a:lnTo>
                  <a:lnTo>
                    <a:pt x="5466" y="6860"/>
                  </a:lnTo>
                  <a:lnTo>
                    <a:pt x="5502" y="7116"/>
                  </a:lnTo>
                  <a:lnTo>
                    <a:pt x="5539" y="7373"/>
                  </a:lnTo>
                  <a:lnTo>
                    <a:pt x="5612" y="7630"/>
                  </a:lnTo>
                  <a:lnTo>
                    <a:pt x="5722" y="7887"/>
                  </a:lnTo>
                  <a:lnTo>
                    <a:pt x="5869" y="8107"/>
                  </a:lnTo>
                  <a:lnTo>
                    <a:pt x="6016" y="8327"/>
                  </a:lnTo>
                  <a:lnTo>
                    <a:pt x="6199" y="8547"/>
                  </a:lnTo>
                  <a:lnTo>
                    <a:pt x="6419" y="8730"/>
                  </a:lnTo>
                  <a:lnTo>
                    <a:pt x="6639" y="8914"/>
                  </a:lnTo>
                  <a:lnTo>
                    <a:pt x="6860" y="9060"/>
                  </a:lnTo>
                  <a:lnTo>
                    <a:pt x="7116" y="9170"/>
                  </a:lnTo>
                  <a:lnTo>
                    <a:pt x="7410" y="9244"/>
                  </a:lnTo>
                  <a:lnTo>
                    <a:pt x="7703" y="9281"/>
                  </a:lnTo>
                  <a:lnTo>
                    <a:pt x="8033" y="9244"/>
                  </a:lnTo>
                  <a:lnTo>
                    <a:pt x="8327" y="9170"/>
                  </a:lnTo>
                  <a:lnTo>
                    <a:pt x="8620" y="9024"/>
                  </a:lnTo>
                  <a:lnTo>
                    <a:pt x="8877" y="8877"/>
                  </a:lnTo>
                  <a:lnTo>
                    <a:pt x="9391" y="8547"/>
                  </a:lnTo>
                  <a:lnTo>
                    <a:pt x="9611" y="8364"/>
                  </a:lnTo>
                  <a:lnTo>
                    <a:pt x="9794" y="8143"/>
                  </a:lnTo>
                  <a:lnTo>
                    <a:pt x="9977" y="7923"/>
                  </a:lnTo>
                  <a:lnTo>
                    <a:pt x="10161" y="7703"/>
                  </a:lnTo>
                  <a:lnTo>
                    <a:pt x="10418" y="7190"/>
                  </a:lnTo>
                  <a:lnTo>
                    <a:pt x="10638" y="6676"/>
                  </a:lnTo>
                  <a:lnTo>
                    <a:pt x="10711" y="6346"/>
                  </a:lnTo>
                  <a:lnTo>
                    <a:pt x="10748" y="6053"/>
                  </a:lnTo>
                  <a:lnTo>
                    <a:pt x="10748" y="5722"/>
                  </a:lnTo>
                  <a:lnTo>
                    <a:pt x="10711" y="5466"/>
                  </a:lnTo>
                  <a:lnTo>
                    <a:pt x="10601" y="5172"/>
                  </a:lnTo>
                  <a:lnTo>
                    <a:pt x="10454" y="4915"/>
                  </a:lnTo>
                  <a:lnTo>
                    <a:pt x="10271" y="4659"/>
                  </a:lnTo>
                  <a:lnTo>
                    <a:pt x="10051" y="4439"/>
                  </a:lnTo>
                  <a:lnTo>
                    <a:pt x="9794" y="4255"/>
                  </a:lnTo>
                  <a:lnTo>
                    <a:pt x="9537" y="4108"/>
                  </a:lnTo>
                  <a:lnTo>
                    <a:pt x="9244" y="3998"/>
                  </a:lnTo>
                  <a:lnTo>
                    <a:pt x="8950" y="3962"/>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16"/>
            <p:cNvSpPr/>
            <p:nvPr/>
          </p:nvSpPr>
          <p:spPr>
            <a:xfrm>
              <a:off x="6385050" y="4208725"/>
              <a:ext cx="422775" cy="298975"/>
            </a:xfrm>
            <a:custGeom>
              <a:rect b="b" l="l" r="r" t="t"/>
              <a:pathLst>
                <a:path extrusionOk="0" h="11959" w="16911">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 name="Google Shape;228;p16"/>
            <p:cNvSpPr/>
            <p:nvPr/>
          </p:nvSpPr>
          <p:spPr>
            <a:xfrm>
              <a:off x="7121425" y="2437925"/>
              <a:ext cx="246700" cy="315500"/>
            </a:xfrm>
            <a:custGeom>
              <a:rect b="b" l="l" r="r" t="t"/>
              <a:pathLst>
                <a:path extrusionOk="0" h="12620" w="9868">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 name="Google Shape;229;p16"/>
            <p:cNvSpPr/>
            <p:nvPr/>
          </p:nvSpPr>
          <p:spPr>
            <a:xfrm>
              <a:off x="6062250" y="3853825"/>
              <a:ext cx="332900" cy="376025"/>
            </a:xfrm>
            <a:custGeom>
              <a:rect b="b" l="l" r="r" t="t"/>
              <a:pathLst>
                <a:path extrusionOk="0" h="15041" w="13316">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p16"/>
            <p:cNvSpPr/>
            <p:nvPr/>
          </p:nvSpPr>
          <p:spPr>
            <a:xfrm>
              <a:off x="6023725" y="3167900"/>
              <a:ext cx="340250" cy="227450"/>
            </a:xfrm>
            <a:custGeom>
              <a:rect b="b" l="l" r="r" t="t"/>
              <a:pathLst>
                <a:path extrusionOk="0" h="9098" w="1361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 name="Google Shape;231;p16"/>
            <p:cNvSpPr/>
            <p:nvPr/>
          </p:nvSpPr>
          <p:spPr>
            <a:xfrm>
              <a:off x="7109500" y="3449425"/>
              <a:ext cx="154100" cy="165100"/>
            </a:xfrm>
            <a:custGeom>
              <a:rect b="b" l="l" r="r" t="t"/>
              <a:pathLst>
                <a:path extrusionOk="0" h="6604" w="6164">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cxnSp>
        <p:nvCxnSpPr>
          <p:cNvPr id="232" name="Google Shape;232;p16"/>
          <p:cNvCxnSpPr/>
          <p:nvPr/>
        </p:nvCxnSpPr>
        <p:spPr>
          <a:xfrm>
            <a:off x="850475" y="1031425"/>
            <a:ext cx="6037800" cy="0"/>
          </a:xfrm>
          <a:prstGeom prst="straightConnector1">
            <a:avLst/>
          </a:prstGeom>
          <a:noFill/>
          <a:ln cap="rnd" cmpd="sng" w="19050">
            <a:solidFill>
              <a:srgbClr val="A4C2F4"/>
            </a:solidFill>
            <a:prstDash val="dash"/>
            <a:round/>
            <a:headEnd len="med" w="med" type="none"/>
            <a:tailEnd len="med" w="med" type="none"/>
          </a:ln>
        </p:spPr>
      </p:cxnSp>
      <p:sp>
        <p:nvSpPr>
          <p:cNvPr id="233" name="Google Shape;233;p16"/>
          <p:cNvSpPr txBox="1"/>
          <p:nvPr>
            <p:ph idx="12" type="sldNum"/>
          </p:nvPr>
        </p:nvSpPr>
        <p:spPr>
          <a:xfrm>
            <a:off x="90619" y="4722737"/>
            <a:ext cx="548700" cy="3936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letely blank">
  <p:cSld name="BLANK_1">
    <p:spTree>
      <p:nvGrpSpPr>
        <p:cNvPr id="234" name="Shape 234"/>
        <p:cNvGrpSpPr/>
        <p:nvPr/>
      </p:nvGrpSpPr>
      <p:grpSpPr>
        <a:xfrm>
          <a:off x="0" y="0"/>
          <a:ext cx="0" cy="0"/>
          <a:chOff x="0" y="0"/>
          <a:chExt cx="0" cy="0"/>
        </a:xfrm>
      </p:grpSpPr>
      <p:sp>
        <p:nvSpPr>
          <p:cNvPr id="235" name="Google Shape;235;p17"/>
          <p:cNvSpPr txBox="1"/>
          <p:nvPr>
            <p:ph idx="12" type="sldNum"/>
          </p:nvPr>
        </p:nvSpPr>
        <p:spPr>
          <a:xfrm>
            <a:off x="4297650" y="4853299"/>
            <a:ext cx="548700" cy="290100"/>
          </a:xfrm>
          <a:prstGeom prst="rect">
            <a:avLst/>
          </a:prstGeom>
        </p:spPr>
        <p:txBody>
          <a:bodyPr anchorCtr="0" anchor="ctr" bIns="91425" lIns="91425" spcFirstLastPara="1" rIns="91425" wrap="square" tIns="91425">
            <a:noAutofit/>
          </a:bodyPr>
          <a:lstStyle>
            <a:lvl1pPr lvl="0" rtl="0" algn="ctr">
              <a:buNone/>
              <a:defRPr/>
            </a:lvl1pPr>
            <a:lvl2pPr lvl="1" rtl="0" algn="ctr">
              <a:buNone/>
              <a:defRPr/>
            </a:lvl2pPr>
            <a:lvl3pPr lvl="2" rtl="0" algn="ctr">
              <a:buNone/>
              <a:defRPr/>
            </a:lvl3pPr>
            <a:lvl4pPr lvl="3" rtl="0" algn="ctr">
              <a:buNone/>
              <a:defRPr/>
            </a:lvl4pPr>
            <a:lvl5pPr lvl="4" rtl="0" algn="ctr">
              <a:buNone/>
              <a:defRPr/>
            </a:lvl5pPr>
            <a:lvl6pPr lvl="5" rtl="0" algn="ctr">
              <a:buNone/>
              <a:defRPr/>
            </a:lvl6pPr>
            <a:lvl7pPr lvl="6" rtl="0" algn="ctr">
              <a:buNone/>
              <a:defRPr/>
            </a:lvl7pPr>
            <a:lvl8pPr lvl="7" rtl="0" algn="ctr">
              <a:buNone/>
              <a:defRPr/>
            </a:lvl8pPr>
            <a:lvl9pPr lvl="8" rtl="0" algn="ctr">
              <a:buNone/>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
  <p:cSld name="TITLE">
    <p:spTree>
      <p:nvGrpSpPr>
        <p:cNvPr id="392" name="Shape 392"/>
        <p:cNvGrpSpPr/>
        <p:nvPr/>
      </p:nvGrpSpPr>
      <p:grpSpPr>
        <a:xfrm>
          <a:off x="0" y="0"/>
          <a:ext cx="0" cy="0"/>
          <a:chOff x="0" y="0"/>
          <a:chExt cx="0" cy="0"/>
        </a:xfrm>
      </p:grpSpPr>
      <p:sp>
        <p:nvSpPr>
          <p:cNvPr id="393" name="Google Shape;393;p19"/>
          <p:cNvSpPr txBox="1"/>
          <p:nvPr>
            <p:ph type="ctrTitle"/>
          </p:nvPr>
        </p:nvSpPr>
        <p:spPr>
          <a:xfrm>
            <a:off x="2305100" y="1161050"/>
            <a:ext cx="6153000" cy="1159800"/>
          </a:xfrm>
          <a:prstGeom prst="rect">
            <a:avLst/>
          </a:prstGeom>
        </p:spPr>
        <p:txBody>
          <a:bodyPr anchorCtr="0" anchor="ctr" bIns="91425" lIns="91425" spcFirstLastPara="1" rIns="91425" wrap="square" tIns="91425">
            <a:noAutofit/>
          </a:bodyPr>
          <a:lstStyle>
            <a:lvl1pPr lvl="0" rtl="0" algn="r">
              <a:spcBef>
                <a:spcPts val="0"/>
              </a:spcBef>
              <a:spcAft>
                <a:spcPts val="0"/>
              </a:spcAft>
              <a:buClr>
                <a:schemeClr val="dk2"/>
              </a:buClr>
              <a:buSzPts val="4800"/>
              <a:buNone/>
              <a:defRPr b="0" sz="4800">
                <a:solidFill>
                  <a:schemeClr val="dk2"/>
                </a:solidFill>
              </a:defRPr>
            </a:lvl1pPr>
            <a:lvl2pPr lvl="1" rtl="0" algn="r">
              <a:spcBef>
                <a:spcPts val="0"/>
              </a:spcBef>
              <a:spcAft>
                <a:spcPts val="0"/>
              </a:spcAft>
              <a:buClr>
                <a:schemeClr val="dk2"/>
              </a:buClr>
              <a:buSzPts val="4800"/>
              <a:buNone/>
              <a:defRPr b="0" sz="4800">
                <a:solidFill>
                  <a:schemeClr val="dk2"/>
                </a:solidFill>
              </a:defRPr>
            </a:lvl2pPr>
            <a:lvl3pPr lvl="2" rtl="0" algn="r">
              <a:spcBef>
                <a:spcPts val="0"/>
              </a:spcBef>
              <a:spcAft>
                <a:spcPts val="0"/>
              </a:spcAft>
              <a:buClr>
                <a:schemeClr val="dk2"/>
              </a:buClr>
              <a:buSzPts val="4800"/>
              <a:buNone/>
              <a:defRPr b="0" sz="4800">
                <a:solidFill>
                  <a:schemeClr val="dk2"/>
                </a:solidFill>
              </a:defRPr>
            </a:lvl3pPr>
            <a:lvl4pPr lvl="3" rtl="0" algn="r">
              <a:spcBef>
                <a:spcPts val="0"/>
              </a:spcBef>
              <a:spcAft>
                <a:spcPts val="0"/>
              </a:spcAft>
              <a:buClr>
                <a:schemeClr val="dk2"/>
              </a:buClr>
              <a:buSzPts val="4800"/>
              <a:buNone/>
              <a:defRPr b="0" sz="4800">
                <a:solidFill>
                  <a:schemeClr val="dk2"/>
                </a:solidFill>
              </a:defRPr>
            </a:lvl4pPr>
            <a:lvl5pPr lvl="4" rtl="0" algn="r">
              <a:spcBef>
                <a:spcPts val="0"/>
              </a:spcBef>
              <a:spcAft>
                <a:spcPts val="0"/>
              </a:spcAft>
              <a:buClr>
                <a:schemeClr val="dk2"/>
              </a:buClr>
              <a:buSzPts val="4800"/>
              <a:buNone/>
              <a:defRPr b="0" sz="4800">
                <a:solidFill>
                  <a:schemeClr val="dk2"/>
                </a:solidFill>
              </a:defRPr>
            </a:lvl5pPr>
            <a:lvl6pPr lvl="5" rtl="0" algn="r">
              <a:spcBef>
                <a:spcPts val="0"/>
              </a:spcBef>
              <a:spcAft>
                <a:spcPts val="0"/>
              </a:spcAft>
              <a:buClr>
                <a:schemeClr val="dk2"/>
              </a:buClr>
              <a:buSzPts val="4800"/>
              <a:buNone/>
              <a:defRPr b="0" sz="4800">
                <a:solidFill>
                  <a:schemeClr val="dk2"/>
                </a:solidFill>
              </a:defRPr>
            </a:lvl6pPr>
            <a:lvl7pPr lvl="6" rtl="0" algn="r">
              <a:spcBef>
                <a:spcPts val="0"/>
              </a:spcBef>
              <a:spcAft>
                <a:spcPts val="0"/>
              </a:spcAft>
              <a:buClr>
                <a:schemeClr val="dk2"/>
              </a:buClr>
              <a:buSzPts val="4800"/>
              <a:buNone/>
              <a:defRPr b="0" sz="4800">
                <a:solidFill>
                  <a:schemeClr val="dk2"/>
                </a:solidFill>
              </a:defRPr>
            </a:lvl7pPr>
            <a:lvl8pPr lvl="7" rtl="0" algn="r">
              <a:spcBef>
                <a:spcPts val="0"/>
              </a:spcBef>
              <a:spcAft>
                <a:spcPts val="0"/>
              </a:spcAft>
              <a:buClr>
                <a:schemeClr val="dk2"/>
              </a:buClr>
              <a:buSzPts val="4800"/>
              <a:buNone/>
              <a:defRPr b="0" sz="4800">
                <a:solidFill>
                  <a:schemeClr val="dk2"/>
                </a:solidFill>
              </a:defRPr>
            </a:lvl8pPr>
            <a:lvl9pPr lvl="8" rtl="0" algn="r">
              <a:spcBef>
                <a:spcPts val="0"/>
              </a:spcBef>
              <a:spcAft>
                <a:spcPts val="0"/>
              </a:spcAft>
              <a:buClr>
                <a:schemeClr val="dk2"/>
              </a:buClr>
              <a:buSzPts val="4800"/>
              <a:buNone/>
              <a:defRPr b="0" sz="4800">
                <a:solidFill>
                  <a:schemeClr val="dk2"/>
                </a:solidFill>
              </a:defRPr>
            </a:lvl9pPr>
          </a:lstStyle>
          <a:p/>
        </p:txBody>
      </p:sp>
      <p:sp>
        <p:nvSpPr>
          <p:cNvPr id="394" name="Google Shape;394;p19"/>
          <p:cNvSpPr/>
          <p:nvPr/>
        </p:nvSpPr>
        <p:spPr>
          <a:xfrm>
            <a:off x="723692" y="4220091"/>
            <a:ext cx="794875" cy="985737"/>
          </a:xfrm>
          <a:custGeom>
            <a:rect b="b" l="l" r="r" t="t"/>
            <a:pathLst>
              <a:path extrusionOk="0" h="19698" w="15884">
                <a:moveTo>
                  <a:pt x="9355" y="4108"/>
                </a:moveTo>
                <a:lnTo>
                  <a:pt x="9465" y="4145"/>
                </a:lnTo>
                <a:lnTo>
                  <a:pt x="9538" y="4182"/>
                </a:lnTo>
                <a:lnTo>
                  <a:pt x="9648" y="4328"/>
                </a:lnTo>
                <a:lnTo>
                  <a:pt x="9721" y="4549"/>
                </a:lnTo>
                <a:lnTo>
                  <a:pt x="9721" y="4769"/>
                </a:lnTo>
                <a:lnTo>
                  <a:pt x="9721" y="4842"/>
                </a:lnTo>
                <a:lnTo>
                  <a:pt x="9685" y="4879"/>
                </a:lnTo>
                <a:lnTo>
                  <a:pt x="9575" y="4952"/>
                </a:lnTo>
                <a:lnTo>
                  <a:pt x="9391" y="4952"/>
                </a:lnTo>
                <a:lnTo>
                  <a:pt x="9355" y="4915"/>
                </a:lnTo>
                <a:lnTo>
                  <a:pt x="9281" y="4842"/>
                </a:lnTo>
                <a:lnTo>
                  <a:pt x="9208" y="4695"/>
                </a:lnTo>
                <a:lnTo>
                  <a:pt x="9171" y="4549"/>
                </a:lnTo>
                <a:lnTo>
                  <a:pt x="9171" y="4438"/>
                </a:lnTo>
                <a:lnTo>
                  <a:pt x="9171" y="4328"/>
                </a:lnTo>
                <a:lnTo>
                  <a:pt x="9245" y="4108"/>
                </a:lnTo>
                <a:close/>
                <a:moveTo>
                  <a:pt x="9355" y="3705"/>
                </a:moveTo>
                <a:lnTo>
                  <a:pt x="9245" y="3742"/>
                </a:lnTo>
                <a:lnTo>
                  <a:pt x="9135" y="3778"/>
                </a:lnTo>
                <a:lnTo>
                  <a:pt x="9025" y="3852"/>
                </a:lnTo>
                <a:lnTo>
                  <a:pt x="8988" y="3925"/>
                </a:lnTo>
                <a:lnTo>
                  <a:pt x="8914" y="3998"/>
                </a:lnTo>
                <a:lnTo>
                  <a:pt x="8841" y="4218"/>
                </a:lnTo>
                <a:lnTo>
                  <a:pt x="8804" y="4475"/>
                </a:lnTo>
                <a:lnTo>
                  <a:pt x="8804" y="4659"/>
                </a:lnTo>
                <a:lnTo>
                  <a:pt x="8841" y="4805"/>
                </a:lnTo>
                <a:lnTo>
                  <a:pt x="8878" y="4952"/>
                </a:lnTo>
                <a:lnTo>
                  <a:pt x="8988" y="5099"/>
                </a:lnTo>
                <a:lnTo>
                  <a:pt x="9098" y="5209"/>
                </a:lnTo>
                <a:lnTo>
                  <a:pt x="9245" y="5282"/>
                </a:lnTo>
                <a:lnTo>
                  <a:pt x="9391" y="5355"/>
                </a:lnTo>
                <a:lnTo>
                  <a:pt x="9538" y="5355"/>
                </a:lnTo>
                <a:lnTo>
                  <a:pt x="9721" y="5319"/>
                </a:lnTo>
                <a:lnTo>
                  <a:pt x="9868" y="5245"/>
                </a:lnTo>
                <a:lnTo>
                  <a:pt x="10015" y="5135"/>
                </a:lnTo>
                <a:lnTo>
                  <a:pt x="10088" y="4989"/>
                </a:lnTo>
                <a:lnTo>
                  <a:pt x="10125" y="4805"/>
                </a:lnTo>
                <a:lnTo>
                  <a:pt x="10125" y="4659"/>
                </a:lnTo>
                <a:lnTo>
                  <a:pt x="10088" y="4475"/>
                </a:lnTo>
                <a:lnTo>
                  <a:pt x="10052" y="4292"/>
                </a:lnTo>
                <a:lnTo>
                  <a:pt x="9978" y="4145"/>
                </a:lnTo>
                <a:lnTo>
                  <a:pt x="9905" y="3998"/>
                </a:lnTo>
                <a:lnTo>
                  <a:pt x="9795" y="3888"/>
                </a:lnTo>
                <a:lnTo>
                  <a:pt x="9648" y="3778"/>
                </a:lnTo>
                <a:lnTo>
                  <a:pt x="9501" y="3742"/>
                </a:lnTo>
                <a:lnTo>
                  <a:pt x="9355" y="3705"/>
                </a:lnTo>
                <a:close/>
                <a:moveTo>
                  <a:pt x="11262" y="6676"/>
                </a:moveTo>
                <a:lnTo>
                  <a:pt x="11262" y="6786"/>
                </a:lnTo>
                <a:lnTo>
                  <a:pt x="11225" y="6859"/>
                </a:lnTo>
                <a:lnTo>
                  <a:pt x="11152" y="6933"/>
                </a:lnTo>
                <a:lnTo>
                  <a:pt x="11042" y="7006"/>
                </a:lnTo>
                <a:lnTo>
                  <a:pt x="10785" y="7116"/>
                </a:lnTo>
                <a:lnTo>
                  <a:pt x="10602" y="7190"/>
                </a:lnTo>
                <a:lnTo>
                  <a:pt x="9795" y="7556"/>
                </a:lnTo>
                <a:lnTo>
                  <a:pt x="9721" y="7263"/>
                </a:lnTo>
                <a:lnTo>
                  <a:pt x="10639" y="6823"/>
                </a:lnTo>
                <a:lnTo>
                  <a:pt x="11079" y="6676"/>
                </a:lnTo>
                <a:close/>
                <a:moveTo>
                  <a:pt x="11115" y="6273"/>
                </a:moveTo>
                <a:lnTo>
                  <a:pt x="10859" y="6346"/>
                </a:lnTo>
                <a:lnTo>
                  <a:pt x="10052" y="6639"/>
                </a:lnTo>
                <a:lnTo>
                  <a:pt x="9648" y="6823"/>
                </a:lnTo>
                <a:lnTo>
                  <a:pt x="9281" y="7006"/>
                </a:lnTo>
                <a:lnTo>
                  <a:pt x="9208" y="7080"/>
                </a:lnTo>
                <a:lnTo>
                  <a:pt x="9208" y="7116"/>
                </a:lnTo>
                <a:lnTo>
                  <a:pt x="9208" y="7190"/>
                </a:lnTo>
                <a:lnTo>
                  <a:pt x="9208" y="7263"/>
                </a:lnTo>
                <a:lnTo>
                  <a:pt x="9318" y="7336"/>
                </a:lnTo>
                <a:lnTo>
                  <a:pt x="9465" y="7336"/>
                </a:lnTo>
                <a:lnTo>
                  <a:pt x="9465" y="7593"/>
                </a:lnTo>
                <a:lnTo>
                  <a:pt x="9538" y="7813"/>
                </a:lnTo>
                <a:lnTo>
                  <a:pt x="9575" y="7887"/>
                </a:lnTo>
                <a:lnTo>
                  <a:pt x="9648" y="7923"/>
                </a:lnTo>
                <a:lnTo>
                  <a:pt x="9758" y="7923"/>
                </a:lnTo>
                <a:lnTo>
                  <a:pt x="10492" y="7630"/>
                </a:lnTo>
                <a:lnTo>
                  <a:pt x="10859" y="7483"/>
                </a:lnTo>
                <a:lnTo>
                  <a:pt x="11225" y="7336"/>
                </a:lnTo>
                <a:lnTo>
                  <a:pt x="11409" y="7190"/>
                </a:lnTo>
                <a:lnTo>
                  <a:pt x="11556" y="7006"/>
                </a:lnTo>
                <a:lnTo>
                  <a:pt x="11629" y="6896"/>
                </a:lnTo>
                <a:lnTo>
                  <a:pt x="11629" y="6786"/>
                </a:lnTo>
                <a:lnTo>
                  <a:pt x="11629" y="6676"/>
                </a:lnTo>
                <a:lnTo>
                  <a:pt x="11592" y="6566"/>
                </a:lnTo>
                <a:lnTo>
                  <a:pt x="11556" y="6419"/>
                </a:lnTo>
                <a:lnTo>
                  <a:pt x="11482" y="6346"/>
                </a:lnTo>
                <a:lnTo>
                  <a:pt x="11372" y="6273"/>
                </a:lnTo>
                <a:close/>
                <a:moveTo>
                  <a:pt x="10198" y="2861"/>
                </a:moveTo>
                <a:lnTo>
                  <a:pt x="10235" y="3228"/>
                </a:lnTo>
                <a:lnTo>
                  <a:pt x="10345" y="3595"/>
                </a:lnTo>
                <a:lnTo>
                  <a:pt x="10565" y="4292"/>
                </a:lnTo>
                <a:lnTo>
                  <a:pt x="10822" y="5062"/>
                </a:lnTo>
                <a:lnTo>
                  <a:pt x="10895" y="5282"/>
                </a:lnTo>
                <a:lnTo>
                  <a:pt x="9025" y="6052"/>
                </a:lnTo>
                <a:lnTo>
                  <a:pt x="7154" y="6786"/>
                </a:lnTo>
                <a:lnTo>
                  <a:pt x="5173" y="7593"/>
                </a:lnTo>
                <a:lnTo>
                  <a:pt x="4146" y="7997"/>
                </a:lnTo>
                <a:lnTo>
                  <a:pt x="3816" y="8143"/>
                </a:lnTo>
                <a:lnTo>
                  <a:pt x="3486" y="8290"/>
                </a:lnTo>
                <a:lnTo>
                  <a:pt x="3266" y="7887"/>
                </a:lnTo>
                <a:lnTo>
                  <a:pt x="3045" y="7446"/>
                </a:lnTo>
                <a:lnTo>
                  <a:pt x="2679" y="6566"/>
                </a:lnTo>
                <a:lnTo>
                  <a:pt x="2532" y="6162"/>
                </a:lnTo>
                <a:lnTo>
                  <a:pt x="2385" y="5869"/>
                </a:lnTo>
                <a:lnTo>
                  <a:pt x="2238" y="5612"/>
                </a:lnTo>
                <a:lnTo>
                  <a:pt x="2715" y="5539"/>
                </a:lnTo>
                <a:lnTo>
                  <a:pt x="3192" y="5429"/>
                </a:lnTo>
                <a:lnTo>
                  <a:pt x="3669" y="5282"/>
                </a:lnTo>
                <a:lnTo>
                  <a:pt x="4146" y="5099"/>
                </a:lnTo>
                <a:lnTo>
                  <a:pt x="5210" y="4659"/>
                </a:lnTo>
                <a:lnTo>
                  <a:pt x="6273" y="4218"/>
                </a:lnTo>
                <a:lnTo>
                  <a:pt x="6824" y="4035"/>
                </a:lnTo>
                <a:lnTo>
                  <a:pt x="7374" y="3852"/>
                </a:lnTo>
                <a:lnTo>
                  <a:pt x="8474" y="3558"/>
                </a:lnTo>
                <a:lnTo>
                  <a:pt x="9025" y="3411"/>
                </a:lnTo>
                <a:lnTo>
                  <a:pt x="9538" y="3191"/>
                </a:lnTo>
                <a:lnTo>
                  <a:pt x="9868" y="3081"/>
                </a:lnTo>
                <a:lnTo>
                  <a:pt x="10015" y="2971"/>
                </a:lnTo>
                <a:lnTo>
                  <a:pt x="10198" y="2861"/>
                </a:lnTo>
                <a:close/>
                <a:moveTo>
                  <a:pt x="8658" y="7740"/>
                </a:moveTo>
                <a:lnTo>
                  <a:pt x="8694" y="7923"/>
                </a:lnTo>
                <a:lnTo>
                  <a:pt x="8071" y="8253"/>
                </a:lnTo>
                <a:lnTo>
                  <a:pt x="7704" y="8437"/>
                </a:lnTo>
                <a:lnTo>
                  <a:pt x="7594" y="8437"/>
                </a:lnTo>
                <a:lnTo>
                  <a:pt x="7557" y="8363"/>
                </a:lnTo>
                <a:lnTo>
                  <a:pt x="7557" y="8180"/>
                </a:lnTo>
                <a:lnTo>
                  <a:pt x="8658" y="7740"/>
                </a:lnTo>
                <a:close/>
                <a:moveTo>
                  <a:pt x="10198" y="2384"/>
                </a:moveTo>
                <a:lnTo>
                  <a:pt x="9978" y="2458"/>
                </a:lnTo>
                <a:lnTo>
                  <a:pt x="9795" y="2568"/>
                </a:lnTo>
                <a:lnTo>
                  <a:pt x="9391" y="2788"/>
                </a:lnTo>
                <a:lnTo>
                  <a:pt x="8841" y="2971"/>
                </a:lnTo>
                <a:lnTo>
                  <a:pt x="8328" y="3155"/>
                </a:lnTo>
                <a:lnTo>
                  <a:pt x="7264" y="3411"/>
                </a:lnTo>
                <a:lnTo>
                  <a:pt x="6750" y="3558"/>
                </a:lnTo>
                <a:lnTo>
                  <a:pt x="6237" y="3742"/>
                </a:lnTo>
                <a:lnTo>
                  <a:pt x="5210" y="4145"/>
                </a:lnTo>
                <a:lnTo>
                  <a:pt x="4219" y="4585"/>
                </a:lnTo>
                <a:lnTo>
                  <a:pt x="3669" y="4805"/>
                </a:lnTo>
                <a:lnTo>
                  <a:pt x="3119" y="4989"/>
                </a:lnTo>
                <a:lnTo>
                  <a:pt x="2018" y="5319"/>
                </a:lnTo>
                <a:lnTo>
                  <a:pt x="1945" y="5355"/>
                </a:lnTo>
                <a:lnTo>
                  <a:pt x="1908" y="5392"/>
                </a:lnTo>
                <a:lnTo>
                  <a:pt x="1908" y="5466"/>
                </a:lnTo>
                <a:lnTo>
                  <a:pt x="1945" y="5539"/>
                </a:lnTo>
                <a:lnTo>
                  <a:pt x="1982" y="5576"/>
                </a:lnTo>
                <a:lnTo>
                  <a:pt x="1945" y="5686"/>
                </a:lnTo>
                <a:lnTo>
                  <a:pt x="1945" y="5759"/>
                </a:lnTo>
                <a:lnTo>
                  <a:pt x="2018" y="5979"/>
                </a:lnTo>
                <a:lnTo>
                  <a:pt x="2165" y="6456"/>
                </a:lnTo>
                <a:lnTo>
                  <a:pt x="2385" y="6933"/>
                </a:lnTo>
                <a:lnTo>
                  <a:pt x="2752" y="7850"/>
                </a:lnTo>
                <a:lnTo>
                  <a:pt x="2972" y="8290"/>
                </a:lnTo>
                <a:lnTo>
                  <a:pt x="3192" y="8694"/>
                </a:lnTo>
                <a:lnTo>
                  <a:pt x="3266" y="8767"/>
                </a:lnTo>
                <a:lnTo>
                  <a:pt x="3302" y="8804"/>
                </a:lnTo>
                <a:lnTo>
                  <a:pt x="3412" y="8804"/>
                </a:lnTo>
                <a:lnTo>
                  <a:pt x="3522" y="8730"/>
                </a:lnTo>
                <a:lnTo>
                  <a:pt x="3596" y="8620"/>
                </a:lnTo>
                <a:lnTo>
                  <a:pt x="3999" y="8510"/>
                </a:lnTo>
                <a:lnTo>
                  <a:pt x="4403" y="8363"/>
                </a:lnTo>
                <a:lnTo>
                  <a:pt x="5173" y="8033"/>
                </a:lnTo>
                <a:lnTo>
                  <a:pt x="7300" y="7190"/>
                </a:lnTo>
                <a:lnTo>
                  <a:pt x="9281" y="6419"/>
                </a:lnTo>
                <a:lnTo>
                  <a:pt x="10235" y="6052"/>
                </a:lnTo>
                <a:lnTo>
                  <a:pt x="10712" y="5832"/>
                </a:lnTo>
                <a:lnTo>
                  <a:pt x="11152" y="5612"/>
                </a:lnTo>
                <a:lnTo>
                  <a:pt x="11262" y="5612"/>
                </a:lnTo>
                <a:lnTo>
                  <a:pt x="11335" y="5539"/>
                </a:lnTo>
                <a:lnTo>
                  <a:pt x="11372" y="5392"/>
                </a:lnTo>
                <a:lnTo>
                  <a:pt x="11372" y="5282"/>
                </a:lnTo>
                <a:lnTo>
                  <a:pt x="11299" y="5025"/>
                </a:lnTo>
                <a:lnTo>
                  <a:pt x="11042" y="4255"/>
                </a:lnTo>
                <a:lnTo>
                  <a:pt x="10785" y="3485"/>
                </a:lnTo>
                <a:lnTo>
                  <a:pt x="10639" y="3118"/>
                </a:lnTo>
                <a:lnTo>
                  <a:pt x="10455" y="2751"/>
                </a:lnTo>
                <a:lnTo>
                  <a:pt x="10418" y="2714"/>
                </a:lnTo>
                <a:lnTo>
                  <a:pt x="10345" y="2678"/>
                </a:lnTo>
                <a:lnTo>
                  <a:pt x="10382" y="2568"/>
                </a:lnTo>
                <a:lnTo>
                  <a:pt x="10382" y="2494"/>
                </a:lnTo>
                <a:lnTo>
                  <a:pt x="10308" y="2421"/>
                </a:lnTo>
                <a:lnTo>
                  <a:pt x="10198" y="2384"/>
                </a:lnTo>
                <a:close/>
                <a:moveTo>
                  <a:pt x="8694" y="7263"/>
                </a:moveTo>
                <a:lnTo>
                  <a:pt x="7337" y="7813"/>
                </a:lnTo>
                <a:lnTo>
                  <a:pt x="7264" y="7850"/>
                </a:lnTo>
                <a:lnTo>
                  <a:pt x="7227" y="7923"/>
                </a:lnTo>
                <a:lnTo>
                  <a:pt x="7190" y="7997"/>
                </a:lnTo>
                <a:lnTo>
                  <a:pt x="7227" y="8070"/>
                </a:lnTo>
                <a:lnTo>
                  <a:pt x="7190" y="8143"/>
                </a:lnTo>
                <a:lnTo>
                  <a:pt x="7154" y="8363"/>
                </a:lnTo>
                <a:lnTo>
                  <a:pt x="7190" y="8620"/>
                </a:lnTo>
                <a:lnTo>
                  <a:pt x="7227" y="8730"/>
                </a:lnTo>
                <a:lnTo>
                  <a:pt x="7300" y="8840"/>
                </a:lnTo>
                <a:lnTo>
                  <a:pt x="7411" y="8877"/>
                </a:lnTo>
                <a:lnTo>
                  <a:pt x="7557" y="8877"/>
                </a:lnTo>
                <a:lnTo>
                  <a:pt x="7704" y="8840"/>
                </a:lnTo>
                <a:lnTo>
                  <a:pt x="7887" y="8804"/>
                </a:lnTo>
                <a:lnTo>
                  <a:pt x="8218" y="8620"/>
                </a:lnTo>
                <a:lnTo>
                  <a:pt x="9061" y="8217"/>
                </a:lnTo>
                <a:lnTo>
                  <a:pt x="9098" y="8180"/>
                </a:lnTo>
                <a:lnTo>
                  <a:pt x="9171" y="8107"/>
                </a:lnTo>
                <a:lnTo>
                  <a:pt x="9171" y="8033"/>
                </a:lnTo>
                <a:lnTo>
                  <a:pt x="9171" y="7960"/>
                </a:lnTo>
                <a:lnTo>
                  <a:pt x="8951" y="7410"/>
                </a:lnTo>
                <a:lnTo>
                  <a:pt x="8914" y="7336"/>
                </a:lnTo>
                <a:lnTo>
                  <a:pt x="8841" y="7300"/>
                </a:lnTo>
                <a:lnTo>
                  <a:pt x="8768" y="7263"/>
                </a:lnTo>
                <a:close/>
                <a:moveTo>
                  <a:pt x="11702" y="8327"/>
                </a:moveTo>
                <a:lnTo>
                  <a:pt x="11886" y="8694"/>
                </a:lnTo>
                <a:lnTo>
                  <a:pt x="12106" y="9060"/>
                </a:lnTo>
                <a:lnTo>
                  <a:pt x="11702" y="9244"/>
                </a:lnTo>
                <a:lnTo>
                  <a:pt x="11335" y="9390"/>
                </a:lnTo>
                <a:lnTo>
                  <a:pt x="10932" y="9500"/>
                </a:lnTo>
                <a:lnTo>
                  <a:pt x="10528" y="9611"/>
                </a:lnTo>
                <a:lnTo>
                  <a:pt x="10382" y="9244"/>
                </a:lnTo>
                <a:lnTo>
                  <a:pt x="10198" y="8877"/>
                </a:lnTo>
                <a:lnTo>
                  <a:pt x="10162" y="8840"/>
                </a:lnTo>
                <a:lnTo>
                  <a:pt x="10565" y="8730"/>
                </a:lnTo>
                <a:lnTo>
                  <a:pt x="10932" y="8620"/>
                </a:lnTo>
                <a:lnTo>
                  <a:pt x="11702" y="8327"/>
                </a:lnTo>
                <a:close/>
                <a:moveTo>
                  <a:pt x="11776" y="7887"/>
                </a:moveTo>
                <a:lnTo>
                  <a:pt x="11299" y="8070"/>
                </a:lnTo>
                <a:lnTo>
                  <a:pt x="10822" y="8217"/>
                </a:lnTo>
                <a:lnTo>
                  <a:pt x="9868" y="8510"/>
                </a:lnTo>
                <a:lnTo>
                  <a:pt x="9832" y="8510"/>
                </a:lnTo>
                <a:lnTo>
                  <a:pt x="9795" y="8583"/>
                </a:lnTo>
                <a:lnTo>
                  <a:pt x="9758" y="8694"/>
                </a:lnTo>
                <a:lnTo>
                  <a:pt x="9832" y="8804"/>
                </a:lnTo>
                <a:lnTo>
                  <a:pt x="9868" y="8840"/>
                </a:lnTo>
                <a:lnTo>
                  <a:pt x="9942" y="8877"/>
                </a:lnTo>
                <a:lnTo>
                  <a:pt x="9905" y="8950"/>
                </a:lnTo>
                <a:lnTo>
                  <a:pt x="9905" y="9024"/>
                </a:lnTo>
                <a:lnTo>
                  <a:pt x="10088" y="9427"/>
                </a:lnTo>
                <a:lnTo>
                  <a:pt x="10198" y="9867"/>
                </a:lnTo>
                <a:lnTo>
                  <a:pt x="10235" y="9941"/>
                </a:lnTo>
                <a:lnTo>
                  <a:pt x="10272" y="9977"/>
                </a:lnTo>
                <a:lnTo>
                  <a:pt x="10308" y="10014"/>
                </a:lnTo>
                <a:lnTo>
                  <a:pt x="10382" y="10051"/>
                </a:lnTo>
                <a:lnTo>
                  <a:pt x="10932" y="9904"/>
                </a:lnTo>
                <a:lnTo>
                  <a:pt x="11446" y="9757"/>
                </a:lnTo>
                <a:lnTo>
                  <a:pt x="11959" y="9574"/>
                </a:lnTo>
                <a:lnTo>
                  <a:pt x="12436" y="9317"/>
                </a:lnTo>
                <a:lnTo>
                  <a:pt x="12509" y="9280"/>
                </a:lnTo>
                <a:lnTo>
                  <a:pt x="12583" y="9207"/>
                </a:lnTo>
                <a:lnTo>
                  <a:pt x="12583" y="9097"/>
                </a:lnTo>
                <a:lnTo>
                  <a:pt x="12546" y="9024"/>
                </a:lnTo>
                <a:lnTo>
                  <a:pt x="12253" y="8547"/>
                </a:lnTo>
                <a:lnTo>
                  <a:pt x="11996" y="7997"/>
                </a:lnTo>
                <a:lnTo>
                  <a:pt x="11959" y="7923"/>
                </a:lnTo>
                <a:lnTo>
                  <a:pt x="11922" y="7887"/>
                </a:lnTo>
                <a:close/>
                <a:moveTo>
                  <a:pt x="8914" y="9354"/>
                </a:moveTo>
                <a:lnTo>
                  <a:pt x="9061" y="9757"/>
                </a:lnTo>
                <a:lnTo>
                  <a:pt x="9281" y="10161"/>
                </a:lnTo>
                <a:lnTo>
                  <a:pt x="8658" y="10491"/>
                </a:lnTo>
                <a:lnTo>
                  <a:pt x="7961" y="10784"/>
                </a:lnTo>
                <a:lnTo>
                  <a:pt x="7814" y="10858"/>
                </a:lnTo>
                <a:lnTo>
                  <a:pt x="7741" y="10858"/>
                </a:lnTo>
                <a:lnTo>
                  <a:pt x="7704" y="10821"/>
                </a:lnTo>
                <a:lnTo>
                  <a:pt x="7631" y="10674"/>
                </a:lnTo>
                <a:lnTo>
                  <a:pt x="7594" y="10491"/>
                </a:lnTo>
                <a:lnTo>
                  <a:pt x="7521" y="10161"/>
                </a:lnTo>
                <a:lnTo>
                  <a:pt x="7374" y="9867"/>
                </a:lnTo>
                <a:lnTo>
                  <a:pt x="8914" y="9354"/>
                </a:lnTo>
                <a:close/>
                <a:moveTo>
                  <a:pt x="8951" y="8950"/>
                </a:moveTo>
                <a:lnTo>
                  <a:pt x="7154" y="9537"/>
                </a:lnTo>
                <a:lnTo>
                  <a:pt x="7117" y="9574"/>
                </a:lnTo>
                <a:lnTo>
                  <a:pt x="7080" y="9611"/>
                </a:lnTo>
                <a:lnTo>
                  <a:pt x="7044" y="9721"/>
                </a:lnTo>
                <a:lnTo>
                  <a:pt x="7080" y="9831"/>
                </a:lnTo>
                <a:lnTo>
                  <a:pt x="7190" y="9904"/>
                </a:lnTo>
                <a:lnTo>
                  <a:pt x="7190" y="10124"/>
                </a:lnTo>
                <a:lnTo>
                  <a:pt x="7227" y="10381"/>
                </a:lnTo>
                <a:lnTo>
                  <a:pt x="7374" y="10858"/>
                </a:lnTo>
                <a:lnTo>
                  <a:pt x="7411" y="11004"/>
                </a:lnTo>
                <a:lnTo>
                  <a:pt x="7521" y="11114"/>
                </a:lnTo>
                <a:lnTo>
                  <a:pt x="7631" y="11188"/>
                </a:lnTo>
                <a:lnTo>
                  <a:pt x="7777" y="11225"/>
                </a:lnTo>
                <a:lnTo>
                  <a:pt x="8034" y="11151"/>
                </a:lnTo>
                <a:lnTo>
                  <a:pt x="8291" y="11078"/>
                </a:lnTo>
                <a:lnTo>
                  <a:pt x="8768" y="10858"/>
                </a:lnTo>
                <a:lnTo>
                  <a:pt x="9245" y="10601"/>
                </a:lnTo>
                <a:lnTo>
                  <a:pt x="9685" y="10344"/>
                </a:lnTo>
                <a:lnTo>
                  <a:pt x="9721" y="10271"/>
                </a:lnTo>
                <a:lnTo>
                  <a:pt x="9758" y="10197"/>
                </a:lnTo>
                <a:lnTo>
                  <a:pt x="9758" y="10161"/>
                </a:lnTo>
                <a:lnTo>
                  <a:pt x="9721" y="10087"/>
                </a:lnTo>
                <a:lnTo>
                  <a:pt x="9538" y="9867"/>
                </a:lnTo>
                <a:lnTo>
                  <a:pt x="9391" y="9611"/>
                </a:lnTo>
                <a:lnTo>
                  <a:pt x="9281" y="9354"/>
                </a:lnTo>
                <a:lnTo>
                  <a:pt x="9208" y="9060"/>
                </a:lnTo>
                <a:lnTo>
                  <a:pt x="9171" y="8987"/>
                </a:lnTo>
                <a:lnTo>
                  <a:pt x="9098" y="8950"/>
                </a:lnTo>
                <a:close/>
                <a:moveTo>
                  <a:pt x="12473" y="10344"/>
                </a:moveTo>
                <a:lnTo>
                  <a:pt x="12619" y="10711"/>
                </a:lnTo>
                <a:lnTo>
                  <a:pt x="11959" y="11078"/>
                </a:lnTo>
                <a:lnTo>
                  <a:pt x="11299" y="11445"/>
                </a:lnTo>
                <a:lnTo>
                  <a:pt x="11152" y="10894"/>
                </a:lnTo>
                <a:lnTo>
                  <a:pt x="11189" y="10858"/>
                </a:lnTo>
                <a:lnTo>
                  <a:pt x="11189" y="10784"/>
                </a:lnTo>
                <a:lnTo>
                  <a:pt x="11482" y="10674"/>
                </a:lnTo>
                <a:lnTo>
                  <a:pt x="11776" y="10601"/>
                </a:lnTo>
                <a:lnTo>
                  <a:pt x="12473" y="10344"/>
                </a:lnTo>
                <a:close/>
                <a:moveTo>
                  <a:pt x="6273" y="10418"/>
                </a:moveTo>
                <a:lnTo>
                  <a:pt x="6347" y="10454"/>
                </a:lnTo>
                <a:lnTo>
                  <a:pt x="6420" y="10564"/>
                </a:lnTo>
                <a:lnTo>
                  <a:pt x="6567" y="10894"/>
                </a:lnTo>
                <a:lnTo>
                  <a:pt x="5797" y="11261"/>
                </a:lnTo>
                <a:lnTo>
                  <a:pt x="5100" y="11738"/>
                </a:lnTo>
                <a:lnTo>
                  <a:pt x="4953" y="11298"/>
                </a:lnTo>
                <a:lnTo>
                  <a:pt x="4843" y="11078"/>
                </a:lnTo>
                <a:lnTo>
                  <a:pt x="4733" y="10894"/>
                </a:lnTo>
                <a:lnTo>
                  <a:pt x="5613" y="10601"/>
                </a:lnTo>
                <a:lnTo>
                  <a:pt x="5943" y="10491"/>
                </a:lnTo>
                <a:lnTo>
                  <a:pt x="6237" y="10418"/>
                </a:lnTo>
                <a:close/>
                <a:moveTo>
                  <a:pt x="12583" y="9867"/>
                </a:moveTo>
                <a:lnTo>
                  <a:pt x="12509" y="9904"/>
                </a:lnTo>
                <a:lnTo>
                  <a:pt x="11519" y="10271"/>
                </a:lnTo>
                <a:lnTo>
                  <a:pt x="11115" y="10381"/>
                </a:lnTo>
                <a:lnTo>
                  <a:pt x="10932" y="10491"/>
                </a:lnTo>
                <a:lnTo>
                  <a:pt x="10859" y="10564"/>
                </a:lnTo>
                <a:lnTo>
                  <a:pt x="10785" y="10638"/>
                </a:lnTo>
                <a:lnTo>
                  <a:pt x="10785" y="10748"/>
                </a:lnTo>
                <a:lnTo>
                  <a:pt x="10822" y="10821"/>
                </a:lnTo>
                <a:lnTo>
                  <a:pt x="10859" y="10858"/>
                </a:lnTo>
                <a:lnTo>
                  <a:pt x="10859" y="10894"/>
                </a:lnTo>
                <a:lnTo>
                  <a:pt x="10895" y="11335"/>
                </a:lnTo>
                <a:lnTo>
                  <a:pt x="11005" y="11738"/>
                </a:lnTo>
                <a:lnTo>
                  <a:pt x="11005" y="11848"/>
                </a:lnTo>
                <a:lnTo>
                  <a:pt x="11079" y="11885"/>
                </a:lnTo>
                <a:lnTo>
                  <a:pt x="11152" y="11921"/>
                </a:lnTo>
                <a:lnTo>
                  <a:pt x="11225" y="11921"/>
                </a:lnTo>
                <a:lnTo>
                  <a:pt x="12142" y="11445"/>
                </a:lnTo>
                <a:lnTo>
                  <a:pt x="12986" y="10931"/>
                </a:lnTo>
                <a:lnTo>
                  <a:pt x="13060" y="10858"/>
                </a:lnTo>
                <a:lnTo>
                  <a:pt x="13096" y="10784"/>
                </a:lnTo>
                <a:lnTo>
                  <a:pt x="13096" y="10711"/>
                </a:lnTo>
                <a:lnTo>
                  <a:pt x="13060" y="10638"/>
                </a:lnTo>
                <a:lnTo>
                  <a:pt x="12876" y="10344"/>
                </a:lnTo>
                <a:lnTo>
                  <a:pt x="12766" y="10014"/>
                </a:lnTo>
                <a:lnTo>
                  <a:pt x="12729" y="9941"/>
                </a:lnTo>
                <a:lnTo>
                  <a:pt x="12656" y="9904"/>
                </a:lnTo>
                <a:lnTo>
                  <a:pt x="12583" y="9867"/>
                </a:lnTo>
                <a:close/>
                <a:moveTo>
                  <a:pt x="6200" y="9977"/>
                </a:moveTo>
                <a:lnTo>
                  <a:pt x="5980" y="10014"/>
                </a:lnTo>
                <a:lnTo>
                  <a:pt x="5760" y="10087"/>
                </a:lnTo>
                <a:lnTo>
                  <a:pt x="5356" y="10234"/>
                </a:lnTo>
                <a:lnTo>
                  <a:pt x="4843" y="10381"/>
                </a:lnTo>
                <a:lnTo>
                  <a:pt x="4329" y="10564"/>
                </a:lnTo>
                <a:lnTo>
                  <a:pt x="4293" y="10601"/>
                </a:lnTo>
                <a:lnTo>
                  <a:pt x="4256" y="10638"/>
                </a:lnTo>
                <a:lnTo>
                  <a:pt x="4219" y="10784"/>
                </a:lnTo>
                <a:lnTo>
                  <a:pt x="4256" y="10894"/>
                </a:lnTo>
                <a:lnTo>
                  <a:pt x="4293" y="10931"/>
                </a:lnTo>
                <a:lnTo>
                  <a:pt x="4366" y="10968"/>
                </a:lnTo>
                <a:lnTo>
                  <a:pt x="4513" y="11298"/>
                </a:lnTo>
                <a:lnTo>
                  <a:pt x="4659" y="11701"/>
                </a:lnTo>
                <a:lnTo>
                  <a:pt x="4769" y="12142"/>
                </a:lnTo>
                <a:lnTo>
                  <a:pt x="4843" y="12215"/>
                </a:lnTo>
                <a:lnTo>
                  <a:pt x="4916" y="12252"/>
                </a:lnTo>
                <a:lnTo>
                  <a:pt x="4990" y="12252"/>
                </a:lnTo>
                <a:lnTo>
                  <a:pt x="5100" y="12215"/>
                </a:lnTo>
                <a:lnTo>
                  <a:pt x="5540" y="11921"/>
                </a:lnTo>
                <a:lnTo>
                  <a:pt x="5980" y="11665"/>
                </a:lnTo>
                <a:lnTo>
                  <a:pt x="6420" y="11445"/>
                </a:lnTo>
                <a:lnTo>
                  <a:pt x="6934" y="11225"/>
                </a:lnTo>
                <a:lnTo>
                  <a:pt x="6970" y="11188"/>
                </a:lnTo>
                <a:lnTo>
                  <a:pt x="7044" y="11114"/>
                </a:lnTo>
                <a:lnTo>
                  <a:pt x="7044" y="11041"/>
                </a:lnTo>
                <a:lnTo>
                  <a:pt x="7044" y="10931"/>
                </a:lnTo>
                <a:lnTo>
                  <a:pt x="6897" y="10601"/>
                </a:lnTo>
                <a:lnTo>
                  <a:pt x="6750" y="10307"/>
                </a:lnTo>
                <a:lnTo>
                  <a:pt x="6677" y="10161"/>
                </a:lnTo>
                <a:lnTo>
                  <a:pt x="6530" y="10051"/>
                </a:lnTo>
                <a:lnTo>
                  <a:pt x="6383" y="10014"/>
                </a:lnTo>
                <a:lnTo>
                  <a:pt x="6200" y="9977"/>
                </a:lnTo>
                <a:close/>
                <a:moveTo>
                  <a:pt x="9832" y="11371"/>
                </a:moveTo>
                <a:lnTo>
                  <a:pt x="10125" y="11921"/>
                </a:lnTo>
                <a:lnTo>
                  <a:pt x="9721" y="12142"/>
                </a:lnTo>
                <a:lnTo>
                  <a:pt x="9318" y="12288"/>
                </a:lnTo>
                <a:lnTo>
                  <a:pt x="8914" y="12435"/>
                </a:lnTo>
                <a:lnTo>
                  <a:pt x="8511" y="12545"/>
                </a:lnTo>
                <a:lnTo>
                  <a:pt x="8328" y="12032"/>
                </a:lnTo>
                <a:lnTo>
                  <a:pt x="8694" y="11921"/>
                </a:lnTo>
                <a:lnTo>
                  <a:pt x="9098" y="11738"/>
                </a:lnTo>
                <a:lnTo>
                  <a:pt x="9832" y="11371"/>
                </a:lnTo>
                <a:close/>
                <a:moveTo>
                  <a:pt x="9868" y="10894"/>
                </a:moveTo>
                <a:lnTo>
                  <a:pt x="8951" y="11298"/>
                </a:lnTo>
                <a:lnTo>
                  <a:pt x="8474" y="11481"/>
                </a:lnTo>
                <a:lnTo>
                  <a:pt x="8071" y="11738"/>
                </a:lnTo>
                <a:lnTo>
                  <a:pt x="7997" y="11738"/>
                </a:lnTo>
                <a:lnTo>
                  <a:pt x="7924" y="11775"/>
                </a:lnTo>
                <a:lnTo>
                  <a:pt x="7887" y="11885"/>
                </a:lnTo>
                <a:lnTo>
                  <a:pt x="7887" y="11958"/>
                </a:lnTo>
                <a:lnTo>
                  <a:pt x="8034" y="12398"/>
                </a:lnTo>
                <a:lnTo>
                  <a:pt x="8181" y="12839"/>
                </a:lnTo>
                <a:lnTo>
                  <a:pt x="8254" y="12949"/>
                </a:lnTo>
                <a:lnTo>
                  <a:pt x="8328" y="12985"/>
                </a:lnTo>
                <a:lnTo>
                  <a:pt x="8364" y="12985"/>
                </a:lnTo>
                <a:lnTo>
                  <a:pt x="8951" y="12839"/>
                </a:lnTo>
                <a:lnTo>
                  <a:pt x="9465" y="12655"/>
                </a:lnTo>
                <a:lnTo>
                  <a:pt x="10015" y="12472"/>
                </a:lnTo>
                <a:lnTo>
                  <a:pt x="10528" y="12215"/>
                </a:lnTo>
                <a:lnTo>
                  <a:pt x="10565" y="12142"/>
                </a:lnTo>
                <a:lnTo>
                  <a:pt x="10602" y="12105"/>
                </a:lnTo>
                <a:lnTo>
                  <a:pt x="10602" y="12032"/>
                </a:lnTo>
                <a:lnTo>
                  <a:pt x="10602" y="11958"/>
                </a:lnTo>
                <a:lnTo>
                  <a:pt x="10125" y="11041"/>
                </a:lnTo>
                <a:lnTo>
                  <a:pt x="10088" y="10968"/>
                </a:lnTo>
                <a:lnTo>
                  <a:pt x="10015" y="10894"/>
                </a:lnTo>
                <a:close/>
                <a:moveTo>
                  <a:pt x="13133" y="12288"/>
                </a:moveTo>
                <a:lnTo>
                  <a:pt x="13243" y="12325"/>
                </a:lnTo>
                <a:lnTo>
                  <a:pt x="13353" y="12472"/>
                </a:lnTo>
                <a:lnTo>
                  <a:pt x="13610" y="12985"/>
                </a:lnTo>
                <a:lnTo>
                  <a:pt x="12839" y="13242"/>
                </a:lnTo>
                <a:lnTo>
                  <a:pt x="12106" y="13572"/>
                </a:lnTo>
                <a:lnTo>
                  <a:pt x="11996" y="13352"/>
                </a:lnTo>
                <a:lnTo>
                  <a:pt x="11886" y="13132"/>
                </a:lnTo>
                <a:lnTo>
                  <a:pt x="11739" y="12692"/>
                </a:lnTo>
                <a:lnTo>
                  <a:pt x="12032" y="12618"/>
                </a:lnTo>
                <a:lnTo>
                  <a:pt x="12289" y="12545"/>
                </a:lnTo>
                <a:lnTo>
                  <a:pt x="12839" y="12362"/>
                </a:lnTo>
                <a:lnTo>
                  <a:pt x="13023" y="12288"/>
                </a:lnTo>
                <a:close/>
                <a:moveTo>
                  <a:pt x="7044" y="12325"/>
                </a:moveTo>
                <a:lnTo>
                  <a:pt x="7337" y="13022"/>
                </a:lnTo>
                <a:lnTo>
                  <a:pt x="5833" y="13792"/>
                </a:lnTo>
                <a:lnTo>
                  <a:pt x="5613" y="13132"/>
                </a:lnTo>
                <a:lnTo>
                  <a:pt x="5943" y="12875"/>
                </a:lnTo>
                <a:lnTo>
                  <a:pt x="6273" y="12655"/>
                </a:lnTo>
                <a:lnTo>
                  <a:pt x="6677" y="12472"/>
                </a:lnTo>
                <a:lnTo>
                  <a:pt x="7044" y="12325"/>
                </a:lnTo>
                <a:close/>
                <a:moveTo>
                  <a:pt x="13060" y="11885"/>
                </a:moveTo>
                <a:lnTo>
                  <a:pt x="12839" y="11921"/>
                </a:lnTo>
                <a:lnTo>
                  <a:pt x="12473" y="12068"/>
                </a:lnTo>
                <a:lnTo>
                  <a:pt x="11922" y="12215"/>
                </a:lnTo>
                <a:lnTo>
                  <a:pt x="11666" y="12288"/>
                </a:lnTo>
                <a:lnTo>
                  <a:pt x="11446" y="12398"/>
                </a:lnTo>
                <a:lnTo>
                  <a:pt x="11372" y="12435"/>
                </a:lnTo>
                <a:lnTo>
                  <a:pt x="11372" y="12472"/>
                </a:lnTo>
                <a:lnTo>
                  <a:pt x="11372" y="12582"/>
                </a:lnTo>
                <a:lnTo>
                  <a:pt x="11446" y="12655"/>
                </a:lnTo>
                <a:lnTo>
                  <a:pt x="11519" y="12692"/>
                </a:lnTo>
                <a:lnTo>
                  <a:pt x="11482" y="12839"/>
                </a:lnTo>
                <a:lnTo>
                  <a:pt x="11482" y="13022"/>
                </a:lnTo>
                <a:lnTo>
                  <a:pt x="11519" y="13169"/>
                </a:lnTo>
                <a:lnTo>
                  <a:pt x="11556" y="13315"/>
                </a:lnTo>
                <a:lnTo>
                  <a:pt x="11702" y="13646"/>
                </a:lnTo>
                <a:lnTo>
                  <a:pt x="11886" y="13902"/>
                </a:lnTo>
                <a:lnTo>
                  <a:pt x="11996" y="13976"/>
                </a:lnTo>
                <a:lnTo>
                  <a:pt x="12106" y="13976"/>
                </a:lnTo>
                <a:lnTo>
                  <a:pt x="13023" y="13609"/>
                </a:lnTo>
                <a:lnTo>
                  <a:pt x="13940" y="13279"/>
                </a:lnTo>
                <a:lnTo>
                  <a:pt x="14013" y="13205"/>
                </a:lnTo>
                <a:lnTo>
                  <a:pt x="14050" y="13169"/>
                </a:lnTo>
                <a:lnTo>
                  <a:pt x="14087" y="13095"/>
                </a:lnTo>
                <a:lnTo>
                  <a:pt x="14050" y="13022"/>
                </a:lnTo>
                <a:lnTo>
                  <a:pt x="13646" y="12142"/>
                </a:lnTo>
                <a:lnTo>
                  <a:pt x="13573" y="12032"/>
                </a:lnTo>
                <a:lnTo>
                  <a:pt x="13463" y="11958"/>
                </a:lnTo>
                <a:lnTo>
                  <a:pt x="13353" y="11885"/>
                </a:lnTo>
                <a:close/>
                <a:moveTo>
                  <a:pt x="7190" y="11848"/>
                </a:moveTo>
                <a:lnTo>
                  <a:pt x="7117" y="11885"/>
                </a:lnTo>
                <a:lnTo>
                  <a:pt x="6640" y="12032"/>
                </a:lnTo>
                <a:lnTo>
                  <a:pt x="6163" y="12215"/>
                </a:lnTo>
                <a:lnTo>
                  <a:pt x="5723" y="12508"/>
                </a:lnTo>
                <a:lnTo>
                  <a:pt x="5320" y="12802"/>
                </a:lnTo>
                <a:lnTo>
                  <a:pt x="5246" y="12839"/>
                </a:lnTo>
                <a:lnTo>
                  <a:pt x="5210" y="12875"/>
                </a:lnTo>
                <a:lnTo>
                  <a:pt x="5173" y="12912"/>
                </a:lnTo>
                <a:lnTo>
                  <a:pt x="5173" y="12985"/>
                </a:lnTo>
                <a:lnTo>
                  <a:pt x="5246" y="13279"/>
                </a:lnTo>
                <a:lnTo>
                  <a:pt x="5320" y="13572"/>
                </a:lnTo>
                <a:lnTo>
                  <a:pt x="5540" y="14159"/>
                </a:lnTo>
                <a:lnTo>
                  <a:pt x="5576" y="14196"/>
                </a:lnTo>
                <a:lnTo>
                  <a:pt x="5650" y="14269"/>
                </a:lnTo>
                <a:lnTo>
                  <a:pt x="5797" y="14269"/>
                </a:lnTo>
                <a:lnTo>
                  <a:pt x="7667" y="13315"/>
                </a:lnTo>
                <a:lnTo>
                  <a:pt x="7741" y="13279"/>
                </a:lnTo>
                <a:lnTo>
                  <a:pt x="7777" y="13205"/>
                </a:lnTo>
                <a:lnTo>
                  <a:pt x="7814" y="13132"/>
                </a:lnTo>
                <a:lnTo>
                  <a:pt x="7777" y="13059"/>
                </a:lnTo>
                <a:lnTo>
                  <a:pt x="7374" y="11995"/>
                </a:lnTo>
                <a:lnTo>
                  <a:pt x="7337" y="11921"/>
                </a:lnTo>
                <a:lnTo>
                  <a:pt x="7264" y="11885"/>
                </a:lnTo>
                <a:lnTo>
                  <a:pt x="7190" y="11848"/>
                </a:lnTo>
                <a:close/>
                <a:moveTo>
                  <a:pt x="10528" y="13279"/>
                </a:moveTo>
                <a:lnTo>
                  <a:pt x="10895" y="13976"/>
                </a:lnTo>
                <a:lnTo>
                  <a:pt x="9318" y="14599"/>
                </a:lnTo>
                <a:lnTo>
                  <a:pt x="9025" y="13902"/>
                </a:lnTo>
                <a:lnTo>
                  <a:pt x="9098" y="13829"/>
                </a:lnTo>
                <a:lnTo>
                  <a:pt x="9098" y="13792"/>
                </a:lnTo>
                <a:lnTo>
                  <a:pt x="9135" y="13756"/>
                </a:lnTo>
                <a:lnTo>
                  <a:pt x="9465" y="13609"/>
                </a:lnTo>
                <a:lnTo>
                  <a:pt x="9758" y="13535"/>
                </a:lnTo>
                <a:lnTo>
                  <a:pt x="10528" y="13279"/>
                </a:lnTo>
                <a:close/>
                <a:moveTo>
                  <a:pt x="10639" y="12839"/>
                </a:moveTo>
                <a:lnTo>
                  <a:pt x="10565" y="12875"/>
                </a:lnTo>
                <a:lnTo>
                  <a:pt x="9501" y="13242"/>
                </a:lnTo>
                <a:lnTo>
                  <a:pt x="9061" y="13352"/>
                </a:lnTo>
                <a:lnTo>
                  <a:pt x="8878" y="13462"/>
                </a:lnTo>
                <a:lnTo>
                  <a:pt x="8768" y="13499"/>
                </a:lnTo>
                <a:lnTo>
                  <a:pt x="8731" y="13572"/>
                </a:lnTo>
                <a:lnTo>
                  <a:pt x="8658" y="13682"/>
                </a:lnTo>
                <a:lnTo>
                  <a:pt x="8694" y="13829"/>
                </a:lnTo>
                <a:lnTo>
                  <a:pt x="8731" y="13866"/>
                </a:lnTo>
                <a:lnTo>
                  <a:pt x="8731" y="13902"/>
                </a:lnTo>
                <a:lnTo>
                  <a:pt x="8768" y="14159"/>
                </a:lnTo>
                <a:lnTo>
                  <a:pt x="8841" y="14416"/>
                </a:lnTo>
                <a:lnTo>
                  <a:pt x="9025" y="14893"/>
                </a:lnTo>
                <a:lnTo>
                  <a:pt x="9098" y="14929"/>
                </a:lnTo>
                <a:lnTo>
                  <a:pt x="9135" y="14966"/>
                </a:lnTo>
                <a:lnTo>
                  <a:pt x="9208" y="15003"/>
                </a:lnTo>
                <a:lnTo>
                  <a:pt x="9281" y="15003"/>
                </a:lnTo>
                <a:lnTo>
                  <a:pt x="11225" y="14269"/>
                </a:lnTo>
                <a:lnTo>
                  <a:pt x="11262" y="14232"/>
                </a:lnTo>
                <a:lnTo>
                  <a:pt x="11299" y="14159"/>
                </a:lnTo>
                <a:lnTo>
                  <a:pt x="11335" y="14086"/>
                </a:lnTo>
                <a:lnTo>
                  <a:pt x="11335" y="14012"/>
                </a:lnTo>
                <a:lnTo>
                  <a:pt x="10822" y="12985"/>
                </a:lnTo>
                <a:lnTo>
                  <a:pt x="10785" y="12912"/>
                </a:lnTo>
                <a:lnTo>
                  <a:pt x="10712" y="12875"/>
                </a:lnTo>
                <a:lnTo>
                  <a:pt x="10639" y="12839"/>
                </a:lnTo>
                <a:close/>
                <a:moveTo>
                  <a:pt x="7997" y="14342"/>
                </a:moveTo>
                <a:lnTo>
                  <a:pt x="8107" y="14489"/>
                </a:lnTo>
                <a:lnTo>
                  <a:pt x="8144" y="14599"/>
                </a:lnTo>
                <a:lnTo>
                  <a:pt x="8107" y="14746"/>
                </a:lnTo>
                <a:lnTo>
                  <a:pt x="8034" y="14893"/>
                </a:lnTo>
                <a:lnTo>
                  <a:pt x="7924" y="15003"/>
                </a:lnTo>
                <a:lnTo>
                  <a:pt x="7814" y="15149"/>
                </a:lnTo>
                <a:lnTo>
                  <a:pt x="7557" y="15296"/>
                </a:lnTo>
                <a:lnTo>
                  <a:pt x="7044" y="15516"/>
                </a:lnTo>
                <a:lnTo>
                  <a:pt x="6787" y="15590"/>
                </a:lnTo>
                <a:lnTo>
                  <a:pt x="6567" y="15736"/>
                </a:lnTo>
                <a:lnTo>
                  <a:pt x="6310" y="15113"/>
                </a:lnTo>
                <a:lnTo>
                  <a:pt x="6383" y="15076"/>
                </a:lnTo>
                <a:lnTo>
                  <a:pt x="6457" y="14966"/>
                </a:lnTo>
                <a:lnTo>
                  <a:pt x="6457" y="14929"/>
                </a:lnTo>
                <a:lnTo>
                  <a:pt x="6530" y="15003"/>
                </a:lnTo>
                <a:lnTo>
                  <a:pt x="6604" y="14966"/>
                </a:lnTo>
                <a:lnTo>
                  <a:pt x="6787" y="14929"/>
                </a:lnTo>
                <a:lnTo>
                  <a:pt x="7227" y="14783"/>
                </a:lnTo>
                <a:lnTo>
                  <a:pt x="7631" y="14599"/>
                </a:lnTo>
                <a:lnTo>
                  <a:pt x="7997" y="14342"/>
                </a:lnTo>
                <a:close/>
                <a:moveTo>
                  <a:pt x="15150" y="15370"/>
                </a:moveTo>
                <a:lnTo>
                  <a:pt x="15150" y="15443"/>
                </a:lnTo>
                <a:lnTo>
                  <a:pt x="15224" y="15480"/>
                </a:lnTo>
                <a:lnTo>
                  <a:pt x="15260" y="15516"/>
                </a:lnTo>
                <a:lnTo>
                  <a:pt x="15150" y="15736"/>
                </a:lnTo>
                <a:lnTo>
                  <a:pt x="15004" y="15993"/>
                </a:lnTo>
                <a:lnTo>
                  <a:pt x="14857" y="15626"/>
                </a:lnTo>
                <a:lnTo>
                  <a:pt x="15150" y="15370"/>
                </a:lnTo>
                <a:close/>
                <a:moveTo>
                  <a:pt x="7997" y="13902"/>
                </a:moveTo>
                <a:lnTo>
                  <a:pt x="7887" y="13939"/>
                </a:lnTo>
                <a:lnTo>
                  <a:pt x="7631" y="14122"/>
                </a:lnTo>
                <a:lnTo>
                  <a:pt x="7337" y="14269"/>
                </a:lnTo>
                <a:lnTo>
                  <a:pt x="7044" y="14416"/>
                </a:lnTo>
                <a:lnTo>
                  <a:pt x="6750" y="14526"/>
                </a:lnTo>
                <a:lnTo>
                  <a:pt x="6347" y="14599"/>
                </a:lnTo>
                <a:lnTo>
                  <a:pt x="6163" y="14673"/>
                </a:lnTo>
                <a:lnTo>
                  <a:pt x="6090" y="14746"/>
                </a:lnTo>
                <a:lnTo>
                  <a:pt x="6017" y="14819"/>
                </a:lnTo>
                <a:lnTo>
                  <a:pt x="6017" y="14929"/>
                </a:lnTo>
                <a:lnTo>
                  <a:pt x="5943" y="15003"/>
                </a:lnTo>
                <a:lnTo>
                  <a:pt x="5943" y="15113"/>
                </a:lnTo>
                <a:lnTo>
                  <a:pt x="6127" y="15590"/>
                </a:lnTo>
                <a:lnTo>
                  <a:pt x="6273" y="16103"/>
                </a:lnTo>
                <a:lnTo>
                  <a:pt x="6347" y="16177"/>
                </a:lnTo>
                <a:lnTo>
                  <a:pt x="6420" y="16213"/>
                </a:lnTo>
                <a:lnTo>
                  <a:pt x="6493" y="16213"/>
                </a:lnTo>
                <a:lnTo>
                  <a:pt x="6567" y="16177"/>
                </a:lnTo>
                <a:lnTo>
                  <a:pt x="6787" y="16030"/>
                </a:lnTo>
                <a:lnTo>
                  <a:pt x="7007" y="15920"/>
                </a:lnTo>
                <a:lnTo>
                  <a:pt x="7484" y="15736"/>
                </a:lnTo>
                <a:lnTo>
                  <a:pt x="7704" y="15663"/>
                </a:lnTo>
                <a:lnTo>
                  <a:pt x="7924" y="15553"/>
                </a:lnTo>
                <a:lnTo>
                  <a:pt x="8144" y="15406"/>
                </a:lnTo>
                <a:lnTo>
                  <a:pt x="8328" y="15223"/>
                </a:lnTo>
                <a:lnTo>
                  <a:pt x="8438" y="15076"/>
                </a:lnTo>
                <a:lnTo>
                  <a:pt x="8511" y="14893"/>
                </a:lnTo>
                <a:lnTo>
                  <a:pt x="8511" y="14709"/>
                </a:lnTo>
                <a:lnTo>
                  <a:pt x="8511" y="14526"/>
                </a:lnTo>
                <a:lnTo>
                  <a:pt x="8474" y="14342"/>
                </a:lnTo>
                <a:lnTo>
                  <a:pt x="8364" y="14159"/>
                </a:lnTo>
                <a:lnTo>
                  <a:pt x="8254" y="14049"/>
                </a:lnTo>
                <a:lnTo>
                  <a:pt x="8071" y="13939"/>
                </a:lnTo>
                <a:lnTo>
                  <a:pt x="7997" y="13902"/>
                </a:lnTo>
                <a:close/>
                <a:moveTo>
                  <a:pt x="14710" y="15736"/>
                </a:moveTo>
                <a:lnTo>
                  <a:pt x="14747" y="15993"/>
                </a:lnTo>
                <a:lnTo>
                  <a:pt x="14820" y="16250"/>
                </a:lnTo>
                <a:lnTo>
                  <a:pt x="14490" y="16507"/>
                </a:lnTo>
                <a:lnTo>
                  <a:pt x="14417" y="16397"/>
                </a:lnTo>
                <a:lnTo>
                  <a:pt x="14307" y="15993"/>
                </a:lnTo>
                <a:lnTo>
                  <a:pt x="14380" y="15956"/>
                </a:lnTo>
                <a:lnTo>
                  <a:pt x="14710" y="15736"/>
                </a:lnTo>
                <a:close/>
                <a:moveTo>
                  <a:pt x="14123" y="16103"/>
                </a:moveTo>
                <a:lnTo>
                  <a:pt x="14160" y="16397"/>
                </a:lnTo>
                <a:lnTo>
                  <a:pt x="14233" y="16690"/>
                </a:lnTo>
                <a:lnTo>
                  <a:pt x="13830" y="16873"/>
                </a:lnTo>
                <a:lnTo>
                  <a:pt x="13720" y="16727"/>
                </a:lnTo>
                <a:lnTo>
                  <a:pt x="13500" y="16433"/>
                </a:lnTo>
                <a:lnTo>
                  <a:pt x="14123" y="16103"/>
                </a:lnTo>
                <a:close/>
                <a:moveTo>
                  <a:pt x="13426" y="16470"/>
                </a:moveTo>
                <a:lnTo>
                  <a:pt x="13500" y="16727"/>
                </a:lnTo>
                <a:lnTo>
                  <a:pt x="13536" y="16873"/>
                </a:lnTo>
                <a:lnTo>
                  <a:pt x="13573" y="16984"/>
                </a:lnTo>
                <a:lnTo>
                  <a:pt x="13096" y="17167"/>
                </a:lnTo>
                <a:lnTo>
                  <a:pt x="12986" y="17057"/>
                </a:lnTo>
                <a:lnTo>
                  <a:pt x="12876" y="16873"/>
                </a:lnTo>
                <a:lnTo>
                  <a:pt x="12839" y="16727"/>
                </a:lnTo>
                <a:lnTo>
                  <a:pt x="13426" y="16470"/>
                </a:lnTo>
                <a:close/>
                <a:moveTo>
                  <a:pt x="12583" y="16837"/>
                </a:moveTo>
                <a:lnTo>
                  <a:pt x="12656" y="17094"/>
                </a:lnTo>
                <a:lnTo>
                  <a:pt x="12803" y="17277"/>
                </a:lnTo>
                <a:lnTo>
                  <a:pt x="12399" y="17460"/>
                </a:lnTo>
                <a:lnTo>
                  <a:pt x="12326" y="17387"/>
                </a:lnTo>
                <a:lnTo>
                  <a:pt x="12253" y="17277"/>
                </a:lnTo>
                <a:lnTo>
                  <a:pt x="12216" y="17167"/>
                </a:lnTo>
                <a:lnTo>
                  <a:pt x="12216" y="17020"/>
                </a:lnTo>
                <a:lnTo>
                  <a:pt x="12583" y="16837"/>
                </a:lnTo>
                <a:close/>
                <a:moveTo>
                  <a:pt x="12032" y="17094"/>
                </a:moveTo>
                <a:lnTo>
                  <a:pt x="11996" y="17240"/>
                </a:lnTo>
                <a:lnTo>
                  <a:pt x="12032" y="17387"/>
                </a:lnTo>
                <a:lnTo>
                  <a:pt x="12106" y="17570"/>
                </a:lnTo>
                <a:lnTo>
                  <a:pt x="11812" y="17644"/>
                </a:lnTo>
                <a:lnTo>
                  <a:pt x="11776" y="17644"/>
                </a:lnTo>
                <a:lnTo>
                  <a:pt x="11739" y="17497"/>
                </a:lnTo>
                <a:lnTo>
                  <a:pt x="11666" y="17240"/>
                </a:lnTo>
                <a:lnTo>
                  <a:pt x="12032" y="17094"/>
                </a:lnTo>
                <a:close/>
                <a:moveTo>
                  <a:pt x="11446" y="17350"/>
                </a:moveTo>
                <a:lnTo>
                  <a:pt x="11482" y="17607"/>
                </a:lnTo>
                <a:lnTo>
                  <a:pt x="11519" y="17791"/>
                </a:lnTo>
                <a:lnTo>
                  <a:pt x="11189" y="17901"/>
                </a:lnTo>
                <a:lnTo>
                  <a:pt x="11115" y="17937"/>
                </a:lnTo>
                <a:lnTo>
                  <a:pt x="11115" y="17864"/>
                </a:lnTo>
                <a:lnTo>
                  <a:pt x="11115" y="17827"/>
                </a:lnTo>
                <a:lnTo>
                  <a:pt x="11115" y="17717"/>
                </a:lnTo>
                <a:lnTo>
                  <a:pt x="11005" y="17607"/>
                </a:lnTo>
                <a:lnTo>
                  <a:pt x="10969" y="17534"/>
                </a:lnTo>
                <a:lnTo>
                  <a:pt x="11446" y="17350"/>
                </a:lnTo>
                <a:close/>
                <a:moveTo>
                  <a:pt x="10639" y="17644"/>
                </a:moveTo>
                <a:lnTo>
                  <a:pt x="10749" y="17791"/>
                </a:lnTo>
                <a:lnTo>
                  <a:pt x="10859" y="17901"/>
                </a:lnTo>
                <a:lnTo>
                  <a:pt x="10932" y="17974"/>
                </a:lnTo>
                <a:lnTo>
                  <a:pt x="10969" y="17974"/>
                </a:lnTo>
                <a:lnTo>
                  <a:pt x="10455" y="18194"/>
                </a:lnTo>
                <a:lnTo>
                  <a:pt x="10418" y="18121"/>
                </a:lnTo>
                <a:lnTo>
                  <a:pt x="10345" y="18121"/>
                </a:lnTo>
                <a:lnTo>
                  <a:pt x="10235" y="18157"/>
                </a:lnTo>
                <a:lnTo>
                  <a:pt x="10162" y="17901"/>
                </a:lnTo>
                <a:lnTo>
                  <a:pt x="10125" y="17827"/>
                </a:lnTo>
                <a:lnTo>
                  <a:pt x="10639" y="17644"/>
                </a:lnTo>
                <a:close/>
                <a:moveTo>
                  <a:pt x="10272" y="440"/>
                </a:moveTo>
                <a:lnTo>
                  <a:pt x="10455" y="477"/>
                </a:lnTo>
                <a:lnTo>
                  <a:pt x="10565" y="550"/>
                </a:lnTo>
                <a:lnTo>
                  <a:pt x="10675" y="624"/>
                </a:lnTo>
                <a:lnTo>
                  <a:pt x="10785" y="734"/>
                </a:lnTo>
                <a:lnTo>
                  <a:pt x="10969" y="990"/>
                </a:lnTo>
                <a:lnTo>
                  <a:pt x="11005" y="1210"/>
                </a:lnTo>
                <a:lnTo>
                  <a:pt x="11042" y="1431"/>
                </a:lnTo>
                <a:lnTo>
                  <a:pt x="11335" y="2348"/>
                </a:lnTo>
                <a:lnTo>
                  <a:pt x="11886" y="3998"/>
                </a:lnTo>
                <a:lnTo>
                  <a:pt x="13060" y="7300"/>
                </a:lnTo>
                <a:lnTo>
                  <a:pt x="14233" y="10564"/>
                </a:lnTo>
                <a:lnTo>
                  <a:pt x="14857" y="12215"/>
                </a:lnTo>
                <a:lnTo>
                  <a:pt x="15187" y="13095"/>
                </a:lnTo>
                <a:lnTo>
                  <a:pt x="15407" y="13646"/>
                </a:lnTo>
                <a:lnTo>
                  <a:pt x="15334" y="13682"/>
                </a:lnTo>
                <a:lnTo>
                  <a:pt x="15297" y="13829"/>
                </a:lnTo>
                <a:lnTo>
                  <a:pt x="15297" y="13939"/>
                </a:lnTo>
                <a:lnTo>
                  <a:pt x="15260" y="14196"/>
                </a:lnTo>
                <a:lnTo>
                  <a:pt x="15224" y="14379"/>
                </a:lnTo>
                <a:lnTo>
                  <a:pt x="15187" y="14526"/>
                </a:lnTo>
                <a:lnTo>
                  <a:pt x="15004" y="14856"/>
                </a:lnTo>
                <a:lnTo>
                  <a:pt x="14747" y="15149"/>
                </a:lnTo>
                <a:lnTo>
                  <a:pt x="14453" y="15370"/>
                </a:lnTo>
                <a:lnTo>
                  <a:pt x="14123" y="15590"/>
                </a:lnTo>
                <a:lnTo>
                  <a:pt x="13793" y="15773"/>
                </a:lnTo>
                <a:lnTo>
                  <a:pt x="13060" y="16140"/>
                </a:lnTo>
                <a:lnTo>
                  <a:pt x="12326" y="16470"/>
                </a:lnTo>
                <a:lnTo>
                  <a:pt x="10859" y="17094"/>
                </a:lnTo>
                <a:lnTo>
                  <a:pt x="10015" y="17424"/>
                </a:lnTo>
                <a:lnTo>
                  <a:pt x="9978" y="17387"/>
                </a:lnTo>
                <a:lnTo>
                  <a:pt x="9942" y="17387"/>
                </a:lnTo>
                <a:lnTo>
                  <a:pt x="9905" y="17424"/>
                </a:lnTo>
                <a:lnTo>
                  <a:pt x="9905" y="17460"/>
                </a:lnTo>
                <a:lnTo>
                  <a:pt x="8841" y="17791"/>
                </a:lnTo>
                <a:lnTo>
                  <a:pt x="7777" y="18121"/>
                </a:lnTo>
                <a:lnTo>
                  <a:pt x="6970" y="18304"/>
                </a:lnTo>
                <a:lnTo>
                  <a:pt x="6163" y="18487"/>
                </a:lnTo>
                <a:lnTo>
                  <a:pt x="5797" y="18524"/>
                </a:lnTo>
                <a:lnTo>
                  <a:pt x="5613" y="18524"/>
                </a:lnTo>
                <a:lnTo>
                  <a:pt x="5430" y="18451"/>
                </a:lnTo>
                <a:lnTo>
                  <a:pt x="5283" y="18377"/>
                </a:lnTo>
                <a:lnTo>
                  <a:pt x="5173" y="18231"/>
                </a:lnTo>
                <a:lnTo>
                  <a:pt x="5063" y="18121"/>
                </a:lnTo>
                <a:lnTo>
                  <a:pt x="4953" y="17974"/>
                </a:lnTo>
                <a:lnTo>
                  <a:pt x="4879" y="17680"/>
                </a:lnTo>
                <a:lnTo>
                  <a:pt x="4769" y="17387"/>
                </a:lnTo>
                <a:lnTo>
                  <a:pt x="4476" y="16507"/>
                </a:lnTo>
                <a:lnTo>
                  <a:pt x="3926" y="14819"/>
                </a:lnTo>
                <a:lnTo>
                  <a:pt x="3376" y="13169"/>
                </a:lnTo>
                <a:lnTo>
                  <a:pt x="2752" y="11518"/>
                </a:lnTo>
                <a:lnTo>
                  <a:pt x="2165" y="9867"/>
                </a:lnTo>
                <a:lnTo>
                  <a:pt x="1505" y="8253"/>
                </a:lnTo>
                <a:lnTo>
                  <a:pt x="845" y="6603"/>
                </a:lnTo>
                <a:lnTo>
                  <a:pt x="588" y="6052"/>
                </a:lnTo>
                <a:lnTo>
                  <a:pt x="478" y="5796"/>
                </a:lnTo>
                <a:lnTo>
                  <a:pt x="331" y="5539"/>
                </a:lnTo>
                <a:lnTo>
                  <a:pt x="368" y="5502"/>
                </a:lnTo>
                <a:lnTo>
                  <a:pt x="404" y="5429"/>
                </a:lnTo>
                <a:lnTo>
                  <a:pt x="368" y="5209"/>
                </a:lnTo>
                <a:lnTo>
                  <a:pt x="404" y="5025"/>
                </a:lnTo>
                <a:lnTo>
                  <a:pt x="404" y="4879"/>
                </a:lnTo>
                <a:lnTo>
                  <a:pt x="478" y="4695"/>
                </a:lnTo>
                <a:lnTo>
                  <a:pt x="624" y="4402"/>
                </a:lnTo>
                <a:lnTo>
                  <a:pt x="845" y="4145"/>
                </a:lnTo>
                <a:lnTo>
                  <a:pt x="1101" y="3888"/>
                </a:lnTo>
                <a:lnTo>
                  <a:pt x="1395" y="3668"/>
                </a:lnTo>
                <a:lnTo>
                  <a:pt x="1725" y="3485"/>
                </a:lnTo>
                <a:lnTo>
                  <a:pt x="2018" y="3301"/>
                </a:lnTo>
                <a:lnTo>
                  <a:pt x="2789" y="2935"/>
                </a:lnTo>
                <a:lnTo>
                  <a:pt x="3596" y="2641"/>
                </a:lnTo>
                <a:lnTo>
                  <a:pt x="5210" y="2017"/>
                </a:lnTo>
                <a:lnTo>
                  <a:pt x="6787" y="1394"/>
                </a:lnTo>
                <a:lnTo>
                  <a:pt x="7557" y="1100"/>
                </a:lnTo>
                <a:lnTo>
                  <a:pt x="8364" y="807"/>
                </a:lnTo>
                <a:lnTo>
                  <a:pt x="9135" y="587"/>
                </a:lnTo>
                <a:lnTo>
                  <a:pt x="9538" y="514"/>
                </a:lnTo>
                <a:lnTo>
                  <a:pt x="9942" y="440"/>
                </a:lnTo>
                <a:close/>
                <a:moveTo>
                  <a:pt x="9868" y="17937"/>
                </a:moveTo>
                <a:lnTo>
                  <a:pt x="9868" y="17974"/>
                </a:lnTo>
                <a:lnTo>
                  <a:pt x="9905" y="18157"/>
                </a:lnTo>
                <a:lnTo>
                  <a:pt x="10015" y="18341"/>
                </a:lnTo>
                <a:lnTo>
                  <a:pt x="9575" y="18524"/>
                </a:lnTo>
                <a:lnTo>
                  <a:pt x="9575" y="18487"/>
                </a:lnTo>
                <a:lnTo>
                  <a:pt x="9538" y="18341"/>
                </a:lnTo>
                <a:lnTo>
                  <a:pt x="9465" y="18231"/>
                </a:lnTo>
                <a:lnTo>
                  <a:pt x="9391" y="18084"/>
                </a:lnTo>
                <a:lnTo>
                  <a:pt x="9868" y="17937"/>
                </a:lnTo>
                <a:close/>
                <a:moveTo>
                  <a:pt x="9098" y="18194"/>
                </a:moveTo>
                <a:lnTo>
                  <a:pt x="9171" y="18414"/>
                </a:lnTo>
                <a:lnTo>
                  <a:pt x="9245" y="18524"/>
                </a:lnTo>
                <a:lnTo>
                  <a:pt x="9318" y="18598"/>
                </a:lnTo>
                <a:lnTo>
                  <a:pt x="8841" y="18781"/>
                </a:lnTo>
                <a:lnTo>
                  <a:pt x="8768" y="18708"/>
                </a:lnTo>
                <a:lnTo>
                  <a:pt x="8694" y="18598"/>
                </a:lnTo>
                <a:lnTo>
                  <a:pt x="8621" y="18487"/>
                </a:lnTo>
                <a:lnTo>
                  <a:pt x="8584" y="18341"/>
                </a:lnTo>
                <a:lnTo>
                  <a:pt x="9098" y="18194"/>
                </a:lnTo>
                <a:close/>
                <a:moveTo>
                  <a:pt x="8254" y="18414"/>
                </a:moveTo>
                <a:lnTo>
                  <a:pt x="8291" y="18561"/>
                </a:lnTo>
                <a:lnTo>
                  <a:pt x="8364" y="18744"/>
                </a:lnTo>
                <a:lnTo>
                  <a:pt x="8511" y="18928"/>
                </a:lnTo>
                <a:lnTo>
                  <a:pt x="8181" y="19038"/>
                </a:lnTo>
                <a:lnTo>
                  <a:pt x="8144" y="18964"/>
                </a:lnTo>
                <a:lnTo>
                  <a:pt x="8107" y="18928"/>
                </a:lnTo>
                <a:lnTo>
                  <a:pt x="7997" y="18854"/>
                </a:lnTo>
                <a:lnTo>
                  <a:pt x="7961" y="18818"/>
                </a:lnTo>
                <a:lnTo>
                  <a:pt x="7851" y="18634"/>
                </a:lnTo>
                <a:lnTo>
                  <a:pt x="7851" y="18561"/>
                </a:lnTo>
                <a:lnTo>
                  <a:pt x="8254" y="18414"/>
                </a:lnTo>
                <a:close/>
                <a:moveTo>
                  <a:pt x="5246" y="18818"/>
                </a:moveTo>
                <a:lnTo>
                  <a:pt x="5430" y="18891"/>
                </a:lnTo>
                <a:lnTo>
                  <a:pt x="5650" y="18928"/>
                </a:lnTo>
                <a:lnTo>
                  <a:pt x="5870" y="18964"/>
                </a:lnTo>
                <a:lnTo>
                  <a:pt x="5943" y="19221"/>
                </a:lnTo>
                <a:lnTo>
                  <a:pt x="5760" y="19148"/>
                </a:lnTo>
                <a:lnTo>
                  <a:pt x="5576" y="19038"/>
                </a:lnTo>
                <a:lnTo>
                  <a:pt x="5393" y="18928"/>
                </a:lnTo>
                <a:lnTo>
                  <a:pt x="5246" y="18818"/>
                </a:lnTo>
                <a:close/>
                <a:moveTo>
                  <a:pt x="7557" y="18634"/>
                </a:moveTo>
                <a:lnTo>
                  <a:pt x="7557" y="18781"/>
                </a:lnTo>
                <a:lnTo>
                  <a:pt x="7631" y="18928"/>
                </a:lnTo>
                <a:lnTo>
                  <a:pt x="7704" y="19038"/>
                </a:lnTo>
                <a:lnTo>
                  <a:pt x="7777" y="19148"/>
                </a:lnTo>
                <a:lnTo>
                  <a:pt x="7704" y="19184"/>
                </a:lnTo>
                <a:lnTo>
                  <a:pt x="7227" y="19294"/>
                </a:lnTo>
                <a:lnTo>
                  <a:pt x="7154" y="19184"/>
                </a:lnTo>
                <a:lnTo>
                  <a:pt x="7080" y="19074"/>
                </a:lnTo>
                <a:lnTo>
                  <a:pt x="6970" y="18928"/>
                </a:lnTo>
                <a:lnTo>
                  <a:pt x="6897" y="18781"/>
                </a:lnTo>
                <a:lnTo>
                  <a:pt x="7117" y="18708"/>
                </a:lnTo>
                <a:lnTo>
                  <a:pt x="7557" y="18634"/>
                </a:lnTo>
                <a:close/>
                <a:moveTo>
                  <a:pt x="6604" y="18854"/>
                </a:moveTo>
                <a:lnTo>
                  <a:pt x="6677" y="19111"/>
                </a:lnTo>
                <a:lnTo>
                  <a:pt x="6750" y="19221"/>
                </a:lnTo>
                <a:lnTo>
                  <a:pt x="6824" y="19331"/>
                </a:lnTo>
                <a:lnTo>
                  <a:pt x="6493" y="19331"/>
                </a:lnTo>
                <a:lnTo>
                  <a:pt x="6493" y="19258"/>
                </a:lnTo>
                <a:lnTo>
                  <a:pt x="6493" y="19221"/>
                </a:lnTo>
                <a:lnTo>
                  <a:pt x="6420" y="19184"/>
                </a:lnTo>
                <a:lnTo>
                  <a:pt x="6383" y="19184"/>
                </a:lnTo>
                <a:lnTo>
                  <a:pt x="6310" y="19221"/>
                </a:lnTo>
                <a:lnTo>
                  <a:pt x="6273" y="19221"/>
                </a:lnTo>
                <a:lnTo>
                  <a:pt x="6200" y="19184"/>
                </a:lnTo>
                <a:lnTo>
                  <a:pt x="6163" y="19074"/>
                </a:lnTo>
                <a:lnTo>
                  <a:pt x="6127" y="18928"/>
                </a:lnTo>
                <a:lnTo>
                  <a:pt x="6604" y="18854"/>
                </a:lnTo>
                <a:close/>
                <a:moveTo>
                  <a:pt x="10125" y="0"/>
                </a:moveTo>
                <a:lnTo>
                  <a:pt x="9721" y="37"/>
                </a:lnTo>
                <a:lnTo>
                  <a:pt x="9318" y="110"/>
                </a:lnTo>
                <a:lnTo>
                  <a:pt x="8804" y="220"/>
                </a:lnTo>
                <a:lnTo>
                  <a:pt x="8291" y="403"/>
                </a:lnTo>
                <a:lnTo>
                  <a:pt x="7300" y="734"/>
                </a:lnTo>
                <a:lnTo>
                  <a:pt x="5320" y="1504"/>
                </a:lnTo>
                <a:lnTo>
                  <a:pt x="3376" y="2274"/>
                </a:lnTo>
                <a:lnTo>
                  <a:pt x="2422" y="2678"/>
                </a:lnTo>
                <a:lnTo>
                  <a:pt x="1945" y="2898"/>
                </a:lnTo>
                <a:lnTo>
                  <a:pt x="1505" y="3118"/>
                </a:lnTo>
                <a:lnTo>
                  <a:pt x="1248" y="3301"/>
                </a:lnTo>
                <a:lnTo>
                  <a:pt x="955" y="3485"/>
                </a:lnTo>
                <a:lnTo>
                  <a:pt x="698" y="3742"/>
                </a:lnTo>
                <a:lnTo>
                  <a:pt x="441" y="3998"/>
                </a:lnTo>
                <a:lnTo>
                  <a:pt x="221" y="4292"/>
                </a:lnTo>
                <a:lnTo>
                  <a:pt x="74" y="4622"/>
                </a:lnTo>
                <a:lnTo>
                  <a:pt x="38" y="4769"/>
                </a:lnTo>
                <a:lnTo>
                  <a:pt x="38" y="4915"/>
                </a:lnTo>
                <a:lnTo>
                  <a:pt x="38" y="5099"/>
                </a:lnTo>
                <a:lnTo>
                  <a:pt x="74" y="5245"/>
                </a:lnTo>
                <a:lnTo>
                  <a:pt x="1" y="5282"/>
                </a:lnTo>
                <a:lnTo>
                  <a:pt x="1" y="5319"/>
                </a:lnTo>
                <a:lnTo>
                  <a:pt x="38" y="5722"/>
                </a:lnTo>
                <a:lnTo>
                  <a:pt x="148" y="6052"/>
                </a:lnTo>
                <a:lnTo>
                  <a:pt x="441" y="6786"/>
                </a:lnTo>
                <a:lnTo>
                  <a:pt x="1065" y="8400"/>
                </a:lnTo>
                <a:lnTo>
                  <a:pt x="2348" y="11665"/>
                </a:lnTo>
                <a:lnTo>
                  <a:pt x="2935" y="13315"/>
                </a:lnTo>
                <a:lnTo>
                  <a:pt x="3522" y="15003"/>
                </a:lnTo>
                <a:lnTo>
                  <a:pt x="4072" y="16653"/>
                </a:lnTo>
                <a:lnTo>
                  <a:pt x="4293" y="17424"/>
                </a:lnTo>
                <a:lnTo>
                  <a:pt x="4439" y="17827"/>
                </a:lnTo>
                <a:lnTo>
                  <a:pt x="4513" y="18047"/>
                </a:lnTo>
                <a:lnTo>
                  <a:pt x="4623" y="18231"/>
                </a:lnTo>
                <a:lnTo>
                  <a:pt x="4659" y="18451"/>
                </a:lnTo>
                <a:lnTo>
                  <a:pt x="4733" y="18634"/>
                </a:lnTo>
                <a:lnTo>
                  <a:pt x="4806" y="18781"/>
                </a:lnTo>
                <a:lnTo>
                  <a:pt x="4916" y="18928"/>
                </a:lnTo>
                <a:lnTo>
                  <a:pt x="5026" y="19074"/>
                </a:lnTo>
                <a:lnTo>
                  <a:pt x="5173" y="19221"/>
                </a:lnTo>
                <a:lnTo>
                  <a:pt x="5503" y="19404"/>
                </a:lnTo>
                <a:lnTo>
                  <a:pt x="5833" y="19551"/>
                </a:lnTo>
                <a:lnTo>
                  <a:pt x="6237" y="19661"/>
                </a:lnTo>
                <a:lnTo>
                  <a:pt x="6604" y="19698"/>
                </a:lnTo>
                <a:lnTo>
                  <a:pt x="7007" y="19698"/>
                </a:lnTo>
                <a:lnTo>
                  <a:pt x="7484" y="19625"/>
                </a:lnTo>
                <a:lnTo>
                  <a:pt x="7924" y="19515"/>
                </a:lnTo>
                <a:lnTo>
                  <a:pt x="8841" y="19184"/>
                </a:lnTo>
                <a:lnTo>
                  <a:pt x="11079" y="18341"/>
                </a:lnTo>
                <a:lnTo>
                  <a:pt x="13206" y="17570"/>
                </a:lnTo>
                <a:lnTo>
                  <a:pt x="13830" y="17314"/>
                </a:lnTo>
                <a:lnTo>
                  <a:pt x="14417" y="17020"/>
                </a:lnTo>
                <a:lnTo>
                  <a:pt x="14527" y="17020"/>
                </a:lnTo>
                <a:lnTo>
                  <a:pt x="14674" y="16947"/>
                </a:lnTo>
                <a:lnTo>
                  <a:pt x="14710" y="16873"/>
                </a:lnTo>
                <a:lnTo>
                  <a:pt x="14710" y="16837"/>
                </a:lnTo>
                <a:lnTo>
                  <a:pt x="14894" y="16690"/>
                </a:lnTo>
                <a:lnTo>
                  <a:pt x="15187" y="16433"/>
                </a:lnTo>
                <a:lnTo>
                  <a:pt x="15407" y="16103"/>
                </a:lnTo>
                <a:lnTo>
                  <a:pt x="15554" y="15773"/>
                </a:lnTo>
                <a:lnTo>
                  <a:pt x="15701" y="15406"/>
                </a:lnTo>
                <a:lnTo>
                  <a:pt x="15774" y="15039"/>
                </a:lnTo>
                <a:lnTo>
                  <a:pt x="15811" y="14636"/>
                </a:lnTo>
                <a:lnTo>
                  <a:pt x="15847" y="13866"/>
                </a:lnTo>
                <a:lnTo>
                  <a:pt x="15884" y="13829"/>
                </a:lnTo>
                <a:lnTo>
                  <a:pt x="15884" y="13756"/>
                </a:lnTo>
                <a:lnTo>
                  <a:pt x="15847" y="13572"/>
                </a:lnTo>
                <a:lnTo>
                  <a:pt x="15811" y="13389"/>
                </a:lnTo>
                <a:lnTo>
                  <a:pt x="15664" y="13059"/>
                </a:lnTo>
                <a:lnTo>
                  <a:pt x="15334" y="12178"/>
                </a:lnTo>
                <a:lnTo>
                  <a:pt x="14710" y="10564"/>
                </a:lnTo>
                <a:lnTo>
                  <a:pt x="13500" y="7263"/>
                </a:lnTo>
                <a:lnTo>
                  <a:pt x="12326" y="3962"/>
                </a:lnTo>
                <a:lnTo>
                  <a:pt x="11776" y="2311"/>
                </a:lnTo>
                <a:lnTo>
                  <a:pt x="11446" y="1431"/>
                </a:lnTo>
                <a:lnTo>
                  <a:pt x="11372" y="1174"/>
                </a:lnTo>
                <a:lnTo>
                  <a:pt x="11409" y="1027"/>
                </a:lnTo>
                <a:lnTo>
                  <a:pt x="11409" y="917"/>
                </a:lnTo>
                <a:lnTo>
                  <a:pt x="11372" y="770"/>
                </a:lnTo>
                <a:lnTo>
                  <a:pt x="11299" y="624"/>
                </a:lnTo>
                <a:lnTo>
                  <a:pt x="11152" y="403"/>
                </a:lnTo>
                <a:lnTo>
                  <a:pt x="10895" y="220"/>
                </a:lnTo>
                <a:lnTo>
                  <a:pt x="10712" y="110"/>
                </a:lnTo>
                <a:lnTo>
                  <a:pt x="10528" y="37"/>
                </a:lnTo>
                <a:lnTo>
                  <a:pt x="10345"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395" name="Google Shape;395;p19"/>
          <p:cNvSpPr/>
          <p:nvPr/>
        </p:nvSpPr>
        <p:spPr>
          <a:xfrm>
            <a:off x="-58319" y="3053287"/>
            <a:ext cx="782014" cy="890356"/>
          </a:xfrm>
          <a:custGeom>
            <a:rect b="b" l="l" r="r" t="t"/>
            <a:pathLst>
              <a:path extrusionOk="0" h="17792" w="15627">
                <a:moveTo>
                  <a:pt x="10528" y="1"/>
                </a:moveTo>
                <a:lnTo>
                  <a:pt x="10455" y="37"/>
                </a:lnTo>
                <a:lnTo>
                  <a:pt x="10308" y="221"/>
                </a:lnTo>
                <a:lnTo>
                  <a:pt x="10198" y="441"/>
                </a:lnTo>
                <a:lnTo>
                  <a:pt x="10015" y="881"/>
                </a:lnTo>
                <a:lnTo>
                  <a:pt x="9831" y="1468"/>
                </a:lnTo>
                <a:lnTo>
                  <a:pt x="9685" y="2091"/>
                </a:lnTo>
                <a:lnTo>
                  <a:pt x="9685" y="2201"/>
                </a:lnTo>
                <a:lnTo>
                  <a:pt x="9721" y="2311"/>
                </a:lnTo>
                <a:lnTo>
                  <a:pt x="9795" y="2348"/>
                </a:lnTo>
                <a:lnTo>
                  <a:pt x="9868" y="2385"/>
                </a:lnTo>
                <a:lnTo>
                  <a:pt x="9941" y="2421"/>
                </a:lnTo>
                <a:lnTo>
                  <a:pt x="10051" y="2385"/>
                </a:lnTo>
                <a:lnTo>
                  <a:pt x="10125" y="2311"/>
                </a:lnTo>
                <a:lnTo>
                  <a:pt x="10198" y="2238"/>
                </a:lnTo>
                <a:lnTo>
                  <a:pt x="10235" y="2055"/>
                </a:lnTo>
                <a:lnTo>
                  <a:pt x="10235" y="2018"/>
                </a:lnTo>
                <a:lnTo>
                  <a:pt x="10235" y="1981"/>
                </a:lnTo>
                <a:lnTo>
                  <a:pt x="10455" y="1138"/>
                </a:lnTo>
                <a:lnTo>
                  <a:pt x="10638" y="624"/>
                </a:lnTo>
                <a:lnTo>
                  <a:pt x="10675" y="367"/>
                </a:lnTo>
                <a:lnTo>
                  <a:pt x="10712" y="111"/>
                </a:lnTo>
                <a:lnTo>
                  <a:pt x="10675" y="37"/>
                </a:lnTo>
                <a:lnTo>
                  <a:pt x="10602" y="1"/>
                </a:lnTo>
                <a:close/>
                <a:moveTo>
                  <a:pt x="3559" y="1028"/>
                </a:moveTo>
                <a:lnTo>
                  <a:pt x="3522" y="1064"/>
                </a:lnTo>
                <a:lnTo>
                  <a:pt x="3485" y="1101"/>
                </a:lnTo>
                <a:lnTo>
                  <a:pt x="3485" y="1138"/>
                </a:lnTo>
                <a:lnTo>
                  <a:pt x="3559" y="1321"/>
                </a:lnTo>
                <a:lnTo>
                  <a:pt x="3669" y="1468"/>
                </a:lnTo>
                <a:lnTo>
                  <a:pt x="3889" y="1761"/>
                </a:lnTo>
                <a:lnTo>
                  <a:pt x="4109" y="2055"/>
                </a:lnTo>
                <a:lnTo>
                  <a:pt x="4366" y="2348"/>
                </a:lnTo>
                <a:lnTo>
                  <a:pt x="4476" y="2605"/>
                </a:lnTo>
                <a:lnTo>
                  <a:pt x="4586" y="2862"/>
                </a:lnTo>
                <a:lnTo>
                  <a:pt x="4696" y="2972"/>
                </a:lnTo>
                <a:lnTo>
                  <a:pt x="4769" y="3045"/>
                </a:lnTo>
                <a:lnTo>
                  <a:pt x="4916" y="3082"/>
                </a:lnTo>
                <a:lnTo>
                  <a:pt x="5063" y="3082"/>
                </a:lnTo>
                <a:lnTo>
                  <a:pt x="5136" y="3045"/>
                </a:lnTo>
                <a:lnTo>
                  <a:pt x="5209" y="3008"/>
                </a:lnTo>
                <a:lnTo>
                  <a:pt x="5246" y="2935"/>
                </a:lnTo>
                <a:lnTo>
                  <a:pt x="5246" y="2862"/>
                </a:lnTo>
                <a:lnTo>
                  <a:pt x="5209" y="2715"/>
                </a:lnTo>
                <a:lnTo>
                  <a:pt x="5173" y="2642"/>
                </a:lnTo>
                <a:lnTo>
                  <a:pt x="5099" y="2605"/>
                </a:lnTo>
                <a:lnTo>
                  <a:pt x="4989" y="2605"/>
                </a:lnTo>
                <a:lnTo>
                  <a:pt x="4989" y="2568"/>
                </a:lnTo>
                <a:lnTo>
                  <a:pt x="4989" y="2495"/>
                </a:lnTo>
                <a:lnTo>
                  <a:pt x="4953" y="2385"/>
                </a:lnTo>
                <a:lnTo>
                  <a:pt x="4806" y="2128"/>
                </a:lnTo>
                <a:lnTo>
                  <a:pt x="4623" y="1871"/>
                </a:lnTo>
                <a:lnTo>
                  <a:pt x="4402" y="1615"/>
                </a:lnTo>
                <a:lnTo>
                  <a:pt x="4146" y="1394"/>
                </a:lnTo>
                <a:lnTo>
                  <a:pt x="3889" y="1174"/>
                </a:lnTo>
                <a:lnTo>
                  <a:pt x="3595" y="1028"/>
                </a:lnTo>
                <a:close/>
                <a:moveTo>
                  <a:pt x="15334" y="3999"/>
                </a:moveTo>
                <a:lnTo>
                  <a:pt x="15260" y="4035"/>
                </a:lnTo>
                <a:lnTo>
                  <a:pt x="15187" y="4109"/>
                </a:lnTo>
                <a:lnTo>
                  <a:pt x="15077" y="4182"/>
                </a:lnTo>
                <a:lnTo>
                  <a:pt x="14967" y="4256"/>
                </a:lnTo>
                <a:lnTo>
                  <a:pt x="14820" y="4329"/>
                </a:lnTo>
                <a:lnTo>
                  <a:pt x="14673" y="4329"/>
                </a:lnTo>
                <a:lnTo>
                  <a:pt x="14527" y="4402"/>
                </a:lnTo>
                <a:lnTo>
                  <a:pt x="14490" y="4439"/>
                </a:lnTo>
                <a:lnTo>
                  <a:pt x="14453" y="4549"/>
                </a:lnTo>
                <a:lnTo>
                  <a:pt x="14417" y="4586"/>
                </a:lnTo>
                <a:lnTo>
                  <a:pt x="14380" y="4622"/>
                </a:lnTo>
                <a:lnTo>
                  <a:pt x="14233" y="4732"/>
                </a:lnTo>
                <a:lnTo>
                  <a:pt x="13940" y="4842"/>
                </a:lnTo>
                <a:lnTo>
                  <a:pt x="13720" y="4989"/>
                </a:lnTo>
                <a:lnTo>
                  <a:pt x="13536" y="5173"/>
                </a:lnTo>
                <a:lnTo>
                  <a:pt x="13499" y="5246"/>
                </a:lnTo>
                <a:lnTo>
                  <a:pt x="13499" y="5319"/>
                </a:lnTo>
                <a:lnTo>
                  <a:pt x="13573" y="5356"/>
                </a:lnTo>
                <a:lnTo>
                  <a:pt x="13830" y="5356"/>
                </a:lnTo>
                <a:lnTo>
                  <a:pt x="14013" y="5319"/>
                </a:lnTo>
                <a:lnTo>
                  <a:pt x="14380" y="5173"/>
                </a:lnTo>
                <a:lnTo>
                  <a:pt x="14673" y="5026"/>
                </a:lnTo>
                <a:lnTo>
                  <a:pt x="14783" y="4953"/>
                </a:lnTo>
                <a:lnTo>
                  <a:pt x="14857" y="4806"/>
                </a:lnTo>
                <a:lnTo>
                  <a:pt x="15077" y="4769"/>
                </a:lnTo>
                <a:lnTo>
                  <a:pt x="15260" y="4659"/>
                </a:lnTo>
                <a:lnTo>
                  <a:pt x="15370" y="4696"/>
                </a:lnTo>
                <a:lnTo>
                  <a:pt x="15444" y="4696"/>
                </a:lnTo>
                <a:lnTo>
                  <a:pt x="15554" y="4622"/>
                </a:lnTo>
                <a:lnTo>
                  <a:pt x="15627" y="4549"/>
                </a:lnTo>
                <a:lnTo>
                  <a:pt x="15627" y="4476"/>
                </a:lnTo>
                <a:lnTo>
                  <a:pt x="15590" y="4366"/>
                </a:lnTo>
                <a:lnTo>
                  <a:pt x="15627" y="4329"/>
                </a:lnTo>
                <a:lnTo>
                  <a:pt x="15627" y="4256"/>
                </a:lnTo>
                <a:lnTo>
                  <a:pt x="15590" y="4182"/>
                </a:lnTo>
                <a:lnTo>
                  <a:pt x="15554" y="4109"/>
                </a:lnTo>
                <a:lnTo>
                  <a:pt x="15480" y="4035"/>
                </a:lnTo>
                <a:lnTo>
                  <a:pt x="15407" y="4035"/>
                </a:lnTo>
                <a:lnTo>
                  <a:pt x="15334" y="3999"/>
                </a:lnTo>
                <a:close/>
                <a:moveTo>
                  <a:pt x="2238" y="7447"/>
                </a:moveTo>
                <a:lnTo>
                  <a:pt x="2128" y="7484"/>
                </a:lnTo>
                <a:lnTo>
                  <a:pt x="1064" y="7960"/>
                </a:lnTo>
                <a:lnTo>
                  <a:pt x="477" y="8217"/>
                </a:lnTo>
                <a:lnTo>
                  <a:pt x="257" y="8364"/>
                </a:lnTo>
                <a:lnTo>
                  <a:pt x="147" y="8474"/>
                </a:lnTo>
                <a:lnTo>
                  <a:pt x="111" y="8437"/>
                </a:lnTo>
                <a:lnTo>
                  <a:pt x="74" y="8437"/>
                </a:lnTo>
                <a:lnTo>
                  <a:pt x="1" y="8511"/>
                </a:lnTo>
                <a:lnTo>
                  <a:pt x="1" y="8584"/>
                </a:lnTo>
                <a:lnTo>
                  <a:pt x="37" y="8621"/>
                </a:lnTo>
                <a:lnTo>
                  <a:pt x="111" y="8694"/>
                </a:lnTo>
                <a:lnTo>
                  <a:pt x="221" y="8731"/>
                </a:lnTo>
                <a:lnTo>
                  <a:pt x="367" y="8694"/>
                </a:lnTo>
                <a:lnTo>
                  <a:pt x="514" y="8657"/>
                </a:lnTo>
                <a:lnTo>
                  <a:pt x="808" y="8547"/>
                </a:lnTo>
                <a:lnTo>
                  <a:pt x="1028" y="8474"/>
                </a:lnTo>
                <a:lnTo>
                  <a:pt x="2385" y="7887"/>
                </a:lnTo>
                <a:lnTo>
                  <a:pt x="2458" y="7850"/>
                </a:lnTo>
                <a:lnTo>
                  <a:pt x="2532" y="7777"/>
                </a:lnTo>
                <a:lnTo>
                  <a:pt x="2532" y="7667"/>
                </a:lnTo>
                <a:lnTo>
                  <a:pt x="2495" y="7594"/>
                </a:lnTo>
                <a:lnTo>
                  <a:pt x="2422" y="7520"/>
                </a:lnTo>
                <a:lnTo>
                  <a:pt x="2348" y="7484"/>
                </a:lnTo>
                <a:lnTo>
                  <a:pt x="2238" y="7447"/>
                </a:lnTo>
                <a:close/>
                <a:moveTo>
                  <a:pt x="6677" y="7814"/>
                </a:moveTo>
                <a:lnTo>
                  <a:pt x="6603" y="7887"/>
                </a:lnTo>
                <a:lnTo>
                  <a:pt x="6603" y="7960"/>
                </a:lnTo>
                <a:lnTo>
                  <a:pt x="6603" y="8070"/>
                </a:lnTo>
                <a:lnTo>
                  <a:pt x="6933" y="8474"/>
                </a:lnTo>
                <a:lnTo>
                  <a:pt x="7044" y="8694"/>
                </a:lnTo>
                <a:lnTo>
                  <a:pt x="7154" y="8914"/>
                </a:lnTo>
                <a:lnTo>
                  <a:pt x="7227" y="8951"/>
                </a:lnTo>
                <a:lnTo>
                  <a:pt x="7264" y="8987"/>
                </a:lnTo>
                <a:lnTo>
                  <a:pt x="7410" y="8987"/>
                </a:lnTo>
                <a:lnTo>
                  <a:pt x="7594" y="8877"/>
                </a:lnTo>
                <a:lnTo>
                  <a:pt x="7777" y="8767"/>
                </a:lnTo>
                <a:lnTo>
                  <a:pt x="7924" y="8621"/>
                </a:lnTo>
                <a:lnTo>
                  <a:pt x="7924" y="8657"/>
                </a:lnTo>
                <a:lnTo>
                  <a:pt x="7997" y="8767"/>
                </a:lnTo>
                <a:lnTo>
                  <a:pt x="8071" y="8877"/>
                </a:lnTo>
                <a:lnTo>
                  <a:pt x="8181" y="8951"/>
                </a:lnTo>
                <a:lnTo>
                  <a:pt x="8327" y="9024"/>
                </a:lnTo>
                <a:lnTo>
                  <a:pt x="8584" y="9061"/>
                </a:lnTo>
                <a:lnTo>
                  <a:pt x="8768" y="9061"/>
                </a:lnTo>
                <a:lnTo>
                  <a:pt x="8951" y="8987"/>
                </a:lnTo>
                <a:lnTo>
                  <a:pt x="9281" y="8841"/>
                </a:lnTo>
                <a:lnTo>
                  <a:pt x="9611" y="8657"/>
                </a:lnTo>
                <a:lnTo>
                  <a:pt x="9721" y="8547"/>
                </a:lnTo>
                <a:lnTo>
                  <a:pt x="9758" y="8474"/>
                </a:lnTo>
                <a:lnTo>
                  <a:pt x="9758" y="8364"/>
                </a:lnTo>
                <a:lnTo>
                  <a:pt x="9685" y="8254"/>
                </a:lnTo>
                <a:lnTo>
                  <a:pt x="9648" y="8217"/>
                </a:lnTo>
                <a:lnTo>
                  <a:pt x="9464" y="8217"/>
                </a:lnTo>
                <a:lnTo>
                  <a:pt x="9428" y="8291"/>
                </a:lnTo>
                <a:lnTo>
                  <a:pt x="9244" y="8437"/>
                </a:lnTo>
                <a:lnTo>
                  <a:pt x="8988" y="8547"/>
                </a:lnTo>
                <a:lnTo>
                  <a:pt x="8768" y="8621"/>
                </a:lnTo>
                <a:lnTo>
                  <a:pt x="8584" y="8657"/>
                </a:lnTo>
                <a:lnTo>
                  <a:pt x="8474" y="8657"/>
                </a:lnTo>
                <a:lnTo>
                  <a:pt x="8401" y="8621"/>
                </a:lnTo>
                <a:lnTo>
                  <a:pt x="8364" y="8584"/>
                </a:lnTo>
                <a:lnTo>
                  <a:pt x="8327" y="8547"/>
                </a:lnTo>
                <a:lnTo>
                  <a:pt x="8254" y="8254"/>
                </a:lnTo>
                <a:lnTo>
                  <a:pt x="8181" y="8144"/>
                </a:lnTo>
                <a:lnTo>
                  <a:pt x="8071" y="8107"/>
                </a:lnTo>
                <a:lnTo>
                  <a:pt x="7961" y="8107"/>
                </a:lnTo>
                <a:lnTo>
                  <a:pt x="7887" y="8144"/>
                </a:lnTo>
                <a:lnTo>
                  <a:pt x="7740" y="8254"/>
                </a:lnTo>
                <a:lnTo>
                  <a:pt x="7630" y="8401"/>
                </a:lnTo>
                <a:lnTo>
                  <a:pt x="7410" y="8547"/>
                </a:lnTo>
                <a:lnTo>
                  <a:pt x="7264" y="8364"/>
                </a:lnTo>
                <a:lnTo>
                  <a:pt x="7117" y="8180"/>
                </a:lnTo>
                <a:lnTo>
                  <a:pt x="6970" y="7997"/>
                </a:lnTo>
                <a:lnTo>
                  <a:pt x="6787" y="7850"/>
                </a:lnTo>
                <a:lnTo>
                  <a:pt x="6713" y="7814"/>
                </a:lnTo>
                <a:close/>
                <a:moveTo>
                  <a:pt x="12876" y="11005"/>
                </a:moveTo>
                <a:lnTo>
                  <a:pt x="12803" y="11042"/>
                </a:lnTo>
                <a:lnTo>
                  <a:pt x="12766" y="11078"/>
                </a:lnTo>
                <a:lnTo>
                  <a:pt x="12766" y="11152"/>
                </a:lnTo>
                <a:lnTo>
                  <a:pt x="12729" y="11225"/>
                </a:lnTo>
                <a:lnTo>
                  <a:pt x="12766" y="11298"/>
                </a:lnTo>
                <a:lnTo>
                  <a:pt x="12986" y="11702"/>
                </a:lnTo>
                <a:lnTo>
                  <a:pt x="13279" y="12069"/>
                </a:lnTo>
                <a:lnTo>
                  <a:pt x="13499" y="12399"/>
                </a:lnTo>
                <a:lnTo>
                  <a:pt x="13646" y="12509"/>
                </a:lnTo>
                <a:lnTo>
                  <a:pt x="13830" y="12619"/>
                </a:lnTo>
                <a:lnTo>
                  <a:pt x="13976" y="12619"/>
                </a:lnTo>
                <a:lnTo>
                  <a:pt x="14013" y="12582"/>
                </a:lnTo>
                <a:lnTo>
                  <a:pt x="14086" y="12546"/>
                </a:lnTo>
                <a:lnTo>
                  <a:pt x="14160" y="12436"/>
                </a:lnTo>
                <a:lnTo>
                  <a:pt x="14160" y="12325"/>
                </a:lnTo>
                <a:lnTo>
                  <a:pt x="14160" y="12252"/>
                </a:lnTo>
                <a:lnTo>
                  <a:pt x="14123" y="12142"/>
                </a:lnTo>
                <a:lnTo>
                  <a:pt x="14086" y="12069"/>
                </a:lnTo>
                <a:lnTo>
                  <a:pt x="14050" y="12032"/>
                </a:lnTo>
                <a:lnTo>
                  <a:pt x="13903" y="12032"/>
                </a:lnTo>
                <a:lnTo>
                  <a:pt x="13830" y="11885"/>
                </a:lnTo>
                <a:lnTo>
                  <a:pt x="13573" y="11592"/>
                </a:lnTo>
                <a:lnTo>
                  <a:pt x="13316" y="11298"/>
                </a:lnTo>
                <a:lnTo>
                  <a:pt x="13059" y="11042"/>
                </a:lnTo>
                <a:lnTo>
                  <a:pt x="13023" y="11005"/>
                </a:lnTo>
                <a:close/>
                <a:moveTo>
                  <a:pt x="8181" y="3192"/>
                </a:moveTo>
                <a:lnTo>
                  <a:pt x="8511" y="3228"/>
                </a:lnTo>
                <a:lnTo>
                  <a:pt x="8878" y="3265"/>
                </a:lnTo>
                <a:lnTo>
                  <a:pt x="9208" y="3339"/>
                </a:lnTo>
                <a:lnTo>
                  <a:pt x="9538" y="3412"/>
                </a:lnTo>
                <a:lnTo>
                  <a:pt x="9868" y="3522"/>
                </a:lnTo>
                <a:lnTo>
                  <a:pt x="10198" y="3669"/>
                </a:lnTo>
                <a:lnTo>
                  <a:pt x="10528" y="3852"/>
                </a:lnTo>
                <a:lnTo>
                  <a:pt x="10822" y="4035"/>
                </a:lnTo>
                <a:lnTo>
                  <a:pt x="11078" y="4256"/>
                </a:lnTo>
                <a:lnTo>
                  <a:pt x="11335" y="4476"/>
                </a:lnTo>
                <a:lnTo>
                  <a:pt x="11592" y="4732"/>
                </a:lnTo>
                <a:lnTo>
                  <a:pt x="11812" y="4989"/>
                </a:lnTo>
                <a:lnTo>
                  <a:pt x="11996" y="5319"/>
                </a:lnTo>
                <a:lnTo>
                  <a:pt x="12142" y="5576"/>
                </a:lnTo>
                <a:lnTo>
                  <a:pt x="12252" y="5870"/>
                </a:lnTo>
                <a:lnTo>
                  <a:pt x="12362" y="6200"/>
                </a:lnTo>
                <a:lnTo>
                  <a:pt x="12436" y="6530"/>
                </a:lnTo>
                <a:lnTo>
                  <a:pt x="12509" y="6823"/>
                </a:lnTo>
                <a:lnTo>
                  <a:pt x="12509" y="7153"/>
                </a:lnTo>
                <a:lnTo>
                  <a:pt x="12509" y="7484"/>
                </a:lnTo>
                <a:lnTo>
                  <a:pt x="12472" y="7814"/>
                </a:lnTo>
                <a:lnTo>
                  <a:pt x="12399" y="8144"/>
                </a:lnTo>
                <a:lnTo>
                  <a:pt x="12289" y="8511"/>
                </a:lnTo>
                <a:lnTo>
                  <a:pt x="12142" y="8804"/>
                </a:lnTo>
                <a:lnTo>
                  <a:pt x="11996" y="9134"/>
                </a:lnTo>
                <a:lnTo>
                  <a:pt x="11812" y="9428"/>
                </a:lnTo>
                <a:lnTo>
                  <a:pt x="11592" y="9721"/>
                </a:lnTo>
                <a:lnTo>
                  <a:pt x="11115" y="10271"/>
                </a:lnTo>
                <a:lnTo>
                  <a:pt x="10345" y="11115"/>
                </a:lnTo>
                <a:lnTo>
                  <a:pt x="9941" y="11555"/>
                </a:lnTo>
                <a:lnTo>
                  <a:pt x="9575" y="12032"/>
                </a:lnTo>
                <a:lnTo>
                  <a:pt x="9281" y="12509"/>
                </a:lnTo>
                <a:lnTo>
                  <a:pt x="8988" y="13022"/>
                </a:lnTo>
                <a:lnTo>
                  <a:pt x="8914" y="13279"/>
                </a:lnTo>
                <a:lnTo>
                  <a:pt x="8804" y="13573"/>
                </a:lnTo>
                <a:lnTo>
                  <a:pt x="8768" y="13829"/>
                </a:lnTo>
                <a:lnTo>
                  <a:pt x="8731" y="14123"/>
                </a:lnTo>
                <a:lnTo>
                  <a:pt x="8217" y="14013"/>
                </a:lnTo>
                <a:lnTo>
                  <a:pt x="7704" y="13939"/>
                </a:lnTo>
                <a:lnTo>
                  <a:pt x="8584" y="11665"/>
                </a:lnTo>
                <a:lnTo>
                  <a:pt x="9061" y="10418"/>
                </a:lnTo>
                <a:lnTo>
                  <a:pt x="9318" y="9831"/>
                </a:lnTo>
                <a:lnTo>
                  <a:pt x="9391" y="9538"/>
                </a:lnTo>
                <a:lnTo>
                  <a:pt x="9391" y="9391"/>
                </a:lnTo>
                <a:lnTo>
                  <a:pt x="9354" y="9244"/>
                </a:lnTo>
                <a:lnTo>
                  <a:pt x="9318" y="9208"/>
                </a:lnTo>
                <a:lnTo>
                  <a:pt x="9281" y="9208"/>
                </a:lnTo>
                <a:lnTo>
                  <a:pt x="9171" y="9281"/>
                </a:lnTo>
                <a:lnTo>
                  <a:pt x="9098" y="9391"/>
                </a:lnTo>
                <a:lnTo>
                  <a:pt x="8988" y="9611"/>
                </a:lnTo>
                <a:lnTo>
                  <a:pt x="8768" y="10088"/>
                </a:lnTo>
                <a:lnTo>
                  <a:pt x="8217" y="11445"/>
                </a:lnTo>
                <a:lnTo>
                  <a:pt x="7337" y="13719"/>
                </a:lnTo>
                <a:lnTo>
                  <a:pt x="7227" y="13903"/>
                </a:lnTo>
                <a:lnTo>
                  <a:pt x="6970" y="13829"/>
                </a:lnTo>
                <a:lnTo>
                  <a:pt x="6420" y="13683"/>
                </a:lnTo>
                <a:lnTo>
                  <a:pt x="6420" y="13646"/>
                </a:lnTo>
                <a:lnTo>
                  <a:pt x="6493" y="13389"/>
                </a:lnTo>
                <a:lnTo>
                  <a:pt x="6530" y="13096"/>
                </a:lnTo>
                <a:lnTo>
                  <a:pt x="6530" y="12546"/>
                </a:lnTo>
                <a:lnTo>
                  <a:pt x="6603" y="11372"/>
                </a:lnTo>
                <a:lnTo>
                  <a:pt x="6677" y="10125"/>
                </a:lnTo>
                <a:lnTo>
                  <a:pt x="6713" y="9501"/>
                </a:lnTo>
                <a:lnTo>
                  <a:pt x="6677" y="8877"/>
                </a:lnTo>
                <a:lnTo>
                  <a:pt x="6677" y="8804"/>
                </a:lnTo>
                <a:lnTo>
                  <a:pt x="6640" y="8767"/>
                </a:lnTo>
                <a:lnTo>
                  <a:pt x="6530" y="8694"/>
                </a:lnTo>
                <a:lnTo>
                  <a:pt x="6420" y="8731"/>
                </a:lnTo>
                <a:lnTo>
                  <a:pt x="6383" y="8767"/>
                </a:lnTo>
                <a:lnTo>
                  <a:pt x="6347" y="8841"/>
                </a:lnTo>
                <a:lnTo>
                  <a:pt x="6273" y="9391"/>
                </a:lnTo>
                <a:lnTo>
                  <a:pt x="6237" y="9978"/>
                </a:lnTo>
                <a:lnTo>
                  <a:pt x="6200" y="11115"/>
                </a:lnTo>
                <a:lnTo>
                  <a:pt x="6090" y="12289"/>
                </a:lnTo>
                <a:lnTo>
                  <a:pt x="6016" y="12912"/>
                </a:lnTo>
                <a:lnTo>
                  <a:pt x="6016" y="13206"/>
                </a:lnTo>
                <a:lnTo>
                  <a:pt x="6016" y="13536"/>
                </a:lnTo>
                <a:lnTo>
                  <a:pt x="5540" y="13353"/>
                </a:lnTo>
                <a:lnTo>
                  <a:pt x="5099" y="13206"/>
                </a:lnTo>
                <a:lnTo>
                  <a:pt x="4623" y="13132"/>
                </a:lnTo>
                <a:lnTo>
                  <a:pt x="4182" y="13132"/>
                </a:lnTo>
                <a:lnTo>
                  <a:pt x="4329" y="12876"/>
                </a:lnTo>
                <a:lnTo>
                  <a:pt x="4439" y="12619"/>
                </a:lnTo>
                <a:lnTo>
                  <a:pt x="4549" y="12362"/>
                </a:lnTo>
                <a:lnTo>
                  <a:pt x="4623" y="12069"/>
                </a:lnTo>
                <a:lnTo>
                  <a:pt x="4696" y="11482"/>
                </a:lnTo>
                <a:lnTo>
                  <a:pt x="4696" y="10895"/>
                </a:lnTo>
                <a:lnTo>
                  <a:pt x="4623" y="10161"/>
                </a:lnTo>
                <a:lnTo>
                  <a:pt x="4512" y="9428"/>
                </a:lnTo>
                <a:lnTo>
                  <a:pt x="4366" y="8694"/>
                </a:lnTo>
                <a:lnTo>
                  <a:pt x="4219" y="7960"/>
                </a:lnTo>
                <a:lnTo>
                  <a:pt x="4182" y="7594"/>
                </a:lnTo>
                <a:lnTo>
                  <a:pt x="4182" y="7190"/>
                </a:lnTo>
                <a:lnTo>
                  <a:pt x="4182" y="6823"/>
                </a:lnTo>
                <a:lnTo>
                  <a:pt x="4219" y="6456"/>
                </a:lnTo>
                <a:lnTo>
                  <a:pt x="4292" y="6090"/>
                </a:lnTo>
                <a:lnTo>
                  <a:pt x="4439" y="5760"/>
                </a:lnTo>
                <a:lnTo>
                  <a:pt x="4586" y="5429"/>
                </a:lnTo>
                <a:lnTo>
                  <a:pt x="4769" y="5063"/>
                </a:lnTo>
                <a:lnTo>
                  <a:pt x="5026" y="4769"/>
                </a:lnTo>
                <a:lnTo>
                  <a:pt x="5246" y="4476"/>
                </a:lnTo>
                <a:lnTo>
                  <a:pt x="5503" y="4219"/>
                </a:lnTo>
                <a:lnTo>
                  <a:pt x="5796" y="3999"/>
                </a:lnTo>
                <a:lnTo>
                  <a:pt x="6090" y="3779"/>
                </a:lnTo>
                <a:lnTo>
                  <a:pt x="6420" y="3595"/>
                </a:lnTo>
                <a:lnTo>
                  <a:pt x="6787" y="3449"/>
                </a:lnTo>
                <a:lnTo>
                  <a:pt x="7117" y="3339"/>
                </a:lnTo>
                <a:lnTo>
                  <a:pt x="7484" y="3265"/>
                </a:lnTo>
                <a:lnTo>
                  <a:pt x="7814" y="3228"/>
                </a:lnTo>
                <a:lnTo>
                  <a:pt x="8181" y="3192"/>
                </a:lnTo>
                <a:close/>
                <a:moveTo>
                  <a:pt x="3962" y="13426"/>
                </a:moveTo>
                <a:lnTo>
                  <a:pt x="4623" y="13536"/>
                </a:lnTo>
                <a:lnTo>
                  <a:pt x="5246" y="13719"/>
                </a:lnTo>
                <a:lnTo>
                  <a:pt x="5943" y="13939"/>
                </a:lnTo>
                <a:lnTo>
                  <a:pt x="6603" y="14196"/>
                </a:lnTo>
                <a:lnTo>
                  <a:pt x="6860" y="14270"/>
                </a:lnTo>
                <a:lnTo>
                  <a:pt x="7154" y="14306"/>
                </a:lnTo>
                <a:lnTo>
                  <a:pt x="7704" y="14380"/>
                </a:lnTo>
                <a:lnTo>
                  <a:pt x="8217" y="14490"/>
                </a:lnTo>
                <a:lnTo>
                  <a:pt x="8474" y="14563"/>
                </a:lnTo>
                <a:lnTo>
                  <a:pt x="8731" y="14636"/>
                </a:lnTo>
                <a:lnTo>
                  <a:pt x="8768" y="14783"/>
                </a:lnTo>
                <a:lnTo>
                  <a:pt x="8841" y="14857"/>
                </a:lnTo>
                <a:lnTo>
                  <a:pt x="8951" y="14893"/>
                </a:lnTo>
                <a:lnTo>
                  <a:pt x="9061" y="14893"/>
                </a:lnTo>
                <a:lnTo>
                  <a:pt x="9061" y="15003"/>
                </a:lnTo>
                <a:lnTo>
                  <a:pt x="9024" y="15150"/>
                </a:lnTo>
                <a:lnTo>
                  <a:pt x="8914" y="15223"/>
                </a:lnTo>
                <a:lnTo>
                  <a:pt x="8768" y="15333"/>
                </a:lnTo>
                <a:lnTo>
                  <a:pt x="8034" y="15040"/>
                </a:lnTo>
                <a:lnTo>
                  <a:pt x="6383" y="14490"/>
                </a:lnTo>
                <a:lnTo>
                  <a:pt x="5576" y="14270"/>
                </a:lnTo>
                <a:lnTo>
                  <a:pt x="4769" y="14086"/>
                </a:lnTo>
                <a:lnTo>
                  <a:pt x="4292" y="14013"/>
                </a:lnTo>
                <a:lnTo>
                  <a:pt x="4072" y="14013"/>
                </a:lnTo>
                <a:lnTo>
                  <a:pt x="3852" y="14050"/>
                </a:lnTo>
                <a:lnTo>
                  <a:pt x="3742" y="14013"/>
                </a:lnTo>
                <a:lnTo>
                  <a:pt x="3669" y="13939"/>
                </a:lnTo>
                <a:lnTo>
                  <a:pt x="3632" y="13829"/>
                </a:lnTo>
                <a:lnTo>
                  <a:pt x="3632" y="13719"/>
                </a:lnTo>
                <a:lnTo>
                  <a:pt x="3632" y="13609"/>
                </a:lnTo>
                <a:lnTo>
                  <a:pt x="3705" y="13536"/>
                </a:lnTo>
                <a:lnTo>
                  <a:pt x="3816" y="13463"/>
                </a:lnTo>
                <a:lnTo>
                  <a:pt x="3926" y="13426"/>
                </a:lnTo>
                <a:close/>
                <a:moveTo>
                  <a:pt x="4256" y="15737"/>
                </a:moveTo>
                <a:lnTo>
                  <a:pt x="4696" y="15847"/>
                </a:lnTo>
                <a:lnTo>
                  <a:pt x="4476" y="16067"/>
                </a:lnTo>
                <a:lnTo>
                  <a:pt x="4292" y="16287"/>
                </a:lnTo>
                <a:lnTo>
                  <a:pt x="4292" y="16250"/>
                </a:lnTo>
                <a:lnTo>
                  <a:pt x="4256" y="16140"/>
                </a:lnTo>
                <a:lnTo>
                  <a:pt x="4256" y="15994"/>
                </a:lnTo>
                <a:lnTo>
                  <a:pt x="4256" y="15737"/>
                </a:lnTo>
                <a:close/>
                <a:moveTo>
                  <a:pt x="4843" y="15920"/>
                </a:moveTo>
                <a:lnTo>
                  <a:pt x="4989" y="15957"/>
                </a:lnTo>
                <a:lnTo>
                  <a:pt x="5136" y="15994"/>
                </a:lnTo>
                <a:lnTo>
                  <a:pt x="4879" y="16140"/>
                </a:lnTo>
                <a:lnTo>
                  <a:pt x="4623" y="16360"/>
                </a:lnTo>
                <a:lnTo>
                  <a:pt x="4623" y="16360"/>
                </a:lnTo>
                <a:lnTo>
                  <a:pt x="4733" y="16140"/>
                </a:lnTo>
                <a:lnTo>
                  <a:pt x="4843" y="15920"/>
                </a:lnTo>
                <a:close/>
                <a:moveTo>
                  <a:pt x="4146" y="14453"/>
                </a:moveTo>
                <a:lnTo>
                  <a:pt x="4659" y="14490"/>
                </a:lnTo>
                <a:lnTo>
                  <a:pt x="5356" y="14673"/>
                </a:lnTo>
                <a:lnTo>
                  <a:pt x="6053" y="14857"/>
                </a:lnTo>
                <a:lnTo>
                  <a:pt x="7410" y="15333"/>
                </a:lnTo>
                <a:lnTo>
                  <a:pt x="8034" y="15553"/>
                </a:lnTo>
                <a:lnTo>
                  <a:pt x="8401" y="15663"/>
                </a:lnTo>
                <a:lnTo>
                  <a:pt x="8694" y="15774"/>
                </a:lnTo>
                <a:lnTo>
                  <a:pt x="8731" y="15847"/>
                </a:lnTo>
                <a:lnTo>
                  <a:pt x="8768" y="15884"/>
                </a:lnTo>
                <a:lnTo>
                  <a:pt x="8841" y="15957"/>
                </a:lnTo>
                <a:lnTo>
                  <a:pt x="8951" y="15957"/>
                </a:lnTo>
                <a:lnTo>
                  <a:pt x="8914" y="16067"/>
                </a:lnTo>
                <a:lnTo>
                  <a:pt x="8841" y="16214"/>
                </a:lnTo>
                <a:lnTo>
                  <a:pt x="8694" y="16397"/>
                </a:lnTo>
                <a:lnTo>
                  <a:pt x="8547" y="16507"/>
                </a:lnTo>
                <a:lnTo>
                  <a:pt x="8401" y="16581"/>
                </a:lnTo>
                <a:lnTo>
                  <a:pt x="7227" y="16140"/>
                </a:lnTo>
                <a:lnTo>
                  <a:pt x="6016" y="15774"/>
                </a:lnTo>
                <a:lnTo>
                  <a:pt x="4733" y="15370"/>
                </a:lnTo>
                <a:lnTo>
                  <a:pt x="4072" y="15223"/>
                </a:lnTo>
                <a:lnTo>
                  <a:pt x="3449" y="15113"/>
                </a:lnTo>
                <a:lnTo>
                  <a:pt x="3449" y="15040"/>
                </a:lnTo>
                <a:lnTo>
                  <a:pt x="3449" y="14857"/>
                </a:lnTo>
                <a:lnTo>
                  <a:pt x="3522" y="14673"/>
                </a:lnTo>
                <a:lnTo>
                  <a:pt x="3632" y="14563"/>
                </a:lnTo>
                <a:lnTo>
                  <a:pt x="3705" y="14490"/>
                </a:lnTo>
                <a:lnTo>
                  <a:pt x="3926" y="14490"/>
                </a:lnTo>
                <a:lnTo>
                  <a:pt x="3962" y="14526"/>
                </a:lnTo>
                <a:lnTo>
                  <a:pt x="3999" y="14526"/>
                </a:lnTo>
                <a:lnTo>
                  <a:pt x="4036" y="14490"/>
                </a:lnTo>
                <a:lnTo>
                  <a:pt x="4146" y="14453"/>
                </a:lnTo>
                <a:close/>
                <a:moveTo>
                  <a:pt x="5503" y="16067"/>
                </a:moveTo>
                <a:lnTo>
                  <a:pt x="5723" y="16140"/>
                </a:lnTo>
                <a:lnTo>
                  <a:pt x="5503" y="16287"/>
                </a:lnTo>
                <a:lnTo>
                  <a:pt x="5246" y="16434"/>
                </a:lnTo>
                <a:lnTo>
                  <a:pt x="5026" y="16617"/>
                </a:lnTo>
                <a:lnTo>
                  <a:pt x="4843" y="16837"/>
                </a:lnTo>
                <a:lnTo>
                  <a:pt x="4659" y="16764"/>
                </a:lnTo>
                <a:lnTo>
                  <a:pt x="4733" y="16691"/>
                </a:lnTo>
                <a:lnTo>
                  <a:pt x="5503" y="16067"/>
                </a:lnTo>
                <a:close/>
                <a:moveTo>
                  <a:pt x="5980" y="16214"/>
                </a:moveTo>
                <a:lnTo>
                  <a:pt x="6200" y="16287"/>
                </a:lnTo>
                <a:lnTo>
                  <a:pt x="6200" y="16324"/>
                </a:lnTo>
                <a:lnTo>
                  <a:pt x="5943" y="16434"/>
                </a:lnTo>
                <a:lnTo>
                  <a:pt x="5723" y="16581"/>
                </a:lnTo>
                <a:lnTo>
                  <a:pt x="5540" y="16727"/>
                </a:lnTo>
                <a:lnTo>
                  <a:pt x="5393" y="16947"/>
                </a:lnTo>
                <a:lnTo>
                  <a:pt x="5246" y="16911"/>
                </a:lnTo>
                <a:lnTo>
                  <a:pt x="5613" y="16544"/>
                </a:lnTo>
                <a:lnTo>
                  <a:pt x="5980" y="16214"/>
                </a:lnTo>
                <a:close/>
                <a:moveTo>
                  <a:pt x="6383" y="16360"/>
                </a:moveTo>
                <a:lnTo>
                  <a:pt x="6897" y="16544"/>
                </a:lnTo>
                <a:lnTo>
                  <a:pt x="6420" y="16801"/>
                </a:lnTo>
                <a:lnTo>
                  <a:pt x="6200" y="16947"/>
                </a:lnTo>
                <a:lnTo>
                  <a:pt x="5980" y="17131"/>
                </a:lnTo>
                <a:lnTo>
                  <a:pt x="5796" y="17057"/>
                </a:lnTo>
                <a:lnTo>
                  <a:pt x="5833" y="16984"/>
                </a:lnTo>
                <a:lnTo>
                  <a:pt x="5833" y="16911"/>
                </a:lnTo>
                <a:lnTo>
                  <a:pt x="5833" y="16874"/>
                </a:lnTo>
                <a:lnTo>
                  <a:pt x="6090" y="16617"/>
                </a:lnTo>
                <a:lnTo>
                  <a:pt x="6383" y="16397"/>
                </a:lnTo>
                <a:lnTo>
                  <a:pt x="6383" y="16360"/>
                </a:lnTo>
                <a:close/>
                <a:moveTo>
                  <a:pt x="7080" y="16581"/>
                </a:moveTo>
                <a:lnTo>
                  <a:pt x="7410" y="16691"/>
                </a:lnTo>
                <a:lnTo>
                  <a:pt x="7154" y="16911"/>
                </a:lnTo>
                <a:lnTo>
                  <a:pt x="6787" y="17314"/>
                </a:lnTo>
                <a:lnTo>
                  <a:pt x="6457" y="17241"/>
                </a:lnTo>
                <a:lnTo>
                  <a:pt x="6493" y="17167"/>
                </a:lnTo>
                <a:lnTo>
                  <a:pt x="6457" y="17131"/>
                </a:lnTo>
                <a:lnTo>
                  <a:pt x="6750" y="16837"/>
                </a:lnTo>
                <a:lnTo>
                  <a:pt x="7080" y="16581"/>
                </a:lnTo>
                <a:close/>
                <a:moveTo>
                  <a:pt x="8034" y="2678"/>
                </a:moveTo>
                <a:lnTo>
                  <a:pt x="7704" y="2715"/>
                </a:lnTo>
                <a:lnTo>
                  <a:pt x="7374" y="2752"/>
                </a:lnTo>
                <a:lnTo>
                  <a:pt x="7044" y="2825"/>
                </a:lnTo>
                <a:lnTo>
                  <a:pt x="6750" y="2898"/>
                </a:lnTo>
                <a:lnTo>
                  <a:pt x="6420" y="3008"/>
                </a:lnTo>
                <a:lnTo>
                  <a:pt x="6126" y="3155"/>
                </a:lnTo>
                <a:lnTo>
                  <a:pt x="5833" y="3302"/>
                </a:lnTo>
                <a:lnTo>
                  <a:pt x="5576" y="3522"/>
                </a:lnTo>
                <a:lnTo>
                  <a:pt x="5026" y="3962"/>
                </a:lnTo>
                <a:lnTo>
                  <a:pt x="4806" y="4219"/>
                </a:lnTo>
                <a:lnTo>
                  <a:pt x="4586" y="4512"/>
                </a:lnTo>
                <a:lnTo>
                  <a:pt x="4366" y="4769"/>
                </a:lnTo>
                <a:lnTo>
                  <a:pt x="4182" y="5099"/>
                </a:lnTo>
                <a:lnTo>
                  <a:pt x="3999" y="5393"/>
                </a:lnTo>
                <a:lnTo>
                  <a:pt x="3852" y="5723"/>
                </a:lnTo>
                <a:lnTo>
                  <a:pt x="3742" y="6163"/>
                </a:lnTo>
                <a:lnTo>
                  <a:pt x="3669" y="6603"/>
                </a:lnTo>
                <a:lnTo>
                  <a:pt x="3632" y="7043"/>
                </a:lnTo>
                <a:lnTo>
                  <a:pt x="3632" y="7520"/>
                </a:lnTo>
                <a:lnTo>
                  <a:pt x="3705" y="7960"/>
                </a:lnTo>
                <a:lnTo>
                  <a:pt x="3779" y="8437"/>
                </a:lnTo>
                <a:lnTo>
                  <a:pt x="3962" y="9318"/>
                </a:lnTo>
                <a:lnTo>
                  <a:pt x="4109" y="10308"/>
                </a:lnTo>
                <a:lnTo>
                  <a:pt x="4182" y="10785"/>
                </a:lnTo>
                <a:lnTo>
                  <a:pt x="4219" y="11262"/>
                </a:lnTo>
                <a:lnTo>
                  <a:pt x="4182" y="11739"/>
                </a:lnTo>
                <a:lnTo>
                  <a:pt x="4109" y="12215"/>
                </a:lnTo>
                <a:lnTo>
                  <a:pt x="3999" y="12619"/>
                </a:lnTo>
                <a:lnTo>
                  <a:pt x="3816" y="13059"/>
                </a:lnTo>
                <a:lnTo>
                  <a:pt x="3595" y="13132"/>
                </a:lnTo>
                <a:lnTo>
                  <a:pt x="3449" y="13279"/>
                </a:lnTo>
                <a:lnTo>
                  <a:pt x="3302" y="13426"/>
                </a:lnTo>
                <a:lnTo>
                  <a:pt x="3229" y="13646"/>
                </a:lnTo>
                <a:lnTo>
                  <a:pt x="3229" y="13829"/>
                </a:lnTo>
                <a:lnTo>
                  <a:pt x="3265" y="13976"/>
                </a:lnTo>
                <a:lnTo>
                  <a:pt x="3339" y="14160"/>
                </a:lnTo>
                <a:lnTo>
                  <a:pt x="3412" y="14270"/>
                </a:lnTo>
                <a:lnTo>
                  <a:pt x="3339" y="14343"/>
                </a:lnTo>
                <a:lnTo>
                  <a:pt x="3265" y="14416"/>
                </a:lnTo>
                <a:lnTo>
                  <a:pt x="3192" y="14526"/>
                </a:lnTo>
                <a:lnTo>
                  <a:pt x="3119" y="14673"/>
                </a:lnTo>
                <a:lnTo>
                  <a:pt x="3082" y="14857"/>
                </a:lnTo>
                <a:lnTo>
                  <a:pt x="3045" y="15040"/>
                </a:lnTo>
                <a:lnTo>
                  <a:pt x="3045" y="15187"/>
                </a:lnTo>
                <a:lnTo>
                  <a:pt x="3082" y="15370"/>
                </a:lnTo>
                <a:lnTo>
                  <a:pt x="3192" y="15480"/>
                </a:lnTo>
                <a:lnTo>
                  <a:pt x="3302" y="15590"/>
                </a:lnTo>
                <a:lnTo>
                  <a:pt x="3412" y="15627"/>
                </a:lnTo>
                <a:lnTo>
                  <a:pt x="3485" y="15590"/>
                </a:lnTo>
                <a:lnTo>
                  <a:pt x="3522" y="15553"/>
                </a:lnTo>
                <a:lnTo>
                  <a:pt x="3559" y="15553"/>
                </a:lnTo>
                <a:lnTo>
                  <a:pt x="4072" y="15700"/>
                </a:lnTo>
                <a:lnTo>
                  <a:pt x="3999" y="15810"/>
                </a:lnTo>
                <a:lnTo>
                  <a:pt x="3926" y="15957"/>
                </a:lnTo>
                <a:lnTo>
                  <a:pt x="3926" y="16140"/>
                </a:lnTo>
                <a:lnTo>
                  <a:pt x="3926" y="16324"/>
                </a:lnTo>
                <a:lnTo>
                  <a:pt x="3999" y="16507"/>
                </a:lnTo>
                <a:lnTo>
                  <a:pt x="4072" y="16654"/>
                </a:lnTo>
                <a:lnTo>
                  <a:pt x="4146" y="16801"/>
                </a:lnTo>
                <a:lnTo>
                  <a:pt x="4292" y="16874"/>
                </a:lnTo>
                <a:lnTo>
                  <a:pt x="4256" y="16947"/>
                </a:lnTo>
                <a:lnTo>
                  <a:pt x="4292" y="17021"/>
                </a:lnTo>
                <a:lnTo>
                  <a:pt x="4329" y="17057"/>
                </a:lnTo>
                <a:lnTo>
                  <a:pt x="4402" y="17094"/>
                </a:lnTo>
                <a:lnTo>
                  <a:pt x="4586" y="17167"/>
                </a:lnTo>
                <a:lnTo>
                  <a:pt x="4806" y="17277"/>
                </a:lnTo>
                <a:lnTo>
                  <a:pt x="5283" y="17388"/>
                </a:lnTo>
                <a:lnTo>
                  <a:pt x="5393" y="17424"/>
                </a:lnTo>
                <a:lnTo>
                  <a:pt x="5576" y="17461"/>
                </a:lnTo>
                <a:lnTo>
                  <a:pt x="6310" y="17681"/>
                </a:lnTo>
                <a:lnTo>
                  <a:pt x="6677" y="17754"/>
                </a:lnTo>
                <a:lnTo>
                  <a:pt x="6860" y="17791"/>
                </a:lnTo>
                <a:lnTo>
                  <a:pt x="7044" y="17754"/>
                </a:lnTo>
                <a:lnTo>
                  <a:pt x="7117" y="17718"/>
                </a:lnTo>
                <a:lnTo>
                  <a:pt x="7154" y="17681"/>
                </a:lnTo>
                <a:lnTo>
                  <a:pt x="7154" y="17608"/>
                </a:lnTo>
                <a:lnTo>
                  <a:pt x="7117" y="17534"/>
                </a:lnTo>
                <a:lnTo>
                  <a:pt x="7447" y="17204"/>
                </a:lnTo>
                <a:lnTo>
                  <a:pt x="7594" y="17021"/>
                </a:lnTo>
                <a:lnTo>
                  <a:pt x="7740" y="16837"/>
                </a:lnTo>
                <a:lnTo>
                  <a:pt x="8327" y="17021"/>
                </a:lnTo>
                <a:lnTo>
                  <a:pt x="8437" y="17021"/>
                </a:lnTo>
                <a:lnTo>
                  <a:pt x="8547" y="16984"/>
                </a:lnTo>
                <a:lnTo>
                  <a:pt x="8731" y="16911"/>
                </a:lnTo>
                <a:lnTo>
                  <a:pt x="8914" y="16764"/>
                </a:lnTo>
                <a:lnTo>
                  <a:pt x="9098" y="16581"/>
                </a:lnTo>
                <a:lnTo>
                  <a:pt x="9208" y="16360"/>
                </a:lnTo>
                <a:lnTo>
                  <a:pt x="9281" y="16140"/>
                </a:lnTo>
                <a:lnTo>
                  <a:pt x="9318" y="15884"/>
                </a:lnTo>
                <a:lnTo>
                  <a:pt x="9281" y="15700"/>
                </a:lnTo>
                <a:lnTo>
                  <a:pt x="9208" y="15590"/>
                </a:lnTo>
                <a:lnTo>
                  <a:pt x="9171" y="15517"/>
                </a:lnTo>
                <a:lnTo>
                  <a:pt x="9244" y="15407"/>
                </a:lnTo>
                <a:lnTo>
                  <a:pt x="9354" y="15260"/>
                </a:lnTo>
                <a:lnTo>
                  <a:pt x="9391" y="15113"/>
                </a:lnTo>
                <a:lnTo>
                  <a:pt x="9428" y="15003"/>
                </a:lnTo>
                <a:lnTo>
                  <a:pt x="9501" y="14930"/>
                </a:lnTo>
                <a:lnTo>
                  <a:pt x="9575" y="14857"/>
                </a:lnTo>
                <a:lnTo>
                  <a:pt x="9575" y="14783"/>
                </a:lnTo>
                <a:lnTo>
                  <a:pt x="9538" y="14673"/>
                </a:lnTo>
                <a:lnTo>
                  <a:pt x="9391" y="14526"/>
                </a:lnTo>
                <a:lnTo>
                  <a:pt x="9244" y="14380"/>
                </a:lnTo>
                <a:lnTo>
                  <a:pt x="9244" y="14050"/>
                </a:lnTo>
                <a:lnTo>
                  <a:pt x="9318" y="13683"/>
                </a:lnTo>
                <a:lnTo>
                  <a:pt x="9428" y="13353"/>
                </a:lnTo>
                <a:lnTo>
                  <a:pt x="9538" y="13059"/>
                </a:lnTo>
                <a:lnTo>
                  <a:pt x="9721" y="12766"/>
                </a:lnTo>
                <a:lnTo>
                  <a:pt x="9905" y="12472"/>
                </a:lnTo>
                <a:lnTo>
                  <a:pt x="10308" y="11885"/>
                </a:lnTo>
                <a:lnTo>
                  <a:pt x="10785" y="11335"/>
                </a:lnTo>
                <a:lnTo>
                  <a:pt x="11299" y="10822"/>
                </a:lnTo>
                <a:lnTo>
                  <a:pt x="11775" y="10308"/>
                </a:lnTo>
                <a:lnTo>
                  <a:pt x="12179" y="9758"/>
                </a:lnTo>
                <a:lnTo>
                  <a:pt x="12362" y="9501"/>
                </a:lnTo>
                <a:lnTo>
                  <a:pt x="12546" y="9208"/>
                </a:lnTo>
                <a:lnTo>
                  <a:pt x="12656" y="8951"/>
                </a:lnTo>
                <a:lnTo>
                  <a:pt x="12803" y="8657"/>
                </a:lnTo>
                <a:lnTo>
                  <a:pt x="12876" y="8364"/>
                </a:lnTo>
                <a:lnTo>
                  <a:pt x="12949" y="8034"/>
                </a:lnTo>
                <a:lnTo>
                  <a:pt x="12986" y="7740"/>
                </a:lnTo>
                <a:lnTo>
                  <a:pt x="13023" y="7447"/>
                </a:lnTo>
                <a:lnTo>
                  <a:pt x="13023" y="6823"/>
                </a:lnTo>
                <a:lnTo>
                  <a:pt x="12913" y="6236"/>
                </a:lnTo>
                <a:lnTo>
                  <a:pt x="12729" y="5613"/>
                </a:lnTo>
                <a:lnTo>
                  <a:pt x="12436" y="5026"/>
                </a:lnTo>
                <a:lnTo>
                  <a:pt x="12252" y="4769"/>
                </a:lnTo>
                <a:lnTo>
                  <a:pt x="12069" y="4476"/>
                </a:lnTo>
                <a:lnTo>
                  <a:pt x="11849" y="4256"/>
                </a:lnTo>
                <a:lnTo>
                  <a:pt x="11629" y="3999"/>
                </a:lnTo>
                <a:lnTo>
                  <a:pt x="11372" y="3815"/>
                </a:lnTo>
                <a:lnTo>
                  <a:pt x="11115" y="3595"/>
                </a:lnTo>
                <a:lnTo>
                  <a:pt x="10565" y="3265"/>
                </a:lnTo>
                <a:lnTo>
                  <a:pt x="9978" y="3008"/>
                </a:lnTo>
                <a:lnTo>
                  <a:pt x="9354" y="2825"/>
                </a:lnTo>
                <a:lnTo>
                  <a:pt x="8694" y="2715"/>
                </a:lnTo>
                <a:lnTo>
                  <a:pt x="8034" y="2678"/>
                </a:ln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396" name="Google Shape;396;p19"/>
          <p:cNvSpPr/>
          <p:nvPr/>
        </p:nvSpPr>
        <p:spPr>
          <a:xfrm>
            <a:off x="4025101" y="3422420"/>
            <a:ext cx="370865" cy="809588"/>
          </a:xfrm>
          <a:custGeom>
            <a:rect b="b" l="l" r="r" t="t"/>
            <a:pathLst>
              <a:path extrusionOk="0" h="16178" w="7411">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397" name="Google Shape;397;p19"/>
          <p:cNvSpPr/>
          <p:nvPr/>
        </p:nvSpPr>
        <p:spPr>
          <a:xfrm>
            <a:off x="3078045" y="3128354"/>
            <a:ext cx="730671" cy="895811"/>
          </a:xfrm>
          <a:custGeom>
            <a:rect b="b" l="l" r="r" t="t"/>
            <a:pathLst>
              <a:path extrusionOk="0" h="17901" w="14601">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398" name="Google Shape;398;p19"/>
          <p:cNvSpPr/>
          <p:nvPr/>
        </p:nvSpPr>
        <p:spPr>
          <a:xfrm>
            <a:off x="5401648" y="3285712"/>
            <a:ext cx="805934" cy="750838"/>
          </a:xfrm>
          <a:custGeom>
            <a:rect b="b" l="l" r="r" t="t"/>
            <a:pathLst>
              <a:path extrusionOk="0" h="15004" w="16105">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399" name="Google Shape;399;p19"/>
          <p:cNvSpPr/>
          <p:nvPr/>
        </p:nvSpPr>
        <p:spPr>
          <a:xfrm>
            <a:off x="8364459" y="3346843"/>
            <a:ext cx="873792" cy="600260"/>
          </a:xfrm>
          <a:custGeom>
            <a:rect b="b" l="l" r="r" t="t"/>
            <a:pathLst>
              <a:path extrusionOk="0" h="11995" w="17461">
                <a:moveTo>
                  <a:pt x="9758" y="2238"/>
                </a:moveTo>
                <a:lnTo>
                  <a:pt x="9721" y="2274"/>
                </a:lnTo>
                <a:lnTo>
                  <a:pt x="9648" y="2311"/>
                </a:lnTo>
                <a:lnTo>
                  <a:pt x="9611" y="2458"/>
                </a:lnTo>
                <a:lnTo>
                  <a:pt x="9648" y="2568"/>
                </a:lnTo>
                <a:lnTo>
                  <a:pt x="9721" y="2605"/>
                </a:lnTo>
                <a:lnTo>
                  <a:pt x="9758" y="2641"/>
                </a:lnTo>
                <a:lnTo>
                  <a:pt x="9941" y="2641"/>
                </a:lnTo>
                <a:lnTo>
                  <a:pt x="9978" y="2605"/>
                </a:lnTo>
                <a:lnTo>
                  <a:pt x="10051" y="2531"/>
                </a:lnTo>
                <a:lnTo>
                  <a:pt x="10051" y="2458"/>
                </a:lnTo>
                <a:lnTo>
                  <a:pt x="10051" y="2348"/>
                </a:lnTo>
                <a:lnTo>
                  <a:pt x="9978" y="2274"/>
                </a:lnTo>
                <a:lnTo>
                  <a:pt x="9941" y="2238"/>
                </a:lnTo>
                <a:close/>
                <a:moveTo>
                  <a:pt x="9795" y="3191"/>
                </a:moveTo>
                <a:lnTo>
                  <a:pt x="9721" y="3265"/>
                </a:lnTo>
                <a:lnTo>
                  <a:pt x="9684" y="3301"/>
                </a:lnTo>
                <a:lnTo>
                  <a:pt x="9684" y="3375"/>
                </a:lnTo>
                <a:lnTo>
                  <a:pt x="9684" y="3485"/>
                </a:lnTo>
                <a:lnTo>
                  <a:pt x="9758" y="3522"/>
                </a:lnTo>
                <a:lnTo>
                  <a:pt x="9795" y="3558"/>
                </a:lnTo>
                <a:lnTo>
                  <a:pt x="9941" y="3558"/>
                </a:lnTo>
                <a:lnTo>
                  <a:pt x="9978" y="3522"/>
                </a:lnTo>
                <a:lnTo>
                  <a:pt x="10015" y="3485"/>
                </a:lnTo>
                <a:lnTo>
                  <a:pt x="10051" y="3375"/>
                </a:lnTo>
                <a:lnTo>
                  <a:pt x="10015" y="3301"/>
                </a:lnTo>
                <a:lnTo>
                  <a:pt x="9978" y="3228"/>
                </a:lnTo>
                <a:lnTo>
                  <a:pt x="9941" y="3191"/>
                </a:lnTo>
                <a:close/>
                <a:moveTo>
                  <a:pt x="11519" y="3045"/>
                </a:moveTo>
                <a:lnTo>
                  <a:pt x="11409" y="3081"/>
                </a:lnTo>
                <a:lnTo>
                  <a:pt x="11335" y="3118"/>
                </a:lnTo>
                <a:lnTo>
                  <a:pt x="11298" y="3191"/>
                </a:lnTo>
                <a:lnTo>
                  <a:pt x="11262" y="3265"/>
                </a:lnTo>
                <a:lnTo>
                  <a:pt x="11262" y="3338"/>
                </a:lnTo>
                <a:lnTo>
                  <a:pt x="11262" y="3412"/>
                </a:lnTo>
                <a:lnTo>
                  <a:pt x="11298" y="3485"/>
                </a:lnTo>
                <a:lnTo>
                  <a:pt x="11372" y="3522"/>
                </a:lnTo>
                <a:lnTo>
                  <a:pt x="11445" y="3595"/>
                </a:lnTo>
                <a:lnTo>
                  <a:pt x="11592" y="3595"/>
                </a:lnTo>
                <a:lnTo>
                  <a:pt x="11665" y="3522"/>
                </a:lnTo>
                <a:lnTo>
                  <a:pt x="11702" y="3485"/>
                </a:lnTo>
                <a:lnTo>
                  <a:pt x="11739" y="3412"/>
                </a:lnTo>
                <a:lnTo>
                  <a:pt x="11702" y="3265"/>
                </a:lnTo>
                <a:lnTo>
                  <a:pt x="11702" y="3155"/>
                </a:lnTo>
                <a:lnTo>
                  <a:pt x="11629" y="3081"/>
                </a:lnTo>
                <a:lnTo>
                  <a:pt x="11519" y="3045"/>
                </a:lnTo>
                <a:close/>
                <a:moveTo>
                  <a:pt x="15554" y="1541"/>
                </a:moveTo>
                <a:lnTo>
                  <a:pt x="15407" y="1871"/>
                </a:lnTo>
                <a:lnTo>
                  <a:pt x="15187" y="2164"/>
                </a:lnTo>
                <a:lnTo>
                  <a:pt x="14967" y="2458"/>
                </a:lnTo>
                <a:lnTo>
                  <a:pt x="14710" y="2715"/>
                </a:lnTo>
                <a:lnTo>
                  <a:pt x="14416" y="2935"/>
                </a:lnTo>
                <a:lnTo>
                  <a:pt x="14123" y="3155"/>
                </a:lnTo>
                <a:lnTo>
                  <a:pt x="13536" y="3595"/>
                </a:lnTo>
                <a:lnTo>
                  <a:pt x="13279" y="3265"/>
                </a:lnTo>
                <a:lnTo>
                  <a:pt x="12986" y="2971"/>
                </a:lnTo>
                <a:lnTo>
                  <a:pt x="13096" y="2935"/>
                </a:lnTo>
                <a:lnTo>
                  <a:pt x="13683" y="2531"/>
                </a:lnTo>
                <a:lnTo>
                  <a:pt x="14306" y="2164"/>
                </a:lnTo>
                <a:lnTo>
                  <a:pt x="14930" y="1834"/>
                </a:lnTo>
                <a:lnTo>
                  <a:pt x="15554" y="1541"/>
                </a:lnTo>
                <a:close/>
                <a:moveTo>
                  <a:pt x="8914" y="3228"/>
                </a:moveTo>
                <a:lnTo>
                  <a:pt x="8841" y="3301"/>
                </a:lnTo>
                <a:lnTo>
                  <a:pt x="8804" y="3375"/>
                </a:lnTo>
                <a:lnTo>
                  <a:pt x="8804" y="3485"/>
                </a:lnTo>
                <a:lnTo>
                  <a:pt x="8804" y="3558"/>
                </a:lnTo>
                <a:lnTo>
                  <a:pt x="8877" y="3632"/>
                </a:lnTo>
                <a:lnTo>
                  <a:pt x="8951" y="3668"/>
                </a:lnTo>
                <a:lnTo>
                  <a:pt x="9098" y="3668"/>
                </a:lnTo>
                <a:lnTo>
                  <a:pt x="9134" y="3632"/>
                </a:lnTo>
                <a:lnTo>
                  <a:pt x="9208" y="3558"/>
                </a:lnTo>
                <a:lnTo>
                  <a:pt x="9208" y="3485"/>
                </a:lnTo>
                <a:lnTo>
                  <a:pt x="9208" y="3375"/>
                </a:lnTo>
                <a:lnTo>
                  <a:pt x="9171" y="3338"/>
                </a:lnTo>
                <a:lnTo>
                  <a:pt x="9134" y="3265"/>
                </a:lnTo>
                <a:lnTo>
                  <a:pt x="9061" y="3228"/>
                </a:lnTo>
                <a:close/>
                <a:moveTo>
                  <a:pt x="16324" y="1101"/>
                </a:moveTo>
                <a:lnTo>
                  <a:pt x="16140" y="1541"/>
                </a:lnTo>
                <a:lnTo>
                  <a:pt x="15884" y="1944"/>
                </a:lnTo>
                <a:lnTo>
                  <a:pt x="15590" y="2348"/>
                </a:lnTo>
                <a:lnTo>
                  <a:pt x="15297" y="2751"/>
                </a:lnTo>
                <a:lnTo>
                  <a:pt x="14967" y="3081"/>
                </a:lnTo>
                <a:lnTo>
                  <a:pt x="14600" y="3412"/>
                </a:lnTo>
                <a:lnTo>
                  <a:pt x="13829" y="4072"/>
                </a:lnTo>
                <a:lnTo>
                  <a:pt x="13756" y="3925"/>
                </a:lnTo>
                <a:lnTo>
                  <a:pt x="13976" y="3778"/>
                </a:lnTo>
                <a:lnTo>
                  <a:pt x="14343" y="3558"/>
                </a:lnTo>
                <a:lnTo>
                  <a:pt x="14673" y="3301"/>
                </a:lnTo>
                <a:lnTo>
                  <a:pt x="15003" y="3008"/>
                </a:lnTo>
                <a:lnTo>
                  <a:pt x="15297" y="2715"/>
                </a:lnTo>
                <a:lnTo>
                  <a:pt x="15554" y="2384"/>
                </a:lnTo>
                <a:lnTo>
                  <a:pt x="15774" y="2018"/>
                </a:lnTo>
                <a:lnTo>
                  <a:pt x="15957" y="1651"/>
                </a:lnTo>
                <a:lnTo>
                  <a:pt x="16104" y="1211"/>
                </a:lnTo>
                <a:lnTo>
                  <a:pt x="16104" y="1137"/>
                </a:lnTo>
                <a:lnTo>
                  <a:pt x="16324" y="1101"/>
                </a:lnTo>
                <a:close/>
                <a:moveTo>
                  <a:pt x="10528" y="3962"/>
                </a:moveTo>
                <a:lnTo>
                  <a:pt x="10455" y="3998"/>
                </a:lnTo>
                <a:lnTo>
                  <a:pt x="10381" y="4072"/>
                </a:lnTo>
                <a:lnTo>
                  <a:pt x="10381" y="4108"/>
                </a:lnTo>
                <a:lnTo>
                  <a:pt x="10345" y="4219"/>
                </a:lnTo>
                <a:lnTo>
                  <a:pt x="10381" y="4329"/>
                </a:lnTo>
                <a:lnTo>
                  <a:pt x="10455" y="4402"/>
                </a:lnTo>
                <a:lnTo>
                  <a:pt x="10491" y="4439"/>
                </a:lnTo>
                <a:lnTo>
                  <a:pt x="10638" y="4439"/>
                </a:lnTo>
                <a:lnTo>
                  <a:pt x="10748" y="4365"/>
                </a:lnTo>
                <a:lnTo>
                  <a:pt x="10785" y="4292"/>
                </a:lnTo>
                <a:lnTo>
                  <a:pt x="10822" y="4219"/>
                </a:lnTo>
                <a:lnTo>
                  <a:pt x="10785" y="4108"/>
                </a:lnTo>
                <a:lnTo>
                  <a:pt x="10748" y="4072"/>
                </a:lnTo>
                <a:lnTo>
                  <a:pt x="10712" y="3998"/>
                </a:lnTo>
                <a:lnTo>
                  <a:pt x="10675" y="3962"/>
                </a:lnTo>
                <a:close/>
                <a:moveTo>
                  <a:pt x="16434" y="477"/>
                </a:moveTo>
                <a:lnTo>
                  <a:pt x="16617" y="514"/>
                </a:lnTo>
                <a:lnTo>
                  <a:pt x="16764" y="587"/>
                </a:lnTo>
                <a:lnTo>
                  <a:pt x="16837" y="734"/>
                </a:lnTo>
                <a:lnTo>
                  <a:pt x="16911" y="880"/>
                </a:lnTo>
                <a:lnTo>
                  <a:pt x="16947" y="1064"/>
                </a:lnTo>
                <a:lnTo>
                  <a:pt x="16947" y="1247"/>
                </a:lnTo>
                <a:lnTo>
                  <a:pt x="16911" y="1541"/>
                </a:lnTo>
                <a:lnTo>
                  <a:pt x="16764" y="1871"/>
                </a:lnTo>
                <a:lnTo>
                  <a:pt x="16544" y="2128"/>
                </a:lnTo>
                <a:lnTo>
                  <a:pt x="16104" y="2641"/>
                </a:lnTo>
                <a:lnTo>
                  <a:pt x="15077" y="3668"/>
                </a:lnTo>
                <a:lnTo>
                  <a:pt x="14086" y="4549"/>
                </a:lnTo>
                <a:lnTo>
                  <a:pt x="14013" y="4402"/>
                </a:lnTo>
                <a:lnTo>
                  <a:pt x="14123" y="4329"/>
                </a:lnTo>
                <a:lnTo>
                  <a:pt x="14967" y="3632"/>
                </a:lnTo>
                <a:lnTo>
                  <a:pt x="15370" y="3228"/>
                </a:lnTo>
                <a:lnTo>
                  <a:pt x="15737" y="2825"/>
                </a:lnTo>
                <a:lnTo>
                  <a:pt x="16067" y="2384"/>
                </a:lnTo>
                <a:lnTo>
                  <a:pt x="16361" y="1908"/>
                </a:lnTo>
                <a:lnTo>
                  <a:pt x="16617" y="1431"/>
                </a:lnTo>
                <a:lnTo>
                  <a:pt x="16764" y="880"/>
                </a:lnTo>
                <a:lnTo>
                  <a:pt x="16764" y="770"/>
                </a:lnTo>
                <a:lnTo>
                  <a:pt x="16727" y="697"/>
                </a:lnTo>
                <a:lnTo>
                  <a:pt x="16654" y="660"/>
                </a:lnTo>
                <a:lnTo>
                  <a:pt x="16544" y="660"/>
                </a:lnTo>
                <a:lnTo>
                  <a:pt x="15920" y="770"/>
                </a:lnTo>
                <a:lnTo>
                  <a:pt x="15333" y="954"/>
                </a:lnTo>
                <a:lnTo>
                  <a:pt x="15333" y="954"/>
                </a:lnTo>
                <a:lnTo>
                  <a:pt x="15590" y="807"/>
                </a:lnTo>
                <a:lnTo>
                  <a:pt x="15884" y="660"/>
                </a:lnTo>
                <a:lnTo>
                  <a:pt x="16177" y="550"/>
                </a:lnTo>
                <a:lnTo>
                  <a:pt x="16434" y="477"/>
                </a:lnTo>
                <a:close/>
                <a:moveTo>
                  <a:pt x="9354" y="4182"/>
                </a:moveTo>
                <a:lnTo>
                  <a:pt x="9208" y="4255"/>
                </a:lnTo>
                <a:lnTo>
                  <a:pt x="9134" y="4365"/>
                </a:lnTo>
                <a:lnTo>
                  <a:pt x="9134" y="4439"/>
                </a:lnTo>
                <a:lnTo>
                  <a:pt x="9171" y="4512"/>
                </a:lnTo>
                <a:lnTo>
                  <a:pt x="9208" y="4585"/>
                </a:lnTo>
                <a:lnTo>
                  <a:pt x="9281" y="4622"/>
                </a:lnTo>
                <a:lnTo>
                  <a:pt x="9428" y="4622"/>
                </a:lnTo>
                <a:lnTo>
                  <a:pt x="9538" y="4585"/>
                </a:lnTo>
                <a:lnTo>
                  <a:pt x="9611" y="4475"/>
                </a:lnTo>
                <a:lnTo>
                  <a:pt x="9648" y="4402"/>
                </a:lnTo>
                <a:lnTo>
                  <a:pt x="9648" y="4292"/>
                </a:lnTo>
                <a:lnTo>
                  <a:pt x="9611" y="4255"/>
                </a:lnTo>
                <a:lnTo>
                  <a:pt x="9538" y="4182"/>
                </a:lnTo>
                <a:close/>
                <a:moveTo>
                  <a:pt x="13243" y="6566"/>
                </a:moveTo>
                <a:lnTo>
                  <a:pt x="13169" y="6639"/>
                </a:lnTo>
                <a:lnTo>
                  <a:pt x="13133" y="6713"/>
                </a:lnTo>
                <a:lnTo>
                  <a:pt x="13133" y="6860"/>
                </a:lnTo>
                <a:lnTo>
                  <a:pt x="13133" y="6933"/>
                </a:lnTo>
                <a:lnTo>
                  <a:pt x="13206" y="6970"/>
                </a:lnTo>
                <a:lnTo>
                  <a:pt x="13316" y="7006"/>
                </a:lnTo>
                <a:lnTo>
                  <a:pt x="13463" y="6970"/>
                </a:lnTo>
                <a:lnTo>
                  <a:pt x="13536" y="6933"/>
                </a:lnTo>
                <a:lnTo>
                  <a:pt x="13536" y="6860"/>
                </a:lnTo>
                <a:lnTo>
                  <a:pt x="13573" y="6750"/>
                </a:lnTo>
                <a:lnTo>
                  <a:pt x="13536" y="6676"/>
                </a:lnTo>
                <a:lnTo>
                  <a:pt x="13463" y="6603"/>
                </a:lnTo>
                <a:lnTo>
                  <a:pt x="13316" y="6566"/>
                </a:lnTo>
                <a:close/>
                <a:moveTo>
                  <a:pt x="12216" y="7300"/>
                </a:moveTo>
                <a:lnTo>
                  <a:pt x="12105" y="7336"/>
                </a:lnTo>
                <a:lnTo>
                  <a:pt x="12032" y="7410"/>
                </a:lnTo>
                <a:lnTo>
                  <a:pt x="11995" y="7520"/>
                </a:lnTo>
                <a:lnTo>
                  <a:pt x="11995" y="7630"/>
                </a:lnTo>
                <a:lnTo>
                  <a:pt x="12032" y="7703"/>
                </a:lnTo>
                <a:lnTo>
                  <a:pt x="12105" y="7777"/>
                </a:lnTo>
                <a:lnTo>
                  <a:pt x="12216" y="7777"/>
                </a:lnTo>
                <a:lnTo>
                  <a:pt x="12289" y="7740"/>
                </a:lnTo>
                <a:lnTo>
                  <a:pt x="12362" y="7703"/>
                </a:lnTo>
                <a:lnTo>
                  <a:pt x="12436" y="7630"/>
                </a:lnTo>
                <a:lnTo>
                  <a:pt x="12436" y="7520"/>
                </a:lnTo>
                <a:lnTo>
                  <a:pt x="12436" y="7410"/>
                </a:lnTo>
                <a:lnTo>
                  <a:pt x="12326" y="7336"/>
                </a:lnTo>
                <a:lnTo>
                  <a:pt x="12216" y="7300"/>
                </a:lnTo>
                <a:close/>
                <a:moveTo>
                  <a:pt x="12729" y="8033"/>
                </a:moveTo>
                <a:lnTo>
                  <a:pt x="12656" y="8107"/>
                </a:lnTo>
                <a:lnTo>
                  <a:pt x="12656" y="8143"/>
                </a:lnTo>
                <a:lnTo>
                  <a:pt x="12619" y="8253"/>
                </a:lnTo>
                <a:lnTo>
                  <a:pt x="12619" y="8400"/>
                </a:lnTo>
                <a:lnTo>
                  <a:pt x="12656" y="8437"/>
                </a:lnTo>
                <a:lnTo>
                  <a:pt x="12692" y="8474"/>
                </a:lnTo>
                <a:lnTo>
                  <a:pt x="12729" y="8474"/>
                </a:lnTo>
                <a:lnTo>
                  <a:pt x="12802" y="8510"/>
                </a:lnTo>
                <a:lnTo>
                  <a:pt x="12912" y="8474"/>
                </a:lnTo>
                <a:lnTo>
                  <a:pt x="12986" y="8437"/>
                </a:lnTo>
                <a:lnTo>
                  <a:pt x="13022" y="8400"/>
                </a:lnTo>
                <a:lnTo>
                  <a:pt x="13022" y="8253"/>
                </a:lnTo>
                <a:lnTo>
                  <a:pt x="13022" y="8180"/>
                </a:lnTo>
                <a:lnTo>
                  <a:pt x="12949" y="8107"/>
                </a:lnTo>
                <a:lnTo>
                  <a:pt x="12912" y="8033"/>
                </a:lnTo>
                <a:close/>
                <a:moveTo>
                  <a:pt x="10051" y="2128"/>
                </a:moveTo>
                <a:lnTo>
                  <a:pt x="10455" y="2164"/>
                </a:lnTo>
                <a:lnTo>
                  <a:pt x="10858" y="2238"/>
                </a:lnTo>
                <a:lnTo>
                  <a:pt x="11262" y="2348"/>
                </a:lnTo>
                <a:lnTo>
                  <a:pt x="11225" y="2458"/>
                </a:lnTo>
                <a:lnTo>
                  <a:pt x="11262" y="2568"/>
                </a:lnTo>
                <a:lnTo>
                  <a:pt x="11335" y="2641"/>
                </a:lnTo>
                <a:lnTo>
                  <a:pt x="11445" y="2715"/>
                </a:lnTo>
                <a:lnTo>
                  <a:pt x="11629" y="2715"/>
                </a:lnTo>
                <a:lnTo>
                  <a:pt x="11775" y="2788"/>
                </a:lnTo>
                <a:lnTo>
                  <a:pt x="12105" y="2935"/>
                </a:lnTo>
                <a:lnTo>
                  <a:pt x="12179" y="2971"/>
                </a:lnTo>
                <a:lnTo>
                  <a:pt x="12252" y="3008"/>
                </a:lnTo>
                <a:lnTo>
                  <a:pt x="12472" y="3191"/>
                </a:lnTo>
                <a:lnTo>
                  <a:pt x="12692" y="3412"/>
                </a:lnTo>
                <a:lnTo>
                  <a:pt x="13096" y="3852"/>
                </a:lnTo>
                <a:lnTo>
                  <a:pt x="11482" y="4842"/>
                </a:lnTo>
                <a:lnTo>
                  <a:pt x="9868" y="5796"/>
                </a:lnTo>
                <a:lnTo>
                  <a:pt x="6090" y="8070"/>
                </a:lnTo>
                <a:lnTo>
                  <a:pt x="5209" y="8620"/>
                </a:lnTo>
                <a:lnTo>
                  <a:pt x="5356" y="8327"/>
                </a:lnTo>
                <a:lnTo>
                  <a:pt x="5649" y="7960"/>
                </a:lnTo>
                <a:lnTo>
                  <a:pt x="5943" y="7557"/>
                </a:lnTo>
                <a:lnTo>
                  <a:pt x="5906" y="7483"/>
                </a:lnTo>
                <a:lnTo>
                  <a:pt x="5870" y="7483"/>
                </a:lnTo>
                <a:lnTo>
                  <a:pt x="5686" y="7593"/>
                </a:lnTo>
                <a:lnTo>
                  <a:pt x="5539" y="7740"/>
                </a:lnTo>
                <a:lnTo>
                  <a:pt x="5209" y="8070"/>
                </a:lnTo>
                <a:lnTo>
                  <a:pt x="4989" y="8437"/>
                </a:lnTo>
                <a:lnTo>
                  <a:pt x="4769" y="8840"/>
                </a:lnTo>
                <a:lnTo>
                  <a:pt x="4732" y="8877"/>
                </a:lnTo>
                <a:lnTo>
                  <a:pt x="4622" y="8584"/>
                </a:lnTo>
                <a:lnTo>
                  <a:pt x="4916" y="8107"/>
                </a:lnTo>
                <a:lnTo>
                  <a:pt x="5283" y="7630"/>
                </a:lnTo>
                <a:lnTo>
                  <a:pt x="5649" y="7190"/>
                </a:lnTo>
                <a:lnTo>
                  <a:pt x="6016" y="6786"/>
                </a:lnTo>
                <a:lnTo>
                  <a:pt x="6016" y="6750"/>
                </a:lnTo>
                <a:lnTo>
                  <a:pt x="6016" y="6713"/>
                </a:lnTo>
                <a:lnTo>
                  <a:pt x="5943" y="6713"/>
                </a:lnTo>
                <a:lnTo>
                  <a:pt x="5539" y="7043"/>
                </a:lnTo>
                <a:lnTo>
                  <a:pt x="5173" y="7410"/>
                </a:lnTo>
                <a:lnTo>
                  <a:pt x="4842" y="7777"/>
                </a:lnTo>
                <a:lnTo>
                  <a:pt x="4512" y="8180"/>
                </a:lnTo>
                <a:lnTo>
                  <a:pt x="4476" y="7923"/>
                </a:lnTo>
                <a:lnTo>
                  <a:pt x="4439" y="7667"/>
                </a:lnTo>
                <a:lnTo>
                  <a:pt x="4659" y="7336"/>
                </a:lnTo>
                <a:lnTo>
                  <a:pt x="4879" y="7080"/>
                </a:lnTo>
                <a:lnTo>
                  <a:pt x="5686" y="6016"/>
                </a:lnTo>
                <a:lnTo>
                  <a:pt x="5723" y="5943"/>
                </a:lnTo>
                <a:lnTo>
                  <a:pt x="5686" y="5906"/>
                </a:lnTo>
                <a:lnTo>
                  <a:pt x="5576" y="5906"/>
                </a:lnTo>
                <a:lnTo>
                  <a:pt x="5283" y="6199"/>
                </a:lnTo>
                <a:lnTo>
                  <a:pt x="4953" y="6529"/>
                </a:lnTo>
                <a:lnTo>
                  <a:pt x="4402" y="7153"/>
                </a:lnTo>
                <a:lnTo>
                  <a:pt x="4402" y="6529"/>
                </a:lnTo>
                <a:lnTo>
                  <a:pt x="4622" y="6199"/>
                </a:lnTo>
                <a:lnTo>
                  <a:pt x="4953" y="5759"/>
                </a:lnTo>
                <a:lnTo>
                  <a:pt x="5136" y="5502"/>
                </a:lnTo>
                <a:lnTo>
                  <a:pt x="5246" y="5392"/>
                </a:lnTo>
                <a:lnTo>
                  <a:pt x="5393" y="5319"/>
                </a:lnTo>
                <a:lnTo>
                  <a:pt x="5429" y="5319"/>
                </a:lnTo>
                <a:lnTo>
                  <a:pt x="5429" y="5282"/>
                </a:lnTo>
                <a:lnTo>
                  <a:pt x="5393" y="5246"/>
                </a:lnTo>
                <a:lnTo>
                  <a:pt x="5393" y="5209"/>
                </a:lnTo>
                <a:lnTo>
                  <a:pt x="5173" y="5209"/>
                </a:lnTo>
                <a:lnTo>
                  <a:pt x="5063" y="5282"/>
                </a:lnTo>
                <a:lnTo>
                  <a:pt x="4953" y="5356"/>
                </a:lnTo>
                <a:lnTo>
                  <a:pt x="4769" y="5539"/>
                </a:lnTo>
                <a:lnTo>
                  <a:pt x="4622" y="5722"/>
                </a:lnTo>
                <a:lnTo>
                  <a:pt x="4476" y="5869"/>
                </a:lnTo>
                <a:lnTo>
                  <a:pt x="4586" y="5466"/>
                </a:lnTo>
                <a:lnTo>
                  <a:pt x="4732" y="5062"/>
                </a:lnTo>
                <a:lnTo>
                  <a:pt x="4879" y="4842"/>
                </a:lnTo>
                <a:lnTo>
                  <a:pt x="5026" y="4622"/>
                </a:lnTo>
                <a:lnTo>
                  <a:pt x="5209" y="4402"/>
                </a:lnTo>
                <a:lnTo>
                  <a:pt x="5393" y="4219"/>
                </a:lnTo>
                <a:lnTo>
                  <a:pt x="5796" y="3852"/>
                </a:lnTo>
                <a:lnTo>
                  <a:pt x="6236" y="3522"/>
                </a:lnTo>
                <a:lnTo>
                  <a:pt x="6677" y="3228"/>
                </a:lnTo>
                <a:lnTo>
                  <a:pt x="7117" y="2935"/>
                </a:lnTo>
                <a:lnTo>
                  <a:pt x="7594" y="2715"/>
                </a:lnTo>
                <a:lnTo>
                  <a:pt x="8070" y="2494"/>
                </a:lnTo>
                <a:lnTo>
                  <a:pt x="8474" y="2348"/>
                </a:lnTo>
                <a:lnTo>
                  <a:pt x="8841" y="2238"/>
                </a:lnTo>
                <a:lnTo>
                  <a:pt x="9244" y="2164"/>
                </a:lnTo>
                <a:lnTo>
                  <a:pt x="9648" y="2128"/>
                </a:lnTo>
                <a:close/>
                <a:moveTo>
                  <a:pt x="13316" y="4219"/>
                </a:moveTo>
                <a:lnTo>
                  <a:pt x="13426" y="4365"/>
                </a:lnTo>
                <a:lnTo>
                  <a:pt x="12582" y="5026"/>
                </a:lnTo>
                <a:lnTo>
                  <a:pt x="11702" y="5649"/>
                </a:lnTo>
                <a:lnTo>
                  <a:pt x="10785" y="6273"/>
                </a:lnTo>
                <a:lnTo>
                  <a:pt x="9868" y="6860"/>
                </a:lnTo>
                <a:lnTo>
                  <a:pt x="8877" y="7446"/>
                </a:lnTo>
                <a:lnTo>
                  <a:pt x="7887" y="8033"/>
                </a:lnTo>
                <a:lnTo>
                  <a:pt x="6860" y="8584"/>
                </a:lnTo>
                <a:lnTo>
                  <a:pt x="5796" y="9097"/>
                </a:lnTo>
                <a:lnTo>
                  <a:pt x="4989" y="9464"/>
                </a:lnTo>
                <a:lnTo>
                  <a:pt x="4916" y="9317"/>
                </a:lnTo>
                <a:lnTo>
                  <a:pt x="4953" y="9207"/>
                </a:lnTo>
                <a:lnTo>
                  <a:pt x="6053" y="8584"/>
                </a:lnTo>
                <a:lnTo>
                  <a:pt x="10198" y="6089"/>
                </a:lnTo>
                <a:lnTo>
                  <a:pt x="11775" y="5136"/>
                </a:lnTo>
                <a:lnTo>
                  <a:pt x="13316" y="4219"/>
                </a:lnTo>
                <a:close/>
                <a:moveTo>
                  <a:pt x="3962" y="7960"/>
                </a:moveTo>
                <a:lnTo>
                  <a:pt x="3999" y="8070"/>
                </a:lnTo>
                <a:lnTo>
                  <a:pt x="3999" y="8107"/>
                </a:lnTo>
                <a:lnTo>
                  <a:pt x="4146" y="8694"/>
                </a:lnTo>
                <a:lnTo>
                  <a:pt x="3962" y="9024"/>
                </a:lnTo>
                <a:lnTo>
                  <a:pt x="3925" y="9097"/>
                </a:lnTo>
                <a:lnTo>
                  <a:pt x="3925" y="9134"/>
                </a:lnTo>
                <a:lnTo>
                  <a:pt x="3999" y="9244"/>
                </a:lnTo>
                <a:lnTo>
                  <a:pt x="3339" y="9501"/>
                </a:lnTo>
                <a:lnTo>
                  <a:pt x="3008" y="9611"/>
                </a:lnTo>
                <a:lnTo>
                  <a:pt x="2642" y="9684"/>
                </a:lnTo>
                <a:lnTo>
                  <a:pt x="2898" y="9171"/>
                </a:lnTo>
                <a:lnTo>
                  <a:pt x="3229" y="8694"/>
                </a:lnTo>
                <a:lnTo>
                  <a:pt x="3559" y="8327"/>
                </a:lnTo>
                <a:lnTo>
                  <a:pt x="3962" y="7960"/>
                </a:lnTo>
                <a:close/>
                <a:moveTo>
                  <a:pt x="13609" y="4732"/>
                </a:moveTo>
                <a:lnTo>
                  <a:pt x="13683" y="4915"/>
                </a:lnTo>
                <a:lnTo>
                  <a:pt x="12986" y="5502"/>
                </a:lnTo>
                <a:lnTo>
                  <a:pt x="12105" y="6199"/>
                </a:lnTo>
                <a:lnTo>
                  <a:pt x="11225" y="6823"/>
                </a:lnTo>
                <a:lnTo>
                  <a:pt x="10308" y="7446"/>
                </a:lnTo>
                <a:lnTo>
                  <a:pt x="9354" y="8033"/>
                </a:lnTo>
                <a:lnTo>
                  <a:pt x="8401" y="8584"/>
                </a:lnTo>
                <a:lnTo>
                  <a:pt x="7447" y="9097"/>
                </a:lnTo>
                <a:lnTo>
                  <a:pt x="6456" y="9574"/>
                </a:lnTo>
                <a:lnTo>
                  <a:pt x="5429" y="10014"/>
                </a:lnTo>
                <a:lnTo>
                  <a:pt x="5246" y="9794"/>
                </a:lnTo>
                <a:lnTo>
                  <a:pt x="5466" y="9684"/>
                </a:lnTo>
                <a:lnTo>
                  <a:pt x="6603" y="9134"/>
                </a:lnTo>
                <a:lnTo>
                  <a:pt x="7740" y="8547"/>
                </a:lnTo>
                <a:lnTo>
                  <a:pt x="8877" y="7923"/>
                </a:lnTo>
                <a:lnTo>
                  <a:pt x="9978" y="7263"/>
                </a:lnTo>
                <a:lnTo>
                  <a:pt x="10895" y="6676"/>
                </a:lnTo>
                <a:lnTo>
                  <a:pt x="11812" y="6053"/>
                </a:lnTo>
                <a:lnTo>
                  <a:pt x="12729" y="5392"/>
                </a:lnTo>
                <a:lnTo>
                  <a:pt x="13609" y="4732"/>
                </a:lnTo>
                <a:close/>
                <a:moveTo>
                  <a:pt x="11995" y="9721"/>
                </a:moveTo>
                <a:lnTo>
                  <a:pt x="12472" y="9831"/>
                </a:lnTo>
                <a:lnTo>
                  <a:pt x="12436" y="9867"/>
                </a:lnTo>
                <a:lnTo>
                  <a:pt x="12032" y="10271"/>
                </a:lnTo>
                <a:lnTo>
                  <a:pt x="12032" y="10198"/>
                </a:lnTo>
                <a:lnTo>
                  <a:pt x="11995" y="9721"/>
                </a:lnTo>
                <a:close/>
                <a:moveTo>
                  <a:pt x="2715" y="8804"/>
                </a:moveTo>
                <a:lnTo>
                  <a:pt x="2422" y="9317"/>
                </a:lnTo>
                <a:lnTo>
                  <a:pt x="2165" y="9867"/>
                </a:lnTo>
                <a:lnTo>
                  <a:pt x="2165" y="9941"/>
                </a:lnTo>
                <a:lnTo>
                  <a:pt x="2201" y="10051"/>
                </a:lnTo>
                <a:lnTo>
                  <a:pt x="2275" y="10088"/>
                </a:lnTo>
                <a:lnTo>
                  <a:pt x="2348" y="10124"/>
                </a:lnTo>
                <a:lnTo>
                  <a:pt x="2898" y="10014"/>
                </a:lnTo>
                <a:lnTo>
                  <a:pt x="3449" y="9867"/>
                </a:lnTo>
                <a:lnTo>
                  <a:pt x="3925" y="9684"/>
                </a:lnTo>
                <a:lnTo>
                  <a:pt x="4439" y="9464"/>
                </a:lnTo>
                <a:lnTo>
                  <a:pt x="4549" y="9684"/>
                </a:lnTo>
                <a:lnTo>
                  <a:pt x="3559" y="10124"/>
                </a:lnTo>
                <a:lnTo>
                  <a:pt x="3082" y="10308"/>
                </a:lnTo>
                <a:lnTo>
                  <a:pt x="2568" y="10528"/>
                </a:lnTo>
                <a:lnTo>
                  <a:pt x="2275" y="10638"/>
                </a:lnTo>
                <a:lnTo>
                  <a:pt x="2018" y="10674"/>
                </a:lnTo>
                <a:lnTo>
                  <a:pt x="1761" y="10711"/>
                </a:lnTo>
                <a:lnTo>
                  <a:pt x="1468" y="10711"/>
                </a:lnTo>
                <a:lnTo>
                  <a:pt x="2091" y="9794"/>
                </a:lnTo>
                <a:lnTo>
                  <a:pt x="2348" y="9317"/>
                </a:lnTo>
                <a:lnTo>
                  <a:pt x="2642" y="8877"/>
                </a:lnTo>
                <a:lnTo>
                  <a:pt x="2715" y="8804"/>
                </a:lnTo>
                <a:close/>
                <a:moveTo>
                  <a:pt x="13829" y="5429"/>
                </a:moveTo>
                <a:lnTo>
                  <a:pt x="13940" y="5943"/>
                </a:lnTo>
                <a:lnTo>
                  <a:pt x="13940" y="6456"/>
                </a:lnTo>
                <a:lnTo>
                  <a:pt x="13940" y="6896"/>
                </a:lnTo>
                <a:lnTo>
                  <a:pt x="13866" y="7336"/>
                </a:lnTo>
                <a:lnTo>
                  <a:pt x="13756" y="7740"/>
                </a:lnTo>
                <a:lnTo>
                  <a:pt x="13609" y="8143"/>
                </a:lnTo>
                <a:lnTo>
                  <a:pt x="13426" y="8547"/>
                </a:lnTo>
                <a:lnTo>
                  <a:pt x="13206" y="8914"/>
                </a:lnTo>
                <a:lnTo>
                  <a:pt x="12949" y="9281"/>
                </a:lnTo>
                <a:lnTo>
                  <a:pt x="12656" y="9647"/>
                </a:lnTo>
                <a:lnTo>
                  <a:pt x="12289" y="9611"/>
                </a:lnTo>
                <a:lnTo>
                  <a:pt x="11922" y="9537"/>
                </a:lnTo>
                <a:lnTo>
                  <a:pt x="11849" y="9574"/>
                </a:lnTo>
                <a:lnTo>
                  <a:pt x="11812" y="9574"/>
                </a:lnTo>
                <a:lnTo>
                  <a:pt x="11775" y="9647"/>
                </a:lnTo>
                <a:lnTo>
                  <a:pt x="11702" y="10418"/>
                </a:lnTo>
                <a:lnTo>
                  <a:pt x="11702" y="10491"/>
                </a:lnTo>
                <a:lnTo>
                  <a:pt x="11409" y="10711"/>
                </a:lnTo>
                <a:lnTo>
                  <a:pt x="11188" y="10821"/>
                </a:lnTo>
                <a:lnTo>
                  <a:pt x="11152" y="10858"/>
                </a:lnTo>
                <a:lnTo>
                  <a:pt x="11042" y="10931"/>
                </a:lnTo>
                <a:lnTo>
                  <a:pt x="11042" y="10564"/>
                </a:lnTo>
                <a:lnTo>
                  <a:pt x="11115" y="10198"/>
                </a:lnTo>
                <a:lnTo>
                  <a:pt x="11188" y="9867"/>
                </a:lnTo>
                <a:lnTo>
                  <a:pt x="11298" y="9501"/>
                </a:lnTo>
                <a:lnTo>
                  <a:pt x="11298" y="9464"/>
                </a:lnTo>
                <a:lnTo>
                  <a:pt x="11262" y="9427"/>
                </a:lnTo>
                <a:lnTo>
                  <a:pt x="11225" y="9427"/>
                </a:lnTo>
                <a:lnTo>
                  <a:pt x="11188" y="9464"/>
                </a:lnTo>
                <a:lnTo>
                  <a:pt x="11078" y="9647"/>
                </a:lnTo>
                <a:lnTo>
                  <a:pt x="10968" y="9831"/>
                </a:lnTo>
                <a:lnTo>
                  <a:pt x="10785" y="10234"/>
                </a:lnTo>
                <a:lnTo>
                  <a:pt x="10712" y="10638"/>
                </a:lnTo>
                <a:lnTo>
                  <a:pt x="10712" y="11078"/>
                </a:lnTo>
                <a:lnTo>
                  <a:pt x="10271" y="11261"/>
                </a:lnTo>
                <a:lnTo>
                  <a:pt x="9831" y="11371"/>
                </a:lnTo>
                <a:lnTo>
                  <a:pt x="9868" y="11005"/>
                </a:lnTo>
                <a:lnTo>
                  <a:pt x="9978" y="10638"/>
                </a:lnTo>
                <a:lnTo>
                  <a:pt x="10051" y="10344"/>
                </a:lnTo>
                <a:lnTo>
                  <a:pt x="10161" y="10088"/>
                </a:lnTo>
                <a:lnTo>
                  <a:pt x="10418" y="9574"/>
                </a:lnTo>
                <a:lnTo>
                  <a:pt x="10418" y="9537"/>
                </a:lnTo>
                <a:lnTo>
                  <a:pt x="10381" y="9501"/>
                </a:lnTo>
                <a:lnTo>
                  <a:pt x="10345" y="9501"/>
                </a:lnTo>
                <a:lnTo>
                  <a:pt x="10345" y="9537"/>
                </a:lnTo>
                <a:lnTo>
                  <a:pt x="10015" y="9941"/>
                </a:lnTo>
                <a:lnTo>
                  <a:pt x="9758" y="10418"/>
                </a:lnTo>
                <a:lnTo>
                  <a:pt x="9538" y="10895"/>
                </a:lnTo>
                <a:lnTo>
                  <a:pt x="9501" y="11151"/>
                </a:lnTo>
                <a:lnTo>
                  <a:pt x="9428" y="11408"/>
                </a:lnTo>
                <a:lnTo>
                  <a:pt x="8951" y="11408"/>
                </a:lnTo>
                <a:lnTo>
                  <a:pt x="8951" y="11261"/>
                </a:lnTo>
                <a:lnTo>
                  <a:pt x="8914" y="11225"/>
                </a:lnTo>
                <a:lnTo>
                  <a:pt x="8877" y="11188"/>
                </a:lnTo>
                <a:lnTo>
                  <a:pt x="8841" y="11188"/>
                </a:lnTo>
                <a:lnTo>
                  <a:pt x="8804" y="11225"/>
                </a:lnTo>
                <a:lnTo>
                  <a:pt x="8731" y="11298"/>
                </a:lnTo>
                <a:lnTo>
                  <a:pt x="9171" y="10454"/>
                </a:lnTo>
                <a:lnTo>
                  <a:pt x="9391" y="10051"/>
                </a:lnTo>
                <a:lnTo>
                  <a:pt x="9684" y="9647"/>
                </a:lnTo>
                <a:lnTo>
                  <a:pt x="9684" y="9611"/>
                </a:lnTo>
                <a:lnTo>
                  <a:pt x="9648" y="9611"/>
                </a:lnTo>
                <a:lnTo>
                  <a:pt x="9648" y="9574"/>
                </a:lnTo>
                <a:lnTo>
                  <a:pt x="9611" y="9611"/>
                </a:lnTo>
                <a:lnTo>
                  <a:pt x="9244" y="10014"/>
                </a:lnTo>
                <a:lnTo>
                  <a:pt x="8914" y="10418"/>
                </a:lnTo>
                <a:lnTo>
                  <a:pt x="8621" y="10858"/>
                </a:lnTo>
                <a:lnTo>
                  <a:pt x="8327" y="11335"/>
                </a:lnTo>
                <a:lnTo>
                  <a:pt x="7960" y="11225"/>
                </a:lnTo>
                <a:lnTo>
                  <a:pt x="7997" y="11188"/>
                </a:lnTo>
                <a:lnTo>
                  <a:pt x="7997" y="11151"/>
                </a:lnTo>
                <a:lnTo>
                  <a:pt x="7960" y="11115"/>
                </a:lnTo>
                <a:lnTo>
                  <a:pt x="7960" y="11078"/>
                </a:lnTo>
                <a:lnTo>
                  <a:pt x="7924" y="10968"/>
                </a:lnTo>
                <a:lnTo>
                  <a:pt x="7960" y="10858"/>
                </a:lnTo>
                <a:lnTo>
                  <a:pt x="8034" y="10601"/>
                </a:lnTo>
                <a:lnTo>
                  <a:pt x="8181" y="10308"/>
                </a:lnTo>
                <a:lnTo>
                  <a:pt x="8474" y="9831"/>
                </a:lnTo>
                <a:lnTo>
                  <a:pt x="8767" y="9427"/>
                </a:lnTo>
                <a:lnTo>
                  <a:pt x="8804" y="9391"/>
                </a:lnTo>
                <a:lnTo>
                  <a:pt x="8767" y="9317"/>
                </a:lnTo>
                <a:lnTo>
                  <a:pt x="8694" y="9317"/>
                </a:lnTo>
                <a:lnTo>
                  <a:pt x="8364" y="9537"/>
                </a:lnTo>
                <a:lnTo>
                  <a:pt x="8107" y="9831"/>
                </a:lnTo>
                <a:lnTo>
                  <a:pt x="7887" y="10124"/>
                </a:lnTo>
                <a:lnTo>
                  <a:pt x="7704" y="10454"/>
                </a:lnTo>
                <a:lnTo>
                  <a:pt x="7594" y="10784"/>
                </a:lnTo>
                <a:lnTo>
                  <a:pt x="7557" y="10968"/>
                </a:lnTo>
                <a:lnTo>
                  <a:pt x="7594" y="11115"/>
                </a:lnTo>
                <a:lnTo>
                  <a:pt x="7153" y="10968"/>
                </a:lnTo>
                <a:lnTo>
                  <a:pt x="6713" y="10784"/>
                </a:lnTo>
                <a:lnTo>
                  <a:pt x="6933" y="10564"/>
                </a:lnTo>
                <a:lnTo>
                  <a:pt x="7080" y="10344"/>
                </a:lnTo>
                <a:lnTo>
                  <a:pt x="7153" y="10234"/>
                </a:lnTo>
                <a:lnTo>
                  <a:pt x="7190" y="10124"/>
                </a:lnTo>
                <a:lnTo>
                  <a:pt x="7190" y="10088"/>
                </a:lnTo>
                <a:lnTo>
                  <a:pt x="7153" y="10088"/>
                </a:lnTo>
                <a:lnTo>
                  <a:pt x="7080" y="10124"/>
                </a:lnTo>
                <a:lnTo>
                  <a:pt x="7007" y="10161"/>
                </a:lnTo>
                <a:lnTo>
                  <a:pt x="6823" y="10308"/>
                </a:lnTo>
                <a:lnTo>
                  <a:pt x="6493" y="10564"/>
                </a:lnTo>
                <a:lnTo>
                  <a:pt x="6420" y="10638"/>
                </a:lnTo>
                <a:lnTo>
                  <a:pt x="5906" y="10344"/>
                </a:lnTo>
                <a:lnTo>
                  <a:pt x="6897" y="9904"/>
                </a:lnTo>
                <a:lnTo>
                  <a:pt x="7887" y="9391"/>
                </a:lnTo>
                <a:lnTo>
                  <a:pt x="8877" y="8877"/>
                </a:lnTo>
                <a:lnTo>
                  <a:pt x="9795" y="8327"/>
                </a:lnTo>
                <a:lnTo>
                  <a:pt x="10748" y="7740"/>
                </a:lnTo>
                <a:lnTo>
                  <a:pt x="11665" y="7116"/>
                </a:lnTo>
                <a:lnTo>
                  <a:pt x="12546" y="6456"/>
                </a:lnTo>
                <a:lnTo>
                  <a:pt x="13426" y="5796"/>
                </a:lnTo>
                <a:lnTo>
                  <a:pt x="13829" y="5429"/>
                </a:lnTo>
                <a:close/>
                <a:moveTo>
                  <a:pt x="1651" y="9757"/>
                </a:moveTo>
                <a:lnTo>
                  <a:pt x="1028" y="10711"/>
                </a:lnTo>
                <a:lnTo>
                  <a:pt x="991" y="10784"/>
                </a:lnTo>
                <a:lnTo>
                  <a:pt x="1028" y="10858"/>
                </a:lnTo>
                <a:lnTo>
                  <a:pt x="1028" y="10931"/>
                </a:lnTo>
                <a:lnTo>
                  <a:pt x="1101" y="10968"/>
                </a:lnTo>
                <a:lnTo>
                  <a:pt x="1358" y="11041"/>
                </a:lnTo>
                <a:lnTo>
                  <a:pt x="1651" y="11078"/>
                </a:lnTo>
                <a:lnTo>
                  <a:pt x="1908" y="11078"/>
                </a:lnTo>
                <a:lnTo>
                  <a:pt x="2165" y="11041"/>
                </a:lnTo>
                <a:lnTo>
                  <a:pt x="2715" y="10858"/>
                </a:lnTo>
                <a:lnTo>
                  <a:pt x="3229" y="10638"/>
                </a:lnTo>
                <a:lnTo>
                  <a:pt x="4769" y="10014"/>
                </a:lnTo>
                <a:lnTo>
                  <a:pt x="4953" y="10198"/>
                </a:lnTo>
                <a:lnTo>
                  <a:pt x="4072" y="10564"/>
                </a:lnTo>
                <a:lnTo>
                  <a:pt x="3192" y="10895"/>
                </a:lnTo>
                <a:lnTo>
                  <a:pt x="2238" y="11188"/>
                </a:lnTo>
                <a:lnTo>
                  <a:pt x="1248" y="11445"/>
                </a:lnTo>
                <a:lnTo>
                  <a:pt x="1101" y="11518"/>
                </a:lnTo>
                <a:lnTo>
                  <a:pt x="844" y="11555"/>
                </a:lnTo>
                <a:lnTo>
                  <a:pt x="624" y="11555"/>
                </a:lnTo>
                <a:lnTo>
                  <a:pt x="551" y="11518"/>
                </a:lnTo>
                <a:lnTo>
                  <a:pt x="477" y="11481"/>
                </a:lnTo>
                <a:lnTo>
                  <a:pt x="477" y="11408"/>
                </a:lnTo>
                <a:lnTo>
                  <a:pt x="514" y="11298"/>
                </a:lnTo>
                <a:lnTo>
                  <a:pt x="661" y="11005"/>
                </a:lnTo>
                <a:lnTo>
                  <a:pt x="991" y="10601"/>
                </a:lnTo>
                <a:lnTo>
                  <a:pt x="1321" y="10161"/>
                </a:lnTo>
                <a:lnTo>
                  <a:pt x="1651" y="9757"/>
                </a:lnTo>
                <a:close/>
                <a:moveTo>
                  <a:pt x="16324" y="0"/>
                </a:moveTo>
                <a:lnTo>
                  <a:pt x="16140" y="37"/>
                </a:lnTo>
                <a:lnTo>
                  <a:pt x="15774" y="147"/>
                </a:lnTo>
                <a:lnTo>
                  <a:pt x="15480" y="330"/>
                </a:lnTo>
                <a:lnTo>
                  <a:pt x="14636" y="807"/>
                </a:lnTo>
                <a:lnTo>
                  <a:pt x="13866" y="1357"/>
                </a:lnTo>
                <a:lnTo>
                  <a:pt x="13059" y="1908"/>
                </a:lnTo>
                <a:lnTo>
                  <a:pt x="12289" y="2458"/>
                </a:lnTo>
                <a:lnTo>
                  <a:pt x="12032" y="2311"/>
                </a:lnTo>
                <a:lnTo>
                  <a:pt x="11812" y="2238"/>
                </a:lnTo>
                <a:lnTo>
                  <a:pt x="11629" y="2238"/>
                </a:lnTo>
                <a:lnTo>
                  <a:pt x="11372" y="2091"/>
                </a:lnTo>
                <a:lnTo>
                  <a:pt x="11115" y="1981"/>
                </a:lnTo>
                <a:lnTo>
                  <a:pt x="10858" y="1908"/>
                </a:lnTo>
                <a:lnTo>
                  <a:pt x="10565" y="1834"/>
                </a:lnTo>
                <a:lnTo>
                  <a:pt x="10015" y="1761"/>
                </a:lnTo>
                <a:lnTo>
                  <a:pt x="9464" y="1761"/>
                </a:lnTo>
                <a:lnTo>
                  <a:pt x="8914" y="1834"/>
                </a:lnTo>
                <a:lnTo>
                  <a:pt x="8364" y="1981"/>
                </a:lnTo>
                <a:lnTo>
                  <a:pt x="7814" y="2164"/>
                </a:lnTo>
                <a:lnTo>
                  <a:pt x="7300" y="2384"/>
                </a:lnTo>
                <a:lnTo>
                  <a:pt x="6677" y="2715"/>
                </a:lnTo>
                <a:lnTo>
                  <a:pt x="6090" y="3081"/>
                </a:lnTo>
                <a:lnTo>
                  <a:pt x="5503" y="3522"/>
                </a:lnTo>
                <a:lnTo>
                  <a:pt x="4989" y="3962"/>
                </a:lnTo>
                <a:lnTo>
                  <a:pt x="4769" y="4219"/>
                </a:lnTo>
                <a:lnTo>
                  <a:pt x="4549" y="4475"/>
                </a:lnTo>
                <a:lnTo>
                  <a:pt x="4402" y="4769"/>
                </a:lnTo>
                <a:lnTo>
                  <a:pt x="4256" y="5062"/>
                </a:lnTo>
                <a:lnTo>
                  <a:pt x="4146" y="5356"/>
                </a:lnTo>
                <a:lnTo>
                  <a:pt x="4035" y="5686"/>
                </a:lnTo>
                <a:lnTo>
                  <a:pt x="3999" y="6016"/>
                </a:lnTo>
                <a:lnTo>
                  <a:pt x="3925" y="6346"/>
                </a:lnTo>
                <a:lnTo>
                  <a:pt x="3889" y="6970"/>
                </a:lnTo>
                <a:lnTo>
                  <a:pt x="3925" y="7630"/>
                </a:lnTo>
                <a:lnTo>
                  <a:pt x="3339" y="7960"/>
                </a:lnTo>
                <a:lnTo>
                  <a:pt x="2752" y="8290"/>
                </a:lnTo>
                <a:lnTo>
                  <a:pt x="2238" y="8657"/>
                </a:lnTo>
                <a:lnTo>
                  <a:pt x="1725" y="9097"/>
                </a:lnTo>
                <a:lnTo>
                  <a:pt x="1248" y="9574"/>
                </a:lnTo>
                <a:lnTo>
                  <a:pt x="808" y="10051"/>
                </a:lnTo>
                <a:lnTo>
                  <a:pt x="404" y="10601"/>
                </a:lnTo>
                <a:lnTo>
                  <a:pt x="221" y="10858"/>
                </a:lnTo>
                <a:lnTo>
                  <a:pt x="74" y="11151"/>
                </a:lnTo>
                <a:lnTo>
                  <a:pt x="1" y="11371"/>
                </a:lnTo>
                <a:lnTo>
                  <a:pt x="37" y="11555"/>
                </a:lnTo>
                <a:lnTo>
                  <a:pt x="111" y="11738"/>
                </a:lnTo>
                <a:lnTo>
                  <a:pt x="184" y="11812"/>
                </a:lnTo>
                <a:lnTo>
                  <a:pt x="257" y="11885"/>
                </a:lnTo>
                <a:lnTo>
                  <a:pt x="477" y="11958"/>
                </a:lnTo>
                <a:lnTo>
                  <a:pt x="697" y="11995"/>
                </a:lnTo>
                <a:lnTo>
                  <a:pt x="918" y="11995"/>
                </a:lnTo>
                <a:lnTo>
                  <a:pt x="1174" y="11958"/>
                </a:lnTo>
                <a:lnTo>
                  <a:pt x="1835" y="11812"/>
                </a:lnTo>
                <a:lnTo>
                  <a:pt x="2495" y="11591"/>
                </a:lnTo>
                <a:lnTo>
                  <a:pt x="3815" y="11151"/>
                </a:lnTo>
                <a:lnTo>
                  <a:pt x="4586" y="10858"/>
                </a:lnTo>
                <a:lnTo>
                  <a:pt x="5356" y="10564"/>
                </a:lnTo>
                <a:lnTo>
                  <a:pt x="5760" y="10858"/>
                </a:lnTo>
                <a:lnTo>
                  <a:pt x="6200" y="11078"/>
                </a:lnTo>
                <a:lnTo>
                  <a:pt x="6236" y="11261"/>
                </a:lnTo>
                <a:lnTo>
                  <a:pt x="6273" y="11335"/>
                </a:lnTo>
                <a:lnTo>
                  <a:pt x="6346" y="11371"/>
                </a:lnTo>
                <a:lnTo>
                  <a:pt x="6493" y="11371"/>
                </a:lnTo>
                <a:lnTo>
                  <a:pt x="6603" y="11261"/>
                </a:lnTo>
                <a:lnTo>
                  <a:pt x="7410" y="11591"/>
                </a:lnTo>
                <a:lnTo>
                  <a:pt x="7814" y="11702"/>
                </a:lnTo>
                <a:lnTo>
                  <a:pt x="8217" y="11812"/>
                </a:lnTo>
                <a:lnTo>
                  <a:pt x="8291" y="11848"/>
                </a:lnTo>
                <a:lnTo>
                  <a:pt x="8364" y="11885"/>
                </a:lnTo>
                <a:lnTo>
                  <a:pt x="8474" y="11848"/>
                </a:lnTo>
                <a:lnTo>
                  <a:pt x="8547" y="11885"/>
                </a:lnTo>
                <a:lnTo>
                  <a:pt x="8877" y="11922"/>
                </a:lnTo>
                <a:lnTo>
                  <a:pt x="9574" y="11922"/>
                </a:lnTo>
                <a:lnTo>
                  <a:pt x="9905" y="11885"/>
                </a:lnTo>
                <a:lnTo>
                  <a:pt x="10235" y="11812"/>
                </a:lnTo>
                <a:lnTo>
                  <a:pt x="10565" y="11702"/>
                </a:lnTo>
                <a:lnTo>
                  <a:pt x="10895" y="11555"/>
                </a:lnTo>
                <a:lnTo>
                  <a:pt x="11225" y="11408"/>
                </a:lnTo>
                <a:lnTo>
                  <a:pt x="11555" y="11225"/>
                </a:lnTo>
                <a:lnTo>
                  <a:pt x="11885" y="11041"/>
                </a:lnTo>
                <a:lnTo>
                  <a:pt x="12179" y="10784"/>
                </a:lnTo>
                <a:lnTo>
                  <a:pt x="12472" y="10564"/>
                </a:lnTo>
                <a:lnTo>
                  <a:pt x="12766" y="10308"/>
                </a:lnTo>
                <a:lnTo>
                  <a:pt x="13022" y="10014"/>
                </a:lnTo>
                <a:lnTo>
                  <a:pt x="13279" y="9721"/>
                </a:lnTo>
                <a:lnTo>
                  <a:pt x="13499" y="9391"/>
                </a:lnTo>
                <a:lnTo>
                  <a:pt x="13719" y="9097"/>
                </a:lnTo>
                <a:lnTo>
                  <a:pt x="13903" y="8730"/>
                </a:lnTo>
                <a:lnTo>
                  <a:pt x="14050" y="8400"/>
                </a:lnTo>
                <a:lnTo>
                  <a:pt x="14196" y="8033"/>
                </a:lnTo>
                <a:lnTo>
                  <a:pt x="14306" y="7667"/>
                </a:lnTo>
                <a:lnTo>
                  <a:pt x="14380" y="7300"/>
                </a:lnTo>
                <a:lnTo>
                  <a:pt x="14453" y="6933"/>
                </a:lnTo>
                <a:lnTo>
                  <a:pt x="14490" y="6529"/>
                </a:lnTo>
                <a:lnTo>
                  <a:pt x="14490" y="6163"/>
                </a:lnTo>
                <a:lnTo>
                  <a:pt x="14453" y="5796"/>
                </a:lnTo>
                <a:lnTo>
                  <a:pt x="14380" y="5429"/>
                </a:lnTo>
                <a:lnTo>
                  <a:pt x="14270" y="5062"/>
                </a:lnTo>
                <a:lnTo>
                  <a:pt x="15113" y="4329"/>
                </a:lnTo>
                <a:lnTo>
                  <a:pt x="15920" y="3558"/>
                </a:lnTo>
                <a:lnTo>
                  <a:pt x="16434" y="3045"/>
                </a:lnTo>
                <a:lnTo>
                  <a:pt x="16691" y="2751"/>
                </a:lnTo>
                <a:lnTo>
                  <a:pt x="16947" y="2458"/>
                </a:lnTo>
                <a:lnTo>
                  <a:pt x="17168" y="2128"/>
                </a:lnTo>
                <a:lnTo>
                  <a:pt x="17351" y="1798"/>
                </a:lnTo>
                <a:lnTo>
                  <a:pt x="17461" y="1431"/>
                </a:lnTo>
                <a:lnTo>
                  <a:pt x="17461" y="1247"/>
                </a:lnTo>
                <a:lnTo>
                  <a:pt x="17461" y="1064"/>
                </a:lnTo>
                <a:lnTo>
                  <a:pt x="17388" y="770"/>
                </a:lnTo>
                <a:lnTo>
                  <a:pt x="17278" y="514"/>
                </a:lnTo>
                <a:lnTo>
                  <a:pt x="17094" y="257"/>
                </a:lnTo>
                <a:lnTo>
                  <a:pt x="16837" y="74"/>
                </a:lnTo>
                <a:lnTo>
                  <a:pt x="16691" y="37"/>
                </a:lnTo>
                <a:lnTo>
                  <a:pt x="16507"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00" name="Google Shape;400;p19"/>
          <p:cNvSpPr/>
          <p:nvPr/>
        </p:nvSpPr>
        <p:spPr>
          <a:xfrm>
            <a:off x="4551116" y="3125540"/>
            <a:ext cx="657208" cy="679227"/>
          </a:xfrm>
          <a:custGeom>
            <a:rect b="b" l="l" r="r" t="t"/>
            <a:pathLst>
              <a:path extrusionOk="0" h="13573" w="13133">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01" name="Google Shape;401;p19"/>
          <p:cNvSpPr/>
          <p:nvPr/>
        </p:nvSpPr>
        <p:spPr>
          <a:xfrm>
            <a:off x="4419881" y="3994834"/>
            <a:ext cx="919681" cy="950908"/>
          </a:xfrm>
          <a:custGeom>
            <a:rect b="b" l="l" r="r" t="t"/>
            <a:pathLst>
              <a:path extrusionOk="0" h="19002" w="18378">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02" name="Google Shape;402;p19"/>
          <p:cNvSpPr/>
          <p:nvPr/>
        </p:nvSpPr>
        <p:spPr>
          <a:xfrm>
            <a:off x="2644912" y="4036538"/>
            <a:ext cx="890356" cy="706800"/>
          </a:xfrm>
          <a:custGeom>
            <a:rect b="b" l="l" r="r" t="t"/>
            <a:pathLst>
              <a:path extrusionOk="0" h="14124" w="17792">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03" name="Google Shape;403;p19"/>
          <p:cNvSpPr/>
          <p:nvPr/>
        </p:nvSpPr>
        <p:spPr>
          <a:xfrm>
            <a:off x="2116542" y="3186156"/>
            <a:ext cx="829755" cy="780163"/>
          </a:xfrm>
          <a:custGeom>
            <a:rect b="b" l="l" r="r" t="t"/>
            <a:pathLst>
              <a:path extrusionOk="0" h="15590" w="16581">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04" name="Google Shape;404;p19"/>
          <p:cNvSpPr/>
          <p:nvPr/>
        </p:nvSpPr>
        <p:spPr>
          <a:xfrm>
            <a:off x="1347361" y="3186147"/>
            <a:ext cx="599146" cy="706813"/>
          </a:xfrm>
          <a:custGeom>
            <a:rect b="b" l="l" r="r" t="t"/>
            <a:pathLst>
              <a:path extrusionOk="0" h="11079" w="9391">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05" name="Google Shape;405;p19"/>
          <p:cNvSpPr/>
          <p:nvPr/>
        </p:nvSpPr>
        <p:spPr>
          <a:xfrm>
            <a:off x="2681615" y="4813558"/>
            <a:ext cx="816944" cy="313967"/>
          </a:xfrm>
          <a:custGeom>
            <a:rect b="b" l="l" r="r" t="t"/>
            <a:pathLst>
              <a:path extrusionOk="0" h="6274" w="16325">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06" name="Google Shape;406;p19"/>
          <p:cNvSpPr/>
          <p:nvPr/>
        </p:nvSpPr>
        <p:spPr>
          <a:xfrm>
            <a:off x="7146421" y="4508764"/>
            <a:ext cx="1040884" cy="730621"/>
          </a:xfrm>
          <a:custGeom>
            <a:rect b="b" l="l" r="r" t="t"/>
            <a:pathLst>
              <a:path extrusionOk="0" h="14600" w="2080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07" name="Google Shape;407;p19"/>
          <p:cNvSpPr/>
          <p:nvPr/>
        </p:nvSpPr>
        <p:spPr>
          <a:xfrm>
            <a:off x="7146430" y="3104432"/>
            <a:ext cx="684732" cy="721463"/>
          </a:xfrm>
          <a:custGeom>
            <a:rect b="b" l="l" r="r" t="t"/>
            <a:pathLst>
              <a:path extrusionOk="0" h="14417" w="13683">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08" name="Google Shape;408;p19"/>
          <p:cNvSpPr/>
          <p:nvPr/>
        </p:nvSpPr>
        <p:spPr>
          <a:xfrm>
            <a:off x="5262207" y="4729516"/>
            <a:ext cx="525046" cy="372666"/>
          </a:xfrm>
          <a:custGeom>
            <a:rect b="b" l="l" r="r" t="t"/>
            <a:pathLst>
              <a:path extrusionOk="0" h="7447" w="10492">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09" name="Google Shape;409;p19"/>
          <p:cNvSpPr/>
          <p:nvPr/>
        </p:nvSpPr>
        <p:spPr>
          <a:xfrm>
            <a:off x="8376372" y="4729061"/>
            <a:ext cx="508532" cy="324976"/>
          </a:xfrm>
          <a:custGeom>
            <a:rect b="b" l="l" r="r" t="t"/>
            <a:pathLst>
              <a:path extrusionOk="0" h="6494" w="10162">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10" name="Google Shape;410;p19"/>
          <p:cNvSpPr/>
          <p:nvPr/>
        </p:nvSpPr>
        <p:spPr>
          <a:xfrm>
            <a:off x="3808716" y="4429326"/>
            <a:ext cx="570935" cy="567282"/>
          </a:xfrm>
          <a:custGeom>
            <a:rect b="b" l="l" r="r" t="t"/>
            <a:pathLst>
              <a:path extrusionOk="0" h="11336" w="11409">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11" name="Google Shape;411;p19"/>
          <p:cNvSpPr/>
          <p:nvPr/>
        </p:nvSpPr>
        <p:spPr>
          <a:xfrm>
            <a:off x="7975391" y="3053272"/>
            <a:ext cx="541560" cy="679277"/>
          </a:xfrm>
          <a:custGeom>
            <a:rect b="b" l="l" r="r" t="t"/>
            <a:pathLst>
              <a:path extrusionOk="0" h="13574" w="10822">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12" name="Google Shape;412;p19"/>
          <p:cNvSpPr/>
          <p:nvPr/>
        </p:nvSpPr>
        <p:spPr>
          <a:xfrm>
            <a:off x="1570785" y="4028295"/>
            <a:ext cx="734324" cy="723314"/>
          </a:xfrm>
          <a:custGeom>
            <a:rect b="b" l="l" r="r" t="t"/>
            <a:pathLst>
              <a:path extrusionOk="0" h="14454" w="14674">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13" name="Google Shape;413;p19"/>
          <p:cNvSpPr/>
          <p:nvPr/>
        </p:nvSpPr>
        <p:spPr>
          <a:xfrm>
            <a:off x="247060" y="4094875"/>
            <a:ext cx="275434" cy="244207"/>
          </a:xfrm>
          <a:custGeom>
            <a:rect b="b" l="l" r="r" t="t"/>
            <a:pathLst>
              <a:path extrusionOk="0" h="4880" w="5504">
                <a:moveTo>
                  <a:pt x="5173" y="0"/>
                </a:moveTo>
                <a:lnTo>
                  <a:pt x="5063" y="37"/>
                </a:lnTo>
                <a:lnTo>
                  <a:pt x="4990" y="110"/>
                </a:lnTo>
                <a:lnTo>
                  <a:pt x="4770" y="404"/>
                </a:lnTo>
                <a:lnTo>
                  <a:pt x="4513" y="624"/>
                </a:lnTo>
                <a:lnTo>
                  <a:pt x="4219" y="844"/>
                </a:lnTo>
                <a:lnTo>
                  <a:pt x="3926" y="991"/>
                </a:lnTo>
                <a:lnTo>
                  <a:pt x="3742" y="1064"/>
                </a:lnTo>
                <a:lnTo>
                  <a:pt x="3559" y="1101"/>
                </a:lnTo>
                <a:lnTo>
                  <a:pt x="3229" y="1101"/>
                </a:lnTo>
                <a:lnTo>
                  <a:pt x="2862" y="1028"/>
                </a:lnTo>
                <a:lnTo>
                  <a:pt x="2532" y="917"/>
                </a:lnTo>
                <a:lnTo>
                  <a:pt x="2239" y="807"/>
                </a:lnTo>
                <a:lnTo>
                  <a:pt x="1908" y="734"/>
                </a:lnTo>
                <a:lnTo>
                  <a:pt x="1578" y="661"/>
                </a:lnTo>
                <a:lnTo>
                  <a:pt x="1248" y="624"/>
                </a:lnTo>
                <a:lnTo>
                  <a:pt x="918" y="661"/>
                </a:lnTo>
                <a:lnTo>
                  <a:pt x="625" y="771"/>
                </a:lnTo>
                <a:lnTo>
                  <a:pt x="478" y="844"/>
                </a:lnTo>
                <a:lnTo>
                  <a:pt x="368" y="954"/>
                </a:lnTo>
                <a:lnTo>
                  <a:pt x="258" y="1064"/>
                </a:lnTo>
                <a:lnTo>
                  <a:pt x="148" y="1211"/>
                </a:lnTo>
                <a:lnTo>
                  <a:pt x="111" y="1284"/>
                </a:lnTo>
                <a:lnTo>
                  <a:pt x="111" y="1321"/>
                </a:lnTo>
                <a:lnTo>
                  <a:pt x="148" y="1431"/>
                </a:lnTo>
                <a:lnTo>
                  <a:pt x="258" y="1468"/>
                </a:lnTo>
                <a:lnTo>
                  <a:pt x="368" y="1468"/>
                </a:lnTo>
                <a:lnTo>
                  <a:pt x="698" y="1284"/>
                </a:lnTo>
                <a:lnTo>
                  <a:pt x="1028" y="1174"/>
                </a:lnTo>
                <a:lnTo>
                  <a:pt x="1028" y="2531"/>
                </a:lnTo>
                <a:lnTo>
                  <a:pt x="955" y="3228"/>
                </a:lnTo>
                <a:lnTo>
                  <a:pt x="881" y="3925"/>
                </a:lnTo>
                <a:lnTo>
                  <a:pt x="698" y="3852"/>
                </a:lnTo>
                <a:lnTo>
                  <a:pt x="551" y="3742"/>
                </a:lnTo>
                <a:lnTo>
                  <a:pt x="368" y="3632"/>
                </a:lnTo>
                <a:lnTo>
                  <a:pt x="184" y="3522"/>
                </a:lnTo>
                <a:lnTo>
                  <a:pt x="111" y="3522"/>
                </a:lnTo>
                <a:lnTo>
                  <a:pt x="38" y="3595"/>
                </a:lnTo>
                <a:lnTo>
                  <a:pt x="1" y="3669"/>
                </a:lnTo>
                <a:lnTo>
                  <a:pt x="1" y="3779"/>
                </a:lnTo>
                <a:lnTo>
                  <a:pt x="38" y="3962"/>
                </a:lnTo>
                <a:lnTo>
                  <a:pt x="148" y="4145"/>
                </a:lnTo>
                <a:lnTo>
                  <a:pt x="294" y="4256"/>
                </a:lnTo>
                <a:lnTo>
                  <a:pt x="514" y="4402"/>
                </a:lnTo>
                <a:lnTo>
                  <a:pt x="735" y="4476"/>
                </a:lnTo>
                <a:lnTo>
                  <a:pt x="1175" y="4476"/>
                </a:lnTo>
                <a:lnTo>
                  <a:pt x="1248" y="4439"/>
                </a:lnTo>
                <a:lnTo>
                  <a:pt x="1321" y="4402"/>
                </a:lnTo>
                <a:lnTo>
                  <a:pt x="1395" y="4256"/>
                </a:lnTo>
                <a:lnTo>
                  <a:pt x="1505" y="3485"/>
                </a:lnTo>
                <a:lnTo>
                  <a:pt x="1578" y="2715"/>
                </a:lnTo>
                <a:lnTo>
                  <a:pt x="1578" y="1908"/>
                </a:lnTo>
                <a:lnTo>
                  <a:pt x="1542" y="1504"/>
                </a:lnTo>
                <a:lnTo>
                  <a:pt x="1505" y="1138"/>
                </a:lnTo>
                <a:lnTo>
                  <a:pt x="1762" y="1174"/>
                </a:lnTo>
                <a:lnTo>
                  <a:pt x="2128" y="1321"/>
                </a:lnTo>
                <a:lnTo>
                  <a:pt x="2459" y="1431"/>
                </a:lnTo>
                <a:lnTo>
                  <a:pt x="2825" y="1578"/>
                </a:lnTo>
                <a:lnTo>
                  <a:pt x="3192" y="1651"/>
                </a:lnTo>
                <a:lnTo>
                  <a:pt x="3486" y="1651"/>
                </a:lnTo>
                <a:lnTo>
                  <a:pt x="3449" y="2531"/>
                </a:lnTo>
                <a:lnTo>
                  <a:pt x="3412" y="3449"/>
                </a:lnTo>
                <a:lnTo>
                  <a:pt x="3412" y="3999"/>
                </a:lnTo>
                <a:lnTo>
                  <a:pt x="3412" y="4256"/>
                </a:lnTo>
                <a:lnTo>
                  <a:pt x="3412" y="4366"/>
                </a:lnTo>
                <a:lnTo>
                  <a:pt x="3412" y="4402"/>
                </a:lnTo>
                <a:lnTo>
                  <a:pt x="3449" y="4402"/>
                </a:lnTo>
                <a:lnTo>
                  <a:pt x="3412" y="4476"/>
                </a:lnTo>
                <a:lnTo>
                  <a:pt x="3376" y="4512"/>
                </a:lnTo>
                <a:lnTo>
                  <a:pt x="3376" y="4659"/>
                </a:lnTo>
                <a:lnTo>
                  <a:pt x="3376" y="4696"/>
                </a:lnTo>
                <a:lnTo>
                  <a:pt x="3412" y="4806"/>
                </a:lnTo>
                <a:lnTo>
                  <a:pt x="3522" y="4879"/>
                </a:lnTo>
                <a:lnTo>
                  <a:pt x="3632" y="4879"/>
                </a:lnTo>
                <a:lnTo>
                  <a:pt x="3742" y="4842"/>
                </a:lnTo>
                <a:lnTo>
                  <a:pt x="3853" y="4732"/>
                </a:lnTo>
                <a:lnTo>
                  <a:pt x="3926" y="4586"/>
                </a:lnTo>
                <a:lnTo>
                  <a:pt x="3926" y="4439"/>
                </a:lnTo>
                <a:lnTo>
                  <a:pt x="3926" y="4256"/>
                </a:lnTo>
                <a:lnTo>
                  <a:pt x="3963" y="3045"/>
                </a:lnTo>
                <a:lnTo>
                  <a:pt x="3963" y="1871"/>
                </a:lnTo>
                <a:lnTo>
                  <a:pt x="3963" y="1541"/>
                </a:lnTo>
                <a:lnTo>
                  <a:pt x="4366" y="1394"/>
                </a:lnTo>
                <a:lnTo>
                  <a:pt x="4733" y="1138"/>
                </a:lnTo>
                <a:lnTo>
                  <a:pt x="5063" y="844"/>
                </a:lnTo>
                <a:lnTo>
                  <a:pt x="5320" y="551"/>
                </a:lnTo>
                <a:lnTo>
                  <a:pt x="5467" y="367"/>
                </a:lnTo>
                <a:lnTo>
                  <a:pt x="5503" y="257"/>
                </a:lnTo>
                <a:lnTo>
                  <a:pt x="5503" y="184"/>
                </a:lnTo>
                <a:lnTo>
                  <a:pt x="5430" y="74"/>
                </a:lnTo>
                <a:lnTo>
                  <a:pt x="5356" y="37"/>
                </a:lnTo>
                <a:lnTo>
                  <a:pt x="5283"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14" name="Google Shape;414;p19"/>
          <p:cNvSpPr/>
          <p:nvPr/>
        </p:nvSpPr>
        <p:spPr>
          <a:xfrm>
            <a:off x="8516944" y="4082884"/>
            <a:ext cx="690236" cy="510383"/>
          </a:xfrm>
          <a:custGeom>
            <a:rect b="b" l="l" r="r" t="t"/>
            <a:pathLst>
              <a:path extrusionOk="0" h="10199" w="13793">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15" name="Google Shape;415;p19"/>
          <p:cNvSpPr/>
          <p:nvPr/>
        </p:nvSpPr>
        <p:spPr>
          <a:xfrm>
            <a:off x="859713" y="3417443"/>
            <a:ext cx="317620" cy="659010"/>
          </a:xfrm>
          <a:custGeom>
            <a:rect b="b" l="l" r="r" t="t"/>
            <a:pathLst>
              <a:path extrusionOk="0" h="13169" w="6347">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16" name="Google Shape;416;p19"/>
          <p:cNvSpPr/>
          <p:nvPr/>
        </p:nvSpPr>
        <p:spPr>
          <a:xfrm rot="1920742">
            <a:off x="5707038" y="4213989"/>
            <a:ext cx="884797" cy="750834"/>
          </a:xfrm>
          <a:custGeom>
            <a:rect b="b" l="l" r="r" t="t"/>
            <a:pathLst>
              <a:path extrusionOk="0" h="15004" w="17681">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17" name="Google Shape;417;p19"/>
          <p:cNvSpPr/>
          <p:nvPr/>
        </p:nvSpPr>
        <p:spPr>
          <a:xfrm rot="-3496844">
            <a:off x="115839" y="4509560"/>
            <a:ext cx="537852" cy="464440"/>
          </a:xfrm>
          <a:custGeom>
            <a:rect b="b" l="l" r="r" t="t"/>
            <a:pathLst>
              <a:path extrusionOk="0" h="9281" w="10748">
                <a:moveTo>
                  <a:pt x="4072" y="550"/>
                </a:moveTo>
                <a:lnTo>
                  <a:pt x="4329" y="587"/>
                </a:lnTo>
                <a:lnTo>
                  <a:pt x="4585" y="697"/>
                </a:lnTo>
                <a:lnTo>
                  <a:pt x="4842" y="844"/>
                </a:lnTo>
                <a:lnTo>
                  <a:pt x="5025" y="1064"/>
                </a:lnTo>
                <a:lnTo>
                  <a:pt x="5136" y="1211"/>
                </a:lnTo>
                <a:lnTo>
                  <a:pt x="5209" y="1394"/>
                </a:lnTo>
                <a:lnTo>
                  <a:pt x="5246" y="1541"/>
                </a:lnTo>
                <a:lnTo>
                  <a:pt x="5282" y="1724"/>
                </a:lnTo>
                <a:lnTo>
                  <a:pt x="5282" y="2091"/>
                </a:lnTo>
                <a:lnTo>
                  <a:pt x="5246" y="2458"/>
                </a:lnTo>
                <a:lnTo>
                  <a:pt x="5209" y="2641"/>
                </a:lnTo>
                <a:lnTo>
                  <a:pt x="4695" y="1761"/>
                </a:lnTo>
                <a:lnTo>
                  <a:pt x="4072" y="550"/>
                </a:lnTo>
                <a:close/>
                <a:moveTo>
                  <a:pt x="1357" y="3008"/>
                </a:moveTo>
                <a:lnTo>
                  <a:pt x="1504" y="3265"/>
                </a:lnTo>
                <a:lnTo>
                  <a:pt x="1614" y="3558"/>
                </a:lnTo>
                <a:lnTo>
                  <a:pt x="1797" y="3852"/>
                </a:lnTo>
                <a:lnTo>
                  <a:pt x="1467" y="3778"/>
                </a:lnTo>
                <a:lnTo>
                  <a:pt x="1137" y="3742"/>
                </a:lnTo>
                <a:lnTo>
                  <a:pt x="1321" y="3118"/>
                </a:lnTo>
                <a:lnTo>
                  <a:pt x="1357" y="3008"/>
                </a:lnTo>
                <a:close/>
                <a:moveTo>
                  <a:pt x="3815" y="550"/>
                </a:moveTo>
                <a:lnTo>
                  <a:pt x="4072" y="1174"/>
                </a:lnTo>
                <a:lnTo>
                  <a:pt x="4329" y="1798"/>
                </a:lnTo>
                <a:lnTo>
                  <a:pt x="4695" y="2531"/>
                </a:lnTo>
                <a:lnTo>
                  <a:pt x="5099" y="3265"/>
                </a:lnTo>
                <a:lnTo>
                  <a:pt x="4989" y="3852"/>
                </a:lnTo>
                <a:lnTo>
                  <a:pt x="4732" y="3191"/>
                </a:lnTo>
                <a:lnTo>
                  <a:pt x="4475" y="2531"/>
                </a:lnTo>
                <a:lnTo>
                  <a:pt x="4255" y="1981"/>
                </a:lnTo>
                <a:lnTo>
                  <a:pt x="4035" y="1467"/>
                </a:lnTo>
                <a:lnTo>
                  <a:pt x="3742" y="880"/>
                </a:lnTo>
                <a:lnTo>
                  <a:pt x="3558" y="587"/>
                </a:lnTo>
                <a:lnTo>
                  <a:pt x="3815" y="550"/>
                </a:lnTo>
                <a:close/>
                <a:moveTo>
                  <a:pt x="1761" y="1724"/>
                </a:moveTo>
                <a:lnTo>
                  <a:pt x="1724" y="1798"/>
                </a:lnTo>
                <a:lnTo>
                  <a:pt x="1761" y="1944"/>
                </a:lnTo>
                <a:lnTo>
                  <a:pt x="1834" y="2018"/>
                </a:lnTo>
                <a:lnTo>
                  <a:pt x="1944" y="2054"/>
                </a:lnTo>
                <a:lnTo>
                  <a:pt x="2054" y="2054"/>
                </a:lnTo>
                <a:lnTo>
                  <a:pt x="2274" y="2531"/>
                </a:lnTo>
                <a:lnTo>
                  <a:pt x="2458" y="2971"/>
                </a:lnTo>
                <a:lnTo>
                  <a:pt x="3008" y="4182"/>
                </a:lnTo>
                <a:lnTo>
                  <a:pt x="3081" y="4329"/>
                </a:lnTo>
                <a:lnTo>
                  <a:pt x="2825" y="4255"/>
                </a:lnTo>
                <a:lnTo>
                  <a:pt x="2458" y="4072"/>
                </a:lnTo>
                <a:lnTo>
                  <a:pt x="2164" y="3742"/>
                </a:lnTo>
                <a:lnTo>
                  <a:pt x="1944" y="3375"/>
                </a:lnTo>
                <a:lnTo>
                  <a:pt x="1724" y="2935"/>
                </a:lnTo>
                <a:lnTo>
                  <a:pt x="1651" y="2715"/>
                </a:lnTo>
                <a:lnTo>
                  <a:pt x="1504" y="2494"/>
                </a:lnTo>
                <a:lnTo>
                  <a:pt x="1724" y="1761"/>
                </a:lnTo>
                <a:lnTo>
                  <a:pt x="1761" y="1724"/>
                </a:lnTo>
                <a:close/>
                <a:moveTo>
                  <a:pt x="2604" y="1174"/>
                </a:moveTo>
                <a:lnTo>
                  <a:pt x="2715" y="1614"/>
                </a:lnTo>
                <a:lnTo>
                  <a:pt x="2861" y="2054"/>
                </a:lnTo>
                <a:lnTo>
                  <a:pt x="3228" y="2898"/>
                </a:lnTo>
                <a:lnTo>
                  <a:pt x="3998" y="4695"/>
                </a:lnTo>
                <a:lnTo>
                  <a:pt x="3632" y="4549"/>
                </a:lnTo>
                <a:lnTo>
                  <a:pt x="3522" y="4365"/>
                </a:lnTo>
                <a:lnTo>
                  <a:pt x="3301" y="3888"/>
                </a:lnTo>
                <a:lnTo>
                  <a:pt x="2861" y="2935"/>
                </a:lnTo>
                <a:lnTo>
                  <a:pt x="2274" y="1834"/>
                </a:lnTo>
                <a:lnTo>
                  <a:pt x="2311" y="1651"/>
                </a:lnTo>
                <a:lnTo>
                  <a:pt x="2421" y="1467"/>
                </a:lnTo>
                <a:lnTo>
                  <a:pt x="2604" y="1174"/>
                </a:lnTo>
                <a:close/>
                <a:moveTo>
                  <a:pt x="3338" y="660"/>
                </a:moveTo>
                <a:lnTo>
                  <a:pt x="3375" y="770"/>
                </a:lnTo>
                <a:lnTo>
                  <a:pt x="3668" y="1467"/>
                </a:lnTo>
                <a:lnTo>
                  <a:pt x="3962" y="2164"/>
                </a:lnTo>
                <a:lnTo>
                  <a:pt x="4182" y="2788"/>
                </a:lnTo>
                <a:lnTo>
                  <a:pt x="4402" y="3412"/>
                </a:lnTo>
                <a:lnTo>
                  <a:pt x="4769" y="4659"/>
                </a:lnTo>
                <a:lnTo>
                  <a:pt x="4732" y="4805"/>
                </a:lnTo>
                <a:lnTo>
                  <a:pt x="4659" y="4805"/>
                </a:lnTo>
                <a:lnTo>
                  <a:pt x="4549" y="4842"/>
                </a:lnTo>
                <a:lnTo>
                  <a:pt x="3668" y="2971"/>
                </a:lnTo>
                <a:lnTo>
                  <a:pt x="3191" y="1981"/>
                </a:lnTo>
                <a:lnTo>
                  <a:pt x="2971" y="1504"/>
                </a:lnTo>
                <a:lnTo>
                  <a:pt x="2788" y="991"/>
                </a:lnTo>
                <a:lnTo>
                  <a:pt x="3045" y="807"/>
                </a:lnTo>
                <a:lnTo>
                  <a:pt x="3338" y="660"/>
                </a:lnTo>
                <a:close/>
                <a:moveTo>
                  <a:pt x="7703" y="4952"/>
                </a:moveTo>
                <a:lnTo>
                  <a:pt x="7960" y="5246"/>
                </a:lnTo>
                <a:lnTo>
                  <a:pt x="7960" y="5246"/>
                </a:lnTo>
                <a:lnTo>
                  <a:pt x="7887" y="5209"/>
                </a:lnTo>
                <a:lnTo>
                  <a:pt x="7593" y="5319"/>
                </a:lnTo>
                <a:lnTo>
                  <a:pt x="7300" y="5466"/>
                </a:lnTo>
                <a:lnTo>
                  <a:pt x="7190" y="5356"/>
                </a:lnTo>
                <a:lnTo>
                  <a:pt x="7080" y="5246"/>
                </a:lnTo>
                <a:lnTo>
                  <a:pt x="7373" y="5099"/>
                </a:lnTo>
                <a:lnTo>
                  <a:pt x="7703" y="4952"/>
                </a:lnTo>
                <a:close/>
                <a:moveTo>
                  <a:pt x="8070" y="5356"/>
                </a:moveTo>
                <a:lnTo>
                  <a:pt x="8180" y="5466"/>
                </a:lnTo>
                <a:lnTo>
                  <a:pt x="7923" y="5576"/>
                </a:lnTo>
                <a:lnTo>
                  <a:pt x="7923" y="5576"/>
                </a:lnTo>
                <a:lnTo>
                  <a:pt x="8033" y="5429"/>
                </a:lnTo>
                <a:lnTo>
                  <a:pt x="8070" y="5356"/>
                </a:lnTo>
                <a:close/>
                <a:moveTo>
                  <a:pt x="7556" y="5612"/>
                </a:moveTo>
                <a:lnTo>
                  <a:pt x="7483" y="5722"/>
                </a:lnTo>
                <a:lnTo>
                  <a:pt x="7483" y="5686"/>
                </a:lnTo>
                <a:lnTo>
                  <a:pt x="7556" y="5612"/>
                </a:lnTo>
                <a:close/>
                <a:moveTo>
                  <a:pt x="8327" y="5649"/>
                </a:moveTo>
                <a:lnTo>
                  <a:pt x="8327" y="5686"/>
                </a:lnTo>
                <a:lnTo>
                  <a:pt x="7850" y="6163"/>
                </a:lnTo>
                <a:lnTo>
                  <a:pt x="7740" y="6016"/>
                </a:lnTo>
                <a:lnTo>
                  <a:pt x="7997" y="5796"/>
                </a:lnTo>
                <a:lnTo>
                  <a:pt x="8327" y="5649"/>
                </a:lnTo>
                <a:close/>
                <a:moveTo>
                  <a:pt x="8437" y="5796"/>
                </a:moveTo>
                <a:lnTo>
                  <a:pt x="8584" y="6053"/>
                </a:lnTo>
                <a:lnTo>
                  <a:pt x="8143" y="6163"/>
                </a:lnTo>
                <a:lnTo>
                  <a:pt x="8437" y="5796"/>
                </a:lnTo>
                <a:close/>
                <a:moveTo>
                  <a:pt x="8437" y="6346"/>
                </a:moveTo>
                <a:lnTo>
                  <a:pt x="8180" y="6676"/>
                </a:lnTo>
                <a:lnTo>
                  <a:pt x="8107" y="6493"/>
                </a:lnTo>
                <a:lnTo>
                  <a:pt x="8437" y="6346"/>
                </a:lnTo>
                <a:close/>
                <a:moveTo>
                  <a:pt x="8767" y="6309"/>
                </a:moveTo>
                <a:lnTo>
                  <a:pt x="8840" y="6419"/>
                </a:lnTo>
                <a:lnTo>
                  <a:pt x="8547" y="6676"/>
                </a:lnTo>
                <a:lnTo>
                  <a:pt x="8767" y="6309"/>
                </a:lnTo>
                <a:close/>
                <a:moveTo>
                  <a:pt x="9024" y="4695"/>
                </a:moveTo>
                <a:lnTo>
                  <a:pt x="9244" y="4732"/>
                </a:lnTo>
                <a:lnTo>
                  <a:pt x="9464" y="4805"/>
                </a:lnTo>
                <a:lnTo>
                  <a:pt x="9647" y="4915"/>
                </a:lnTo>
                <a:lnTo>
                  <a:pt x="9831" y="5062"/>
                </a:lnTo>
                <a:lnTo>
                  <a:pt x="9904" y="5099"/>
                </a:lnTo>
                <a:lnTo>
                  <a:pt x="9941" y="5099"/>
                </a:lnTo>
                <a:lnTo>
                  <a:pt x="10051" y="5209"/>
                </a:lnTo>
                <a:lnTo>
                  <a:pt x="10161" y="5429"/>
                </a:lnTo>
                <a:lnTo>
                  <a:pt x="10198" y="5649"/>
                </a:lnTo>
                <a:lnTo>
                  <a:pt x="10234" y="5869"/>
                </a:lnTo>
                <a:lnTo>
                  <a:pt x="10198" y="6089"/>
                </a:lnTo>
                <a:lnTo>
                  <a:pt x="10161" y="6346"/>
                </a:lnTo>
                <a:lnTo>
                  <a:pt x="10088" y="6566"/>
                </a:lnTo>
                <a:lnTo>
                  <a:pt x="9941" y="7006"/>
                </a:lnTo>
                <a:lnTo>
                  <a:pt x="9904" y="7080"/>
                </a:lnTo>
                <a:lnTo>
                  <a:pt x="9647" y="6676"/>
                </a:lnTo>
                <a:lnTo>
                  <a:pt x="9024" y="5832"/>
                </a:lnTo>
                <a:lnTo>
                  <a:pt x="8620" y="5282"/>
                </a:lnTo>
                <a:lnTo>
                  <a:pt x="8400" y="5025"/>
                </a:lnTo>
                <a:lnTo>
                  <a:pt x="8143" y="4842"/>
                </a:lnTo>
                <a:lnTo>
                  <a:pt x="8584" y="4732"/>
                </a:lnTo>
                <a:lnTo>
                  <a:pt x="8804" y="4695"/>
                </a:lnTo>
                <a:close/>
                <a:moveTo>
                  <a:pt x="1064" y="3962"/>
                </a:moveTo>
                <a:lnTo>
                  <a:pt x="1357" y="4182"/>
                </a:lnTo>
                <a:lnTo>
                  <a:pt x="1651" y="4329"/>
                </a:lnTo>
                <a:lnTo>
                  <a:pt x="2348" y="4585"/>
                </a:lnTo>
                <a:lnTo>
                  <a:pt x="2458" y="4659"/>
                </a:lnTo>
                <a:lnTo>
                  <a:pt x="2494" y="4695"/>
                </a:lnTo>
                <a:lnTo>
                  <a:pt x="2568" y="4732"/>
                </a:lnTo>
                <a:lnTo>
                  <a:pt x="2641" y="4695"/>
                </a:lnTo>
                <a:lnTo>
                  <a:pt x="4329" y="5319"/>
                </a:lnTo>
                <a:lnTo>
                  <a:pt x="4329" y="5356"/>
                </a:lnTo>
                <a:lnTo>
                  <a:pt x="4292" y="5319"/>
                </a:lnTo>
                <a:lnTo>
                  <a:pt x="3888" y="5172"/>
                </a:lnTo>
                <a:lnTo>
                  <a:pt x="3705" y="5136"/>
                </a:lnTo>
                <a:lnTo>
                  <a:pt x="3485" y="5099"/>
                </a:lnTo>
                <a:lnTo>
                  <a:pt x="3448" y="5136"/>
                </a:lnTo>
                <a:lnTo>
                  <a:pt x="3411" y="5172"/>
                </a:lnTo>
                <a:lnTo>
                  <a:pt x="3448" y="5246"/>
                </a:lnTo>
                <a:lnTo>
                  <a:pt x="3595" y="5392"/>
                </a:lnTo>
                <a:lnTo>
                  <a:pt x="3852" y="5539"/>
                </a:lnTo>
                <a:lnTo>
                  <a:pt x="4108" y="5686"/>
                </a:lnTo>
                <a:lnTo>
                  <a:pt x="4402" y="5759"/>
                </a:lnTo>
                <a:lnTo>
                  <a:pt x="4365" y="5906"/>
                </a:lnTo>
                <a:lnTo>
                  <a:pt x="4035" y="5906"/>
                </a:lnTo>
                <a:lnTo>
                  <a:pt x="3742" y="5869"/>
                </a:lnTo>
                <a:lnTo>
                  <a:pt x="3411" y="5759"/>
                </a:lnTo>
                <a:lnTo>
                  <a:pt x="3228" y="5686"/>
                </a:lnTo>
                <a:lnTo>
                  <a:pt x="3191" y="5612"/>
                </a:lnTo>
                <a:lnTo>
                  <a:pt x="3155" y="5576"/>
                </a:lnTo>
                <a:lnTo>
                  <a:pt x="3118" y="5539"/>
                </a:lnTo>
                <a:lnTo>
                  <a:pt x="3081" y="5502"/>
                </a:lnTo>
                <a:lnTo>
                  <a:pt x="3045" y="5502"/>
                </a:lnTo>
                <a:lnTo>
                  <a:pt x="3008" y="5539"/>
                </a:lnTo>
                <a:lnTo>
                  <a:pt x="2971" y="5649"/>
                </a:lnTo>
                <a:lnTo>
                  <a:pt x="2971" y="5722"/>
                </a:lnTo>
                <a:lnTo>
                  <a:pt x="3008" y="5796"/>
                </a:lnTo>
                <a:lnTo>
                  <a:pt x="3045" y="5869"/>
                </a:lnTo>
                <a:lnTo>
                  <a:pt x="3191" y="6016"/>
                </a:lnTo>
                <a:lnTo>
                  <a:pt x="3338" y="6126"/>
                </a:lnTo>
                <a:lnTo>
                  <a:pt x="3522" y="6199"/>
                </a:lnTo>
                <a:lnTo>
                  <a:pt x="3742" y="6273"/>
                </a:lnTo>
                <a:lnTo>
                  <a:pt x="3962" y="6309"/>
                </a:lnTo>
                <a:lnTo>
                  <a:pt x="4182" y="6309"/>
                </a:lnTo>
                <a:lnTo>
                  <a:pt x="3962" y="6676"/>
                </a:lnTo>
                <a:lnTo>
                  <a:pt x="3742" y="6603"/>
                </a:lnTo>
                <a:lnTo>
                  <a:pt x="3228" y="6456"/>
                </a:lnTo>
                <a:lnTo>
                  <a:pt x="2971" y="6419"/>
                </a:lnTo>
                <a:lnTo>
                  <a:pt x="2715" y="6383"/>
                </a:lnTo>
                <a:lnTo>
                  <a:pt x="2641" y="6383"/>
                </a:lnTo>
                <a:lnTo>
                  <a:pt x="2641" y="6456"/>
                </a:lnTo>
                <a:lnTo>
                  <a:pt x="2641" y="6493"/>
                </a:lnTo>
                <a:lnTo>
                  <a:pt x="2678" y="6529"/>
                </a:lnTo>
                <a:lnTo>
                  <a:pt x="2861" y="6676"/>
                </a:lnTo>
                <a:lnTo>
                  <a:pt x="3081" y="6786"/>
                </a:lnTo>
                <a:lnTo>
                  <a:pt x="3522" y="6970"/>
                </a:lnTo>
                <a:lnTo>
                  <a:pt x="3742" y="7080"/>
                </a:lnTo>
                <a:lnTo>
                  <a:pt x="3632" y="7226"/>
                </a:lnTo>
                <a:lnTo>
                  <a:pt x="3522" y="7336"/>
                </a:lnTo>
                <a:lnTo>
                  <a:pt x="2935" y="7080"/>
                </a:lnTo>
                <a:lnTo>
                  <a:pt x="2311" y="6823"/>
                </a:lnTo>
                <a:lnTo>
                  <a:pt x="2238" y="6823"/>
                </a:lnTo>
                <a:lnTo>
                  <a:pt x="2201" y="6860"/>
                </a:lnTo>
                <a:lnTo>
                  <a:pt x="2201" y="6896"/>
                </a:lnTo>
                <a:lnTo>
                  <a:pt x="2201" y="6970"/>
                </a:lnTo>
                <a:lnTo>
                  <a:pt x="2458" y="7190"/>
                </a:lnTo>
                <a:lnTo>
                  <a:pt x="2678" y="7410"/>
                </a:lnTo>
                <a:lnTo>
                  <a:pt x="2971" y="7557"/>
                </a:lnTo>
                <a:lnTo>
                  <a:pt x="3265" y="7703"/>
                </a:lnTo>
                <a:lnTo>
                  <a:pt x="2971" y="7960"/>
                </a:lnTo>
                <a:lnTo>
                  <a:pt x="2641" y="7960"/>
                </a:lnTo>
                <a:lnTo>
                  <a:pt x="2311" y="7887"/>
                </a:lnTo>
                <a:lnTo>
                  <a:pt x="1981" y="7777"/>
                </a:lnTo>
                <a:lnTo>
                  <a:pt x="1871" y="7777"/>
                </a:lnTo>
                <a:lnTo>
                  <a:pt x="1834" y="7813"/>
                </a:lnTo>
                <a:lnTo>
                  <a:pt x="1797" y="7850"/>
                </a:lnTo>
                <a:lnTo>
                  <a:pt x="1797" y="7923"/>
                </a:lnTo>
                <a:lnTo>
                  <a:pt x="1834" y="8070"/>
                </a:lnTo>
                <a:lnTo>
                  <a:pt x="1944" y="8143"/>
                </a:lnTo>
                <a:lnTo>
                  <a:pt x="2091" y="8217"/>
                </a:lnTo>
                <a:lnTo>
                  <a:pt x="2238" y="8290"/>
                </a:lnTo>
                <a:lnTo>
                  <a:pt x="2348" y="8327"/>
                </a:lnTo>
                <a:lnTo>
                  <a:pt x="2164" y="8364"/>
                </a:lnTo>
                <a:lnTo>
                  <a:pt x="1944" y="8364"/>
                </a:lnTo>
                <a:lnTo>
                  <a:pt x="1761" y="8327"/>
                </a:lnTo>
                <a:lnTo>
                  <a:pt x="1541" y="8253"/>
                </a:lnTo>
                <a:lnTo>
                  <a:pt x="1247" y="8070"/>
                </a:lnTo>
                <a:lnTo>
                  <a:pt x="1027" y="7850"/>
                </a:lnTo>
                <a:lnTo>
                  <a:pt x="844" y="7593"/>
                </a:lnTo>
                <a:lnTo>
                  <a:pt x="697" y="7300"/>
                </a:lnTo>
                <a:lnTo>
                  <a:pt x="624" y="6970"/>
                </a:lnTo>
                <a:lnTo>
                  <a:pt x="550" y="6676"/>
                </a:lnTo>
                <a:lnTo>
                  <a:pt x="550" y="6346"/>
                </a:lnTo>
                <a:lnTo>
                  <a:pt x="550" y="6016"/>
                </a:lnTo>
                <a:lnTo>
                  <a:pt x="624" y="5502"/>
                </a:lnTo>
                <a:lnTo>
                  <a:pt x="734" y="4989"/>
                </a:lnTo>
                <a:lnTo>
                  <a:pt x="1064" y="3962"/>
                </a:lnTo>
                <a:close/>
                <a:moveTo>
                  <a:pt x="6786" y="5429"/>
                </a:moveTo>
                <a:lnTo>
                  <a:pt x="6860" y="5649"/>
                </a:lnTo>
                <a:lnTo>
                  <a:pt x="6970" y="5832"/>
                </a:lnTo>
                <a:lnTo>
                  <a:pt x="7006" y="5906"/>
                </a:lnTo>
                <a:lnTo>
                  <a:pt x="7043" y="5979"/>
                </a:lnTo>
                <a:lnTo>
                  <a:pt x="7116" y="6016"/>
                </a:lnTo>
                <a:lnTo>
                  <a:pt x="7813" y="7006"/>
                </a:lnTo>
                <a:lnTo>
                  <a:pt x="8143" y="7520"/>
                </a:lnTo>
                <a:lnTo>
                  <a:pt x="8143" y="7667"/>
                </a:lnTo>
                <a:lnTo>
                  <a:pt x="8143" y="7740"/>
                </a:lnTo>
                <a:lnTo>
                  <a:pt x="8217" y="7813"/>
                </a:lnTo>
                <a:lnTo>
                  <a:pt x="8290" y="7850"/>
                </a:lnTo>
                <a:lnTo>
                  <a:pt x="8363" y="7850"/>
                </a:lnTo>
                <a:lnTo>
                  <a:pt x="8400" y="7813"/>
                </a:lnTo>
                <a:lnTo>
                  <a:pt x="8510" y="7887"/>
                </a:lnTo>
                <a:lnTo>
                  <a:pt x="8584" y="7923"/>
                </a:lnTo>
                <a:lnTo>
                  <a:pt x="8694" y="7960"/>
                </a:lnTo>
                <a:lnTo>
                  <a:pt x="8767" y="7923"/>
                </a:lnTo>
                <a:lnTo>
                  <a:pt x="8877" y="7997"/>
                </a:lnTo>
                <a:lnTo>
                  <a:pt x="8987" y="7997"/>
                </a:lnTo>
                <a:lnTo>
                  <a:pt x="9060" y="8033"/>
                </a:lnTo>
                <a:lnTo>
                  <a:pt x="9134" y="7997"/>
                </a:lnTo>
                <a:lnTo>
                  <a:pt x="9207" y="7923"/>
                </a:lnTo>
                <a:lnTo>
                  <a:pt x="9207" y="7813"/>
                </a:lnTo>
                <a:lnTo>
                  <a:pt x="9207" y="7740"/>
                </a:lnTo>
                <a:lnTo>
                  <a:pt x="9134" y="7667"/>
                </a:lnTo>
                <a:lnTo>
                  <a:pt x="9170" y="7557"/>
                </a:lnTo>
                <a:lnTo>
                  <a:pt x="9207" y="7483"/>
                </a:lnTo>
                <a:lnTo>
                  <a:pt x="9244" y="7410"/>
                </a:lnTo>
                <a:lnTo>
                  <a:pt x="9244" y="7373"/>
                </a:lnTo>
                <a:lnTo>
                  <a:pt x="9207" y="7300"/>
                </a:lnTo>
                <a:lnTo>
                  <a:pt x="9170" y="7263"/>
                </a:lnTo>
                <a:lnTo>
                  <a:pt x="9134" y="7226"/>
                </a:lnTo>
                <a:lnTo>
                  <a:pt x="8987" y="7226"/>
                </a:lnTo>
                <a:lnTo>
                  <a:pt x="8694" y="7336"/>
                </a:lnTo>
                <a:lnTo>
                  <a:pt x="8694" y="7300"/>
                </a:lnTo>
                <a:lnTo>
                  <a:pt x="8877" y="7153"/>
                </a:lnTo>
                <a:lnTo>
                  <a:pt x="9060" y="6970"/>
                </a:lnTo>
                <a:lnTo>
                  <a:pt x="9134" y="6860"/>
                </a:lnTo>
                <a:lnTo>
                  <a:pt x="9244" y="7043"/>
                </a:lnTo>
                <a:lnTo>
                  <a:pt x="9501" y="7446"/>
                </a:lnTo>
                <a:lnTo>
                  <a:pt x="9537" y="7593"/>
                </a:lnTo>
                <a:lnTo>
                  <a:pt x="9317" y="7887"/>
                </a:lnTo>
                <a:lnTo>
                  <a:pt x="9024" y="8143"/>
                </a:lnTo>
                <a:lnTo>
                  <a:pt x="8730" y="8364"/>
                </a:lnTo>
                <a:lnTo>
                  <a:pt x="8400" y="8547"/>
                </a:lnTo>
                <a:lnTo>
                  <a:pt x="8070" y="8657"/>
                </a:lnTo>
                <a:lnTo>
                  <a:pt x="7703" y="8694"/>
                </a:lnTo>
                <a:lnTo>
                  <a:pt x="7520" y="8694"/>
                </a:lnTo>
                <a:lnTo>
                  <a:pt x="7373" y="8657"/>
                </a:lnTo>
                <a:lnTo>
                  <a:pt x="7190" y="8620"/>
                </a:lnTo>
                <a:lnTo>
                  <a:pt x="7006" y="8547"/>
                </a:lnTo>
                <a:lnTo>
                  <a:pt x="6823" y="8437"/>
                </a:lnTo>
                <a:lnTo>
                  <a:pt x="6676" y="8290"/>
                </a:lnTo>
                <a:lnTo>
                  <a:pt x="6419" y="7997"/>
                </a:lnTo>
                <a:lnTo>
                  <a:pt x="6199" y="7667"/>
                </a:lnTo>
                <a:lnTo>
                  <a:pt x="6053" y="7300"/>
                </a:lnTo>
                <a:lnTo>
                  <a:pt x="6016" y="6896"/>
                </a:lnTo>
                <a:lnTo>
                  <a:pt x="6016" y="6676"/>
                </a:lnTo>
                <a:lnTo>
                  <a:pt x="6053" y="6493"/>
                </a:lnTo>
                <a:lnTo>
                  <a:pt x="6089" y="6309"/>
                </a:lnTo>
                <a:lnTo>
                  <a:pt x="6163" y="6126"/>
                </a:lnTo>
                <a:lnTo>
                  <a:pt x="6273" y="5943"/>
                </a:lnTo>
                <a:lnTo>
                  <a:pt x="6383" y="5759"/>
                </a:lnTo>
                <a:lnTo>
                  <a:pt x="6566" y="5576"/>
                </a:lnTo>
                <a:lnTo>
                  <a:pt x="6786" y="5429"/>
                </a:lnTo>
                <a:close/>
                <a:moveTo>
                  <a:pt x="3852" y="0"/>
                </a:moveTo>
                <a:lnTo>
                  <a:pt x="3522" y="37"/>
                </a:lnTo>
                <a:lnTo>
                  <a:pt x="3191" y="110"/>
                </a:lnTo>
                <a:lnTo>
                  <a:pt x="2898" y="257"/>
                </a:lnTo>
                <a:lnTo>
                  <a:pt x="2604" y="440"/>
                </a:lnTo>
                <a:lnTo>
                  <a:pt x="2348" y="660"/>
                </a:lnTo>
                <a:lnTo>
                  <a:pt x="2091" y="660"/>
                </a:lnTo>
                <a:lnTo>
                  <a:pt x="1871" y="734"/>
                </a:lnTo>
                <a:lnTo>
                  <a:pt x="1687" y="880"/>
                </a:lnTo>
                <a:lnTo>
                  <a:pt x="1541" y="1064"/>
                </a:lnTo>
                <a:lnTo>
                  <a:pt x="1394" y="1284"/>
                </a:lnTo>
                <a:lnTo>
                  <a:pt x="1321" y="1504"/>
                </a:lnTo>
                <a:lnTo>
                  <a:pt x="1137" y="1944"/>
                </a:lnTo>
                <a:lnTo>
                  <a:pt x="660" y="3522"/>
                </a:lnTo>
                <a:lnTo>
                  <a:pt x="404" y="4292"/>
                </a:lnTo>
                <a:lnTo>
                  <a:pt x="183" y="5062"/>
                </a:lnTo>
                <a:lnTo>
                  <a:pt x="37" y="5759"/>
                </a:lnTo>
                <a:lnTo>
                  <a:pt x="0" y="6126"/>
                </a:lnTo>
                <a:lnTo>
                  <a:pt x="0" y="6456"/>
                </a:lnTo>
                <a:lnTo>
                  <a:pt x="0" y="6786"/>
                </a:lnTo>
                <a:lnTo>
                  <a:pt x="73" y="7153"/>
                </a:lnTo>
                <a:lnTo>
                  <a:pt x="183" y="7483"/>
                </a:lnTo>
                <a:lnTo>
                  <a:pt x="330" y="7813"/>
                </a:lnTo>
                <a:lnTo>
                  <a:pt x="477" y="8033"/>
                </a:lnTo>
                <a:lnTo>
                  <a:pt x="660" y="8253"/>
                </a:lnTo>
                <a:lnTo>
                  <a:pt x="880" y="8474"/>
                </a:lnTo>
                <a:lnTo>
                  <a:pt x="1101" y="8657"/>
                </a:lnTo>
                <a:lnTo>
                  <a:pt x="1357" y="8767"/>
                </a:lnTo>
                <a:lnTo>
                  <a:pt x="1651" y="8877"/>
                </a:lnTo>
                <a:lnTo>
                  <a:pt x="1908" y="8914"/>
                </a:lnTo>
                <a:lnTo>
                  <a:pt x="2201" y="8950"/>
                </a:lnTo>
                <a:lnTo>
                  <a:pt x="2458" y="8914"/>
                </a:lnTo>
                <a:lnTo>
                  <a:pt x="2678" y="8840"/>
                </a:lnTo>
                <a:lnTo>
                  <a:pt x="2898" y="8730"/>
                </a:lnTo>
                <a:lnTo>
                  <a:pt x="3081" y="8620"/>
                </a:lnTo>
                <a:lnTo>
                  <a:pt x="3448" y="8290"/>
                </a:lnTo>
                <a:lnTo>
                  <a:pt x="3778" y="7923"/>
                </a:lnTo>
                <a:lnTo>
                  <a:pt x="3815" y="7960"/>
                </a:lnTo>
                <a:lnTo>
                  <a:pt x="3925" y="7960"/>
                </a:lnTo>
                <a:lnTo>
                  <a:pt x="4035" y="7887"/>
                </a:lnTo>
                <a:lnTo>
                  <a:pt x="4108" y="7813"/>
                </a:lnTo>
                <a:lnTo>
                  <a:pt x="4108" y="7740"/>
                </a:lnTo>
                <a:lnTo>
                  <a:pt x="4072" y="7593"/>
                </a:lnTo>
                <a:lnTo>
                  <a:pt x="4182" y="7446"/>
                </a:lnTo>
                <a:lnTo>
                  <a:pt x="4512" y="6896"/>
                </a:lnTo>
                <a:lnTo>
                  <a:pt x="4769" y="6309"/>
                </a:lnTo>
                <a:lnTo>
                  <a:pt x="5025" y="5722"/>
                </a:lnTo>
                <a:lnTo>
                  <a:pt x="5209" y="5099"/>
                </a:lnTo>
                <a:lnTo>
                  <a:pt x="5246" y="5062"/>
                </a:lnTo>
                <a:lnTo>
                  <a:pt x="5282" y="4989"/>
                </a:lnTo>
                <a:lnTo>
                  <a:pt x="5282" y="4915"/>
                </a:lnTo>
                <a:lnTo>
                  <a:pt x="5466" y="4292"/>
                </a:lnTo>
                <a:lnTo>
                  <a:pt x="5612" y="3632"/>
                </a:lnTo>
                <a:lnTo>
                  <a:pt x="5722" y="2971"/>
                </a:lnTo>
                <a:lnTo>
                  <a:pt x="5796" y="2311"/>
                </a:lnTo>
                <a:lnTo>
                  <a:pt x="5832" y="1981"/>
                </a:lnTo>
                <a:lnTo>
                  <a:pt x="5796" y="1651"/>
                </a:lnTo>
                <a:lnTo>
                  <a:pt x="5759" y="1357"/>
                </a:lnTo>
                <a:lnTo>
                  <a:pt x="5649" y="1064"/>
                </a:lnTo>
                <a:lnTo>
                  <a:pt x="5539" y="807"/>
                </a:lnTo>
                <a:lnTo>
                  <a:pt x="5356" y="587"/>
                </a:lnTo>
                <a:lnTo>
                  <a:pt x="5099" y="367"/>
                </a:lnTo>
                <a:lnTo>
                  <a:pt x="4842" y="184"/>
                </a:lnTo>
                <a:lnTo>
                  <a:pt x="4512" y="73"/>
                </a:lnTo>
                <a:lnTo>
                  <a:pt x="4182" y="0"/>
                </a:lnTo>
                <a:close/>
                <a:moveTo>
                  <a:pt x="8730" y="3962"/>
                </a:moveTo>
                <a:lnTo>
                  <a:pt x="8584" y="4072"/>
                </a:lnTo>
                <a:lnTo>
                  <a:pt x="8437" y="4182"/>
                </a:lnTo>
                <a:lnTo>
                  <a:pt x="8327" y="4329"/>
                </a:lnTo>
                <a:lnTo>
                  <a:pt x="7887" y="4439"/>
                </a:lnTo>
                <a:lnTo>
                  <a:pt x="7336" y="4585"/>
                </a:lnTo>
                <a:lnTo>
                  <a:pt x="6786" y="4842"/>
                </a:lnTo>
                <a:lnTo>
                  <a:pt x="6566" y="4989"/>
                </a:lnTo>
                <a:lnTo>
                  <a:pt x="6309" y="5172"/>
                </a:lnTo>
                <a:lnTo>
                  <a:pt x="6089" y="5356"/>
                </a:lnTo>
                <a:lnTo>
                  <a:pt x="5906" y="5576"/>
                </a:lnTo>
                <a:lnTo>
                  <a:pt x="5759" y="5796"/>
                </a:lnTo>
                <a:lnTo>
                  <a:pt x="5612" y="6053"/>
                </a:lnTo>
                <a:lnTo>
                  <a:pt x="5539" y="6309"/>
                </a:lnTo>
                <a:lnTo>
                  <a:pt x="5502" y="6603"/>
                </a:lnTo>
                <a:lnTo>
                  <a:pt x="5466" y="6860"/>
                </a:lnTo>
                <a:lnTo>
                  <a:pt x="5502" y="7116"/>
                </a:lnTo>
                <a:lnTo>
                  <a:pt x="5539" y="7373"/>
                </a:lnTo>
                <a:lnTo>
                  <a:pt x="5612" y="7630"/>
                </a:lnTo>
                <a:lnTo>
                  <a:pt x="5722" y="7887"/>
                </a:lnTo>
                <a:lnTo>
                  <a:pt x="5869" y="8107"/>
                </a:lnTo>
                <a:lnTo>
                  <a:pt x="6016" y="8327"/>
                </a:lnTo>
                <a:lnTo>
                  <a:pt x="6199" y="8547"/>
                </a:lnTo>
                <a:lnTo>
                  <a:pt x="6419" y="8730"/>
                </a:lnTo>
                <a:lnTo>
                  <a:pt x="6639" y="8914"/>
                </a:lnTo>
                <a:lnTo>
                  <a:pt x="6860" y="9060"/>
                </a:lnTo>
                <a:lnTo>
                  <a:pt x="7116" y="9170"/>
                </a:lnTo>
                <a:lnTo>
                  <a:pt x="7410" y="9244"/>
                </a:lnTo>
                <a:lnTo>
                  <a:pt x="7703" y="9281"/>
                </a:lnTo>
                <a:lnTo>
                  <a:pt x="8033" y="9244"/>
                </a:lnTo>
                <a:lnTo>
                  <a:pt x="8327" y="9170"/>
                </a:lnTo>
                <a:lnTo>
                  <a:pt x="8620" y="9024"/>
                </a:lnTo>
                <a:lnTo>
                  <a:pt x="8877" y="8877"/>
                </a:lnTo>
                <a:lnTo>
                  <a:pt x="9391" y="8547"/>
                </a:lnTo>
                <a:lnTo>
                  <a:pt x="9611" y="8364"/>
                </a:lnTo>
                <a:lnTo>
                  <a:pt x="9794" y="8143"/>
                </a:lnTo>
                <a:lnTo>
                  <a:pt x="9977" y="7923"/>
                </a:lnTo>
                <a:lnTo>
                  <a:pt x="10161" y="7703"/>
                </a:lnTo>
                <a:lnTo>
                  <a:pt x="10418" y="7190"/>
                </a:lnTo>
                <a:lnTo>
                  <a:pt x="10638" y="6676"/>
                </a:lnTo>
                <a:lnTo>
                  <a:pt x="10711" y="6346"/>
                </a:lnTo>
                <a:lnTo>
                  <a:pt x="10748" y="6053"/>
                </a:lnTo>
                <a:lnTo>
                  <a:pt x="10748" y="5722"/>
                </a:lnTo>
                <a:lnTo>
                  <a:pt x="10711" y="5466"/>
                </a:lnTo>
                <a:lnTo>
                  <a:pt x="10601" y="5172"/>
                </a:lnTo>
                <a:lnTo>
                  <a:pt x="10454" y="4915"/>
                </a:lnTo>
                <a:lnTo>
                  <a:pt x="10271" y="4659"/>
                </a:lnTo>
                <a:lnTo>
                  <a:pt x="10051" y="4439"/>
                </a:lnTo>
                <a:lnTo>
                  <a:pt x="9794" y="4255"/>
                </a:lnTo>
                <a:lnTo>
                  <a:pt x="9537" y="4108"/>
                </a:lnTo>
                <a:lnTo>
                  <a:pt x="9244" y="3998"/>
                </a:lnTo>
                <a:lnTo>
                  <a:pt x="8950" y="3962"/>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18" name="Google Shape;418;p19"/>
          <p:cNvSpPr/>
          <p:nvPr/>
        </p:nvSpPr>
        <p:spPr>
          <a:xfrm>
            <a:off x="7518184" y="3966329"/>
            <a:ext cx="846269" cy="598458"/>
          </a:xfrm>
          <a:custGeom>
            <a:rect b="b" l="l" r="r" t="t"/>
            <a:pathLst>
              <a:path extrusionOk="0" h="11959" w="16911">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19" name="Google Shape;419;p19"/>
          <p:cNvSpPr/>
          <p:nvPr/>
        </p:nvSpPr>
        <p:spPr>
          <a:xfrm rot="-5400000">
            <a:off x="6496794" y="3021440"/>
            <a:ext cx="493819" cy="631536"/>
          </a:xfrm>
          <a:custGeom>
            <a:rect b="b" l="l" r="r" t="t"/>
            <a:pathLst>
              <a:path extrusionOk="0" h="12620" w="9868">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20" name="Google Shape;420;p19"/>
          <p:cNvSpPr/>
          <p:nvPr/>
        </p:nvSpPr>
        <p:spPr>
          <a:xfrm>
            <a:off x="6453205" y="3705907"/>
            <a:ext cx="666366" cy="752689"/>
          </a:xfrm>
          <a:custGeom>
            <a:rect b="b" l="l" r="r" t="t"/>
            <a:pathLst>
              <a:path extrusionOk="0" h="15041" w="13316">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21" name="Google Shape;421;p19"/>
          <p:cNvSpPr/>
          <p:nvPr/>
        </p:nvSpPr>
        <p:spPr>
          <a:xfrm>
            <a:off x="1866011" y="4742879"/>
            <a:ext cx="681078" cy="455287"/>
          </a:xfrm>
          <a:custGeom>
            <a:rect b="b" l="l" r="r" t="t"/>
            <a:pathLst>
              <a:path extrusionOk="0" h="9098" w="1361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22" name="Google Shape;422;p19"/>
          <p:cNvSpPr/>
          <p:nvPr/>
        </p:nvSpPr>
        <p:spPr>
          <a:xfrm>
            <a:off x="6669805" y="4614395"/>
            <a:ext cx="308462" cy="330481"/>
          </a:xfrm>
          <a:custGeom>
            <a:rect b="b" l="l" r="r" t="t"/>
            <a:pathLst>
              <a:path extrusionOk="0" h="6604" w="6164">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p:cSld name="TITLE_1">
    <p:spTree>
      <p:nvGrpSpPr>
        <p:cNvPr id="423" name="Shape 423"/>
        <p:cNvGrpSpPr/>
        <p:nvPr/>
      </p:nvGrpSpPr>
      <p:grpSpPr>
        <a:xfrm>
          <a:off x="0" y="0"/>
          <a:ext cx="0" cy="0"/>
          <a:chOff x="0" y="0"/>
          <a:chExt cx="0" cy="0"/>
        </a:xfrm>
      </p:grpSpPr>
      <p:sp>
        <p:nvSpPr>
          <p:cNvPr id="424" name="Google Shape;424;p20"/>
          <p:cNvSpPr txBox="1"/>
          <p:nvPr>
            <p:ph type="ctrTitle"/>
          </p:nvPr>
        </p:nvSpPr>
        <p:spPr>
          <a:xfrm>
            <a:off x="3210935" y="1661762"/>
            <a:ext cx="5301600" cy="1159800"/>
          </a:xfrm>
          <a:prstGeom prst="rect">
            <a:avLst/>
          </a:prstGeom>
        </p:spPr>
        <p:txBody>
          <a:bodyPr anchorCtr="0" anchor="b" bIns="91425" lIns="91425" spcFirstLastPara="1" rIns="91425" wrap="square" tIns="91425">
            <a:noAutofit/>
          </a:bodyPr>
          <a:lstStyle>
            <a:lvl1pPr lvl="0" rtl="0" algn="r">
              <a:spcBef>
                <a:spcPts val="0"/>
              </a:spcBef>
              <a:spcAft>
                <a:spcPts val="0"/>
              </a:spcAft>
              <a:buSzPts val="3700"/>
              <a:buNone/>
              <a:defRPr b="0" sz="3700"/>
            </a:lvl1pPr>
            <a:lvl2pPr lvl="1" rtl="0" algn="r">
              <a:spcBef>
                <a:spcPts val="0"/>
              </a:spcBef>
              <a:spcAft>
                <a:spcPts val="0"/>
              </a:spcAft>
              <a:buSzPts val="3700"/>
              <a:buNone/>
              <a:defRPr b="0" sz="3700"/>
            </a:lvl2pPr>
            <a:lvl3pPr lvl="2" rtl="0" algn="r">
              <a:spcBef>
                <a:spcPts val="0"/>
              </a:spcBef>
              <a:spcAft>
                <a:spcPts val="0"/>
              </a:spcAft>
              <a:buSzPts val="3700"/>
              <a:buNone/>
              <a:defRPr b="0" sz="3700"/>
            </a:lvl3pPr>
            <a:lvl4pPr lvl="3" rtl="0" algn="r">
              <a:spcBef>
                <a:spcPts val="0"/>
              </a:spcBef>
              <a:spcAft>
                <a:spcPts val="0"/>
              </a:spcAft>
              <a:buSzPts val="3700"/>
              <a:buNone/>
              <a:defRPr b="0" sz="3700"/>
            </a:lvl4pPr>
            <a:lvl5pPr lvl="4" rtl="0" algn="r">
              <a:spcBef>
                <a:spcPts val="0"/>
              </a:spcBef>
              <a:spcAft>
                <a:spcPts val="0"/>
              </a:spcAft>
              <a:buSzPts val="3700"/>
              <a:buNone/>
              <a:defRPr b="0" sz="3700"/>
            </a:lvl5pPr>
            <a:lvl6pPr lvl="5" rtl="0" algn="r">
              <a:spcBef>
                <a:spcPts val="0"/>
              </a:spcBef>
              <a:spcAft>
                <a:spcPts val="0"/>
              </a:spcAft>
              <a:buSzPts val="3700"/>
              <a:buNone/>
              <a:defRPr b="0" sz="3700"/>
            </a:lvl6pPr>
            <a:lvl7pPr lvl="6" rtl="0" algn="r">
              <a:spcBef>
                <a:spcPts val="0"/>
              </a:spcBef>
              <a:spcAft>
                <a:spcPts val="0"/>
              </a:spcAft>
              <a:buSzPts val="3700"/>
              <a:buNone/>
              <a:defRPr b="0" sz="3700"/>
            </a:lvl7pPr>
            <a:lvl8pPr lvl="7" rtl="0" algn="r">
              <a:spcBef>
                <a:spcPts val="0"/>
              </a:spcBef>
              <a:spcAft>
                <a:spcPts val="0"/>
              </a:spcAft>
              <a:buSzPts val="3700"/>
              <a:buNone/>
              <a:defRPr b="0" sz="3700"/>
            </a:lvl8pPr>
            <a:lvl9pPr lvl="8" rtl="0" algn="r">
              <a:spcBef>
                <a:spcPts val="0"/>
              </a:spcBef>
              <a:spcAft>
                <a:spcPts val="0"/>
              </a:spcAft>
              <a:buSzPts val="3700"/>
              <a:buNone/>
              <a:defRPr b="0" sz="3700"/>
            </a:lvl9pPr>
          </a:lstStyle>
          <a:p/>
        </p:txBody>
      </p:sp>
      <p:sp>
        <p:nvSpPr>
          <p:cNvPr id="425" name="Google Shape;425;p20"/>
          <p:cNvSpPr txBox="1"/>
          <p:nvPr>
            <p:ph idx="1" type="subTitle"/>
          </p:nvPr>
        </p:nvSpPr>
        <p:spPr>
          <a:xfrm>
            <a:off x="3210885" y="2864177"/>
            <a:ext cx="5301600" cy="784800"/>
          </a:xfrm>
          <a:prstGeom prst="rect">
            <a:avLst/>
          </a:prstGeom>
        </p:spPr>
        <p:txBody>
          <a:bodyPr anchorCtr="0" anchor="t" bIns="91425" lIns="91425" spcFirstLastPara="1" rIns="91425" wrap="square" tIns="91425">
            <a:noAutofit/>
          </a:bodyPr>
          <a:lstStyle>
            <a:lvl1pPr lvl="0" rtl="0" algn="r">
              <a:spcBef>
                <a:spcPts val="0"/>
              </a:spcBef>
              <a:spcAft>
                <a:spcPts val="0"/>
              </a:spcAft>
              <a:buClr>
                <a:srgbClr val="1C4587"/>
              </a:buClr>
              <a:buSzPts val="2600"/>
              <a:buNone/>
              <a:defRPr>
                <a:solidFill>
                  <a:srgbClr val="1C4587"/>
                </a:solidFill>
              </a:defRPr>
            </a:lvl1pPr>
            <a:lvl2pPr lvl="1" rtl="0" algn="r">
              <a:spcBef>
                <a:spcPts val="0"/>
              </a:spcBef>
              <a:spcAft>
                <a:spcPts val="0"/>
              </a:spcAft>
              <a:buClr>
                <a:srgbClr val="1C4587"/>
              </a:buClr>
              <a:buSzPts val="3000"/>
              <a:buNone/>
              <a:defRPr sz="3000">
                <a:solidFill>
                  <a:srgbClr val="1C4587"/>
                </a:solidFill>
              </a:defRPr>
            </a:lvl2pPr>
            <a:lvl3pPr lvl="2" rtl="0" algn="r">
              <a:spcBef>
                <a:spcPts val="0"/>
              </a:spcBef>
              <a:spcAft>
                <a:spcPts val="0"/>
              </a:spcAft>
              <a:buClr>
                <a:srgbClr val="1C4587"/>
              </a:buClr>
              <a:buSzPts val="3000"/>
              <a:buNone/>
              <a:defRPr sz="3000">
                <a:solidFill>
                  <a:srgbClr val="1C4587"/>
                </a:solidFill>
              </a:defRPr>
            </a:lvl3pPr>
            <a:lvl4pPr lvl="3" rtl="0" algn="r">
              <a:spcBef>
                <a:spcPts val="0"/>
              </a:spcBef>
              <a:spcAft>
                <a:spcPts val="0"/>
              </a:spcAft>
              <a:buClr>
                <a:srgbClr val="1C4587"/>
              </a:buClr>
              <a:buSzPts val="3000"/>
              <a:buNone/>
              <a:defRPr sz="3000">
                <a:solidFill>
                  <a:srgbClr val="1C4587"/>
                </a:solidFill>
              </a:defRPr>
            </a:lvl4pPr>
            <a:lvl5pPr lvl="4" rtl="0" algn="r">
              <a:spcBef>
                <a:spcPts val="0"/>
              </a:spcBef>
              <a:spcAft>
                <a:spcPts val="0"/>
              </a:spcAft>
              <a:buClr>
                <a:srgbClr val="1C4587"/>
              </a:buClr>
              <a:buSzPts val="3000"/>
              <a:buNone/>
              <a:defRPr sz="3000">
                <a:solidFill>
                  <a:srgbClr val="1C4587"/>
                </a:solidFill>
              </a:defRPr>
            </a:lvl5pPr>
            <a:lvl6pPr lvl="5" rtl="0" algn="r">
              <a:spcBef>
                <a:spcPts val="0"/>
              </a:spcBef>
              <a:spcAft>
                <a:spcPts val="0"/>
              </a:spcAft>
              <a:buClr>
                <a:srgbClr val="1C4587"/>
              </a:buClr>
              <a:buSzPts val="3000"/>
              <a:buNone/>
              <a:defRPr sz="3000">
                <a:solidFill>
                  <a:srgbClr val="1C4587"/>
                </a:solidFill>
              </a:defRPr>
            </a:lvl6pPr>
            <a:lvl7pPr lvl="6" rtl="0" algn="r">
              <a:spcBef>
                <a:spcPts val="0"/>
              </a:spcBef>
              <a:spcAft>
                <a:spcPts val="0"/>
              </a:spcAft>
              <a:buClr>
                <a:srgbClr val="1C4587"/>
              </a:buClr>
              <a:buSzPts val="3000"/>
              <a:buNone/>
              <a:defRPr sz="3000">
                <a:solidFill>
                  <a:srgbClr val="1C4587"/>
                </a:solidFill>
              </a:defRPr>
            </a:lvl7pPr>
            <a:lvl8pPr lvl="7" rtl="0" algn="r">
              <a:spcBef>
                <a:spcPts val="0"/>
              </a:spcBef>
              <a:spcAft>
                <a:spcPts val="0"/>
              </a:spcAft>
              <a:buClr>
                <a:srgbClr val="1C4587"/>
              </a:buClr>
              <a:buSzPts val="3000"/>
              <a:buNone/>
              <a:defRPr sz="3000">
                <a:solidFill>
                  <a:srgbClr val="1C4587"/>
                </a:solidFill>
              </a:defRPr>
            </a:lvl8pPr>
            <a:lvl9pPr lvl="8" rtl="0" algn="r">
              <a:spcBef>
                <a:spcPts val="0"/>
              </a:spcBef>
              <a:spcAft>
                <a:spcPts val="0"/>
              </a:spcAft>
              <a:buClr>
                <a:srgbClr val="1C4587"/>
              </a:buClr>
              <a:buSzPts val="3000"/>
              <a:buNone/>
              <a:defRPr sz="3000">
                <a:solidFill>
                  <a:srgbClr val="1C4587"/>
                </a:solidFill>
              </a:defRPr>
            </a:lvl9pPr>
          </a:lstStyle>
          <a:p/>
        </p:txBody>
      </p:sp>
      <p:sp>
        <p:nvSpPr>
          <p:cNvPr id="426" name="Google Shape;426;p20"/>
          <p:cNvSpPr/>
          <p:nvPr/>
        </p:nvSpPr>
        <p:spPr>
          <a:xfrm>
            <a:off x="4412080" y="4661638"/>
            <a:ext cx="450550" cy="558734"/>
          </a:xfrm>
          <a:custGeom>
            <a:rect b="b" l="l" r="r" t="t"/>
            <a:pathLst>
              <a:path extrusionOk="0" h="19698" w="15884">
                <a:moveTo>
                  <a:pt x="9355" y="4108"/>
                </a:moveTo>
                <a:lnTo>
                  <a:pt x="9465" y="4145"/>
                </a:lnTo>
                <a:lnTo>
                  <a:pt x="9538" y="4182"/>
                </a:lnTo>
                <a:lnTo>
                  <a:pt x="9648" y="4328"/>
                </a:lnTo>
                <a:lnTo>
                  <a:pt x="9721" y="4549"/>
                </a:lnTo>
                <a:lnTo>
                  <a:pt x="9721" y="4769"/>
                </a:lnTo>
                <a:lnTo>
                  <a:pt x="9721" y="4842"/>
                </a:lnTo>
                <a:lnTo>
                  <a:pt x="9685" y="4879"/>
                </a:lnTo>
                <a:lnTo>
                  <a:pt x="9575" y="4952"/>
                </a:lnTo>
                <a:lnTo>
                  <a:pt x="9391" y="4952"/>
                </a:lnTo>
                <a:lnTo>
                  <a:pt x="9355" y="4915"/>
                </a:lnTo>
                <a:lnTo>
                  <a:pt x="9281" y="4842"/>
                </a:lnTo>
                <a:lnTo>
                  <a:pt x="9208" y="4695"/>
                </a:lnTo>
                <a:lnTo>
                  <a:pt x="9171" y="4549"/>
                </a:lnTo>
                <a:lnTo>
                  <a:pt x="9171" y="4438"/>
                </a:lnTo>
                <a:lnTo>
                  <a:pt x="9171" y="4328"/>
                </a:lnTo>
                <a:lnTo>
                  <a:pt x="9245" y="4108"/>
                </a:lnTo>
                <a:close/>
                <a:moveTo>
                  <a:pt x="9355" y="3705"/>
                </a:moveTo>
                <a:lnTo>
                  <a:pt x="9245" y="3742"/>
                </a:lnTo>
                <a:lnTo>
                  <a:pt x="9135" y="3778"/>
                </a:lnTo>
                <a:lnTo>
                  <a:pt x="9025" y="3852"/>
                </a:lnTo>
                <a:lnTo>
                  <a:pt x="8988" y="3925"/>
                </a:lnTo>
                <a:lnTo>
                  <a:pt x="8914" y="3998"/>
                </a:lnTo>
                <a:lnTo>
                  <a:pt x="8841" y="4218"/>
                </a:lnTo>
                <a:lnTo>
                  <a:pt x="8804" y="4475"/>
                </a:lnTo>
                <a:lnTo>
                  <a:pt x="8804" y="4659"/>
                </a:lnTo>
                <a:lnTo>
                  <a:pt x="8841" y="4805"/>
                </a:lnTo>
                <a:lnTo>
                  <a:pt x="8878" y="4952"/>
                </a:lnTo>
                <a:lnTo>
                  <a:pt x="8988" y="5099"/>
                </a:lnTo>
                <a:lnTo>
                  <a:pt x="9098" y="5209"/>
                </a:lnTo>
                <a:lnTo>
                  <a:pt x="9245" y="5282"/>
                </a:lnTo>
                <a:lnTo>
                  <a:pt x="9391" y="5355"/>
                </a:lnTo>
                <a:lnTo>
                  <a:pt x="9538" y="5355"/>
                </a:lnTo>
                <a:lnTo>
                  <a:pt x="9721" y="5319"/>
                </a:lnTo>
                <a:lnTo>
                  <a:pt x="9868" y="5245"/>
                </a:lnTo>
                <a:lnTo>
                  <a:pt x="10015" y="5135"/>
                </a:lnTo>
                <a:lnTo>
                  <a:pt x="10088" y="4989"/>
                </a:lnTo>
                <a:lnTo>
                  <a:pt x="10125" y="4805"/>
                </a:lnTo>
                <a:lnTo>
                  <a:pt x="10125" y="4659"/>
                </a:lnTo>
                <a:lnTo>
                  <a:pt x="10088" y="4475"/>
                </a:lnTo>
                <a:lnTo>
                  <a:pt x="10052" y="4292"/>
                </a:lnTo>
                <a:lnTo>
                  <a:pt x="9978" y="4145"/>
                </a:lnTo>
                <a:lnTo>
                  <a:pt x="9905" y="3998"/>
                </a:lnTo>
                <a:lnTo>
                  <a:pt x="9795" y="3888"/>
                </a:lnTo>
                <a:lnTo>
                  <a:pt x="9648" y="3778"/>
                </a:lnTo>
                <a:lnTo>
                  <a:pt x="9501" y="3742"/>
                </a:lnTo>
                <a:lnTo>
                  <a:pt x="9355" y="3705"/>
                </a:lnTo>
                <a:close/>
                <a:moveTo>
                  <a:pt x="11262" y="6676"/>
                </a:moveTo>
                <a:lnTo>
                  <a:pt x="11262" y="6786"/>
                </a:lnTo>
                <a:lnTo>
                  <a:pt x="11225" y="6859"/>
                </a:lnTo>
                <a:lnTo>
                  <a:pt x="11152" y="6933"/>
                </a:lnTo>
                <a:lnTo>
                  <a:pt x="11042" y="7006"/>
                </a:lnTo>
                <a:lnTo>
                  <a:pt x="10785" y="7116"/>
                </a:lnTo>
                <a:lnTo>
                  <a:pt x="10602" y="7190"/>
                </a:lnTo>
                <a:lnTo>
                  <a:pt x="9795" y="7556"/>
                </a:lnTo>
                <a:lnTo>
                  <a:pt x="9721" y="7263"/>
                </a:lnTo>
                <a:lnTo>
                  <a:pt x="10639" y="6823"/>
                </a:lnTo>
                <a:lnTo>
                  <a:pt x="11079" y="6676"/>
                </a:lnTo>
                <a:close/>
                <a:moveTo>
                  <a:pt x="11115" y="6273"/>
                </a:moveTo>
                <a:lnTo>
                  <a:pt x="10859" y="6346"/>
                </a:lnTo>
                <a:lnTo>
                  <a:pt x="10052" y="6639"/>
                </a:lnTo>
                <a:lnTo>
                  <a:pt x="9648" y="6823"/>
                </a:lnTo>
                <a:lnTo>
                  <a:pt x="9281" y="7006"/>
                </a:lnTo>
                <a:lnTo>
                  <a:pt x="9208" y="7080"/>
                </a:lnTo>
                <a:lnTo>
                  <a:pt x="9208" y="7116"/>
                </a:lnTo>
                <a:lnTo>
                  <a:pt x="9208" y="7190"/>
                </a:lnTo>
                <a:lnTo>
                  <a:pt x="9208" y="7263"/>
                </a:lnTo>
                <a:lnTo>
                  <a:pt x="9318" y="7336"/>
                </a:lnTo>
                <a:lnTo>
                  <a:pt x="9465" y="7336"/>
                </a:lnTo>
                <a:lnTo>
                  <a:pt x="9465" y="7593"/>
                </a:lnTo>
                <a:lnTo>
                  <a:pt x="9538" y="7813"/>
                </a:lnTo>
                <a:lnTo>
                  <a:pt x="9575" y="7887"/>
                </a:lnTo>
                <a:lnTo>
                  <a:pt x="9648" y="7923"/>
                </a:lnTo>
                <a:lnTo>
                  <a:pt x="9758" y="7923"/>
                </a:lnTo>
                <a:lnTo>
                  <a:pt x="10492" y="7630"/>
                </a:lnTo>
                <a:lnTo>
                  <a:pt x="10859" y="7483"/>
                </a:lnTo>
                <a:lnTo>
                  <a:pt x="11225" y="7336"/>
                </a:lnTo>
                <a:lnTo>
                  <a:pt x="11409" y="7190"/>
                </a:lnTo>
                <a:lnTo>
                  <a:pt x="11556" y="7006"/>
                </a:lnTo>
                <a:lnTo>
                  <a:pt x="11629" y="6896"/>
                </a:lnTo>
                <a:lnTo>
                  <a:pt x="11629" y="6786"/>
                </a:lnTo>
                <a:lnTo>
                  <a:pt x="11629" y="6676"/>
                </a:lnTo>
                <a:lnTo>
                  <a:pt x="11592" y="6566"/>
                </a:lnTo>
                <a:lnTo>
                  <a:pt x="11556" y="6419"/>
                </a:lnTo>
                <a:lnTo>
                  <a:pt x="11482" y="6346"/>
                </a:lnTo>
                <a:lnTo>
                  <a:pt x="11372" y="6273"/>
                </a:lnTo>
                <a:close/>
                <a:moveTo>
                  <a:pt x="10198" y="2861"/>
                </a:moveTo>
                <a:lnTo>
                  <a:pt x="10235" y="3228"/>
                </a:lnTo>
                <a:lnTo>
                  <a:pt x="10345" y="3595"/>
                </a:lnTo>
                <a:lnTo>
                  <a:pt x="10565" y="4292"/>
                </a:lnTo>
                <a:lnTo>
                  <a:pt x="10822" y="5062"/>
                </a:lnTo>
                <a:lnTo>
                  <a:pt x="10895" y="5282"/>
                </a:lnTo>
                <a:lnTo>
                  <a:pt x="9025" y="6052"/>
                </a:lnTo>
                <a:lnTo>
                  <a:pt x="7154" y="6786"/>
                </a:lnTo>
                <a:lnTo>
                  <a:pt x="5173" y="7593"/>
                </a:lnTo>
                <a:lnTo>
                  <a:pt x="4146" y="7997"/>
                </a:lnTo>
                <a:lnTo>
                  <a:pt x="3816" y="8143"/>
                </a:lnTo>
                <a:lnTo>
                  <a:pt x="3486" y="8290"/>
                </a:lnTo>
                <a:lnTo>
                  <a:pt x="3266" y="7887"/>
                </a:lnTo>
                <a:lnTo>
                  <a:pt x="3045" y="7446"/>
                </a:lnTo>
                <a:lnTo>
                  <a:pt x="2679" y="6566"/>
                </a:lnTo>
                <a:lnTo>
                  <a:pt x="2532" y="6162"/>
                </a:lnTo>
                <a:lnTo>
                  <a:pt x="2385" y="5869"/>
                </a:lnTo>
                <a:lnTo>
                  <a:pt x="2238" y="5612"/>
                </a:lnTo>
                <a:lnTo>
                  <a:pt x="2715" y="5539"/>
                </a:lnTo>
                <a:lnTo>
                  <a:pt x="3192" y="5429"/>
                </a:lnTo>
                <a:lnTo>
                  <a:pt x="3669" y="5282"/>
                </a:lnTo>
                <a:lnTo>
                  <a:pt x="4146" y="5099"/>
                </a:lnTo>
                <a:lnTo>
                  <a:pt x="5210" y="4659"/>
                </a:lnTo>
                <a:lnTo>
                  <a:pt x="6273" y="4218"/>
                </a:lnTo>
                <a:lnTo>
                  <a:pt x="6824" y="4035"/>
                </a:lnTo>
                <a:lnTo>
                  <a:pt x="7374" y="3852"/>
                </a:lnTo>
                <a:lnTo>
                  <a:pt x="8474" y="3558"/>
                </a:lnTo>
                <a:lnTo>
                  <a:pt x="9025" y="3411"/>
                </a:lnTo>
                <a:lnTo>
                  <a:pt x="9538" y="3191"/>
                </a:lnTo>
                <a:lnTo>
                  <a:pt x="9868" y="3081"/>
                </a:lnTo>
                <a:lnTo>
                  <a:pt x="10015" y="2971"/>
                </a:lnTo>
                <a:lnTo>
                  <a:pt x="10198" y="2861"/>
                </a:lnTo>
                <a:close/>
                <a:moveTo>
                  <a:pt x="8658" y="7740"/>
                </a:moveTo>
                <a:lnTo>
                  <a:pt x="8694" y="7923"/>
                </a:lnTo>
                <a:lnTo>
                  <a:pt x="8071" y="8253"/>
                </a:lnTo>
                <a:lnTo>
                  <a:pt x="7704" y="8437"/>
                </a:lnTo>
                <a:lnTo>
                  <a:pt x="7594" y="8437"/>
                </a:lnTo>
                <a:lnTo>
                  <a:pt x="7557" y="8363"/>
                </a:lnTo>
                <a:lnTo>
                  <a:pt x="7557" y="8180"/>
                </a:lnTo>
                <a:lnTo>
                  <a:pt x="8658" y="7740"/>
                </a:lnTo>
                <a:close/>
                <a:moveTo>
                  <a:pt x="10198" y="2384"/>
                </a:moveTo>
                <a:lnTo>
                  <a:pt x="9978" y="2458"/>
                </a:lnTo>
                <a:lnTo>
                  <a:pt x="9795" y="2568"/>
                </a:lnTo>
                <a:lnTo>
                  <a:pt x="9391" y="2788"/>
                </a:lnTo>
                <a:lnTo>
                  <a:pt x="8841" y="2971"/>
                </a:lnTo>
                <a:lnTo>
                  <a:pt x="8328" y="3155"/>
                </a:lnTo>
                <a:lnTo>
                  <a:pt x="7264" y="3411"/>
                </a:lnTo>
                <a:lnTo>
                  <a:pt x="6750" y="3558"/>
                </a:lnTo>
                <a:lnTo>
                  <a:pt x="6237" y="3742"/>
                </a:lnTo>
                <a:lnTo>
                  <a:pt x="5210" y="4145"/>
                </a:lnTo>
                <a:lnTo>
                  <a:pt x="4219" y="4585"/>
                </a:lnTo>
                <a:lnTo>
                  <a:pt x="3669" y="4805"/>
                </a:lnTo>
                <a:lnTo>
                  <a:pt x="3119" y="4989"/>
                </a:lnTo>
                <a:lnTo>
                  <a:pt x="2018" y="5319"/>
                </a:lnTo>
                <a:lnTo>
                  <a:pt x="1945" y="5355"/>
                </a:lnTo>
                <a:lnTo>
                  <a:pt x="1908" y="5392"/>
                </a:lnTo>
                <a:lnTo>
                  <a:pt x="1908" y="5466"/>
                </a:lnTo>
                <a:lnTo>
                  <a:pt x="1945" y="5539"/>
                </a:lnTo>
                <a:lnTo>
                  <a:pt x="1982" y="5576"/>
                </a:lnTo>
                <a:lnTo>
                  <a:pt x="1945" y="5686"/>
                </a:lnTo>
                <a:lnTo>
                  <a:pt x="1945" y="5759"/>
                </a:lnTo>
                <a:lnTo>
                  <a:pt x="2018" y="5979"/>
                </a:lnTo>
                <a:lnTo>
                  <a:pt x="2165" y="6456"/>
                </a:lnTo>
                <a:lnTo>
                  <a:pt x="2385" y="6933"/>
                </a:lnTo>
                <a:lnTo>
                  <a:pt x="2752" y="7850"/>
                </a:lnTo>
                <a:lnTo>
                  <a:pt x="2972" y="8290"/>
                </a:lnTo>
                <a:lnTo>
                  <a:pt x="3192" y="8694"/>
                </a:lnTo>
                <a:lnTo>
                  <a:pt x="3266" y="8767"/>
                </a:lnTo>
                <a:lnTo>
                  <a:pt x="3302" y="8804"/>
                </a:lnTo>
                <a:lnTo>
                  <a:pt x="3412" y="8804"/>
                </a:lnTo>
                <a:lnTo>
                  <a:pt x="3522" y="8730"/>
                </a:lnTo>
                <a:lnTo>
                  <a:pt x="3596" y="8620"/>
                </a:lnTo>
                <a:lnTo>
                  <a:pt x="3999" y="8510"/>
                </a:lnTo>
                <a:lnTo>
                  <a:pt x="4403" y="8363"/>
                </a:lnTo>
                <a:lnTo>
                  <a:pt x="5173" y="8033"/>
                </a:lnTo>
                <a:lnTo>
                  <a:pt x="7300" y="7190"/>
                </a:lnTo>
                <a:lnTo>
                  <a:pt x="9281" y="6419"/>
                </a:lnTo>
                <a:lnTo>
                  <a:pt x="10235" y="6052"/>
                </a:lnTo>
                <a:lnTo>
                  <a:pt x="10712" y="5832"/>
                </a:lnTo>
                <a:lnTo>
                  <a:pt x="11152" y="5612"/>
                </a:lnTo>
                <a:lnTo>
                  <a:pt x="11262" y="5612"/>
                </a:lnTo>
                <a:lnTo>
                  <a:pt x="11335" y="5539"/>
                </a:lnTo>
                <a:lnTo>
                  <a:pt x="11372" y="5392"/>
                </a:lnTo>
                <a:lnTo>
                  <a:pt x="11372" y="5282"/>
                </a:lnTo>
                <a:lnTo>
                  <a:pt x="11299" y="5025"/>
                </a:lnTo>
                <a:lnTo>
                  <a:pt x="11042" y="4255"/>
                </a:lnTo>
                <a:lnTo>
                  <a:pt x="10785" y="3485"/>
                </a:lnTo>
                <a:lnTo>
                  <a:pt x="10639" y="3118"/>
                </a:lnTo>
                <a:lnTo>
                  <a:pt x="10455" y="2751"/>
                </a:lnTo>
                <a:lnTo>
                  <a:pt x="10418" y="2714"/>
                </a:lnTo>
                <a:lnTo>
                  <a:pt x="10345" y="2678"/>
                </a:lnTo>
                <a:lnTo>
                  <a:pt x="10382" y="2568"/>
                </a:lnTo>
                <a:lnTo>
                  <a:pt x="10382" y="2494"/>
                </a:lnTo>
                <a:lnTo>
                  <a:pt x="10308" y="2421"/>
                </a:lnTo>
                <a:lnTo>
                  <a:pt x="10198" y="2384"/>
                </a:lnTo>
                <a:close/>
                <a:moveTo>
                  <a:pt x="8694" y="7263"/>
                </a:moveTo>
                <a:lnTo>
                  <a:pt x="7337" y="7813"/>
                </a:lnTo>
                <a:lnTo>
                  <a:pt x="7264" y="7850"/>
                </a:lnTo>
                <a:lnTo>
                  <a:pt x="7227" y="7923"/>
                </a:lnTo>
                <a:lnTo>
                  <a:pt x="7190" y="7997"/>
                </a:lnTo>
                <a:lnTo>
                  <a:pt x="7227" y="8070"/>
                </a:lnTo>
                <a:lnTo>
                  <a:pt x="7190" y="8143"/>
                </a:lnTo>
                <a:lnTo>
                  <a:pt x="7154" y="8363"/>
                </a:lnTo>
                <a:lnTo>
                  <a:pt x="7190" y="8620"/>
                </a:lnTo>
                <a:lnTo>
                  <a:pt x="7227" y="8730"/>
                </a:lnTo>
                <a:lnTo>
                  <a:pt x="7300" y="8840"/>
                </a:lnTo>
                <a:lnTo>
                  <a:pt x="7411" y="8877"/>
                </a:lnTo>
                <a:lnTo>
                  <a:pt x="7557" y="8877"/>
                </a:lnTo>
                <a:lnTo>
                  <a:pt x="7704" y="8840"/>
                </a:lnTo>
                <a:lnTo>
                  <a:pt x="7887" y="8804"/>
                </a:lnTo>
                <a:lnTo>
                  <a:pt x="8218" y="8620"/>
                </a:lnTo>
                <a:lnTo>
                  <a:pt x="9061" y="8217"/>
                </a:lnTo>
                <a:lnTo>
                  <a:pt x="9098" y="8180"/>
                </a:lnTo>
                <a:lnTo>
                  <a:pt x="9171" y="8107"/>
                </a:lnTo>
                <a:lnTo>
                  <a:pt x="9171" y="8033"/>
                </a:lnTo>
                <a:lnTo>
                  <a:pt x="9171" y="7960"/>
                </a:lnTo>
                <a:lnTo>
                  <a:pt x="8951" y="7410"/>
                </a:lnTo>
                <a:lnTo>
                  <a:pt x="8914" y="7336"/>
                </a:lnTo>
                <a:lnTo>
                  <a:pt x="8841" y="7300"/>
                </a:lnTo>
                <a:lnTo>
                  <a:pt x="8768" y="7263"/>
                </a:lnTo>
                <a:close/>
                <a:moveTo>
                  <a:pt x="11702" y="8327"/>
                </a:moveTo>
                <a:lnTo>
                  <a:pt x="11886" y="8694"/>
                </a:lnTo>
                <a:lnTo>
                  <a:pt x="12106" y="9060"/>
                </a:lnTo>
                <a:lnTo>
                  <a:pt x="11702" y="9244"/>
                </a:lnTo>
                <a:lnTo>
                  <a:pt x="11335" y="9390"/>
                </a:lnTo>
                <a:lnTo>
                  <a:pt x="10932" y="9500"/>
                </a:lnTo>
                <a:lnTo>
                  <a:pt x="10528" y="9611"/>
                </a:lnTo>
                <a:lnTo>
                  <a:pt x="10382" y="9244"/>
                </a:lnTo>
                <a:lnTo>
                  <a:pt x="10198" y="8877"/>
                </a:lnTo>
                <a:lnTo>
                  <a:pt x="10162" y="8840"/>
                </a:lnTo>
                <a:lnTo>
                  <a:pt x="10565" y="8730"/>
                </a:lnTo>
                <a:lnTo>
                  <a:pt x="10932" y="8620"/>
                </a:lnTo>
                <a:lnTo>
                  <a:pt x="11702" y="8327"/>
                </a:lnTo>
                <a:close/>
                <a:moveTo>
                  <a:pt x="11776" y="7887"/>
                </a:moveTo>
                <a:lnTo>
                  <a:pt x="11299" y="8070"/>
                </a:lnTo>
                <a:lnTo>
                  <a:pt x="10822" y="8217"/>
                </a:lnTo>
                <a:lnTo>
                  <a:pt x="9868" y="8510"/>
                </a:lnTo>
                <a:lnTo>
                  <a:pt x="9832" y="8510"/>
                </a:lnTo>
                <a:lnTo>
                  <a:pt x="9795" y="8583"/>
                </a:lnTo>
                <a:lnTo>
                  <a:pt x="9758" y="8694"/>
                </a:lnTo>
                <a:lnTo>
                  <a:pt x="9832" y="8804"/>
                </a:lnTo>
                <a:lnTo>
                  <a:pt x="9868" y="8840"/>
                </a:lnTo>
                <a:lnTo>
                  <a:pt x="9942" y="8877"/>
                </a:lnTo>
                <a:lnTo>
                  <a:pt x="9905" y="8950"/>
                </a:lnTo>
                <a:lnTo>
                  <a:pt x="9905" y="9024"/>
                </a:lnTo>
                <a:lnTo>
                  <a:pt x="10088" y="9427"/>
                </a:lnTo>
                <a:lnTo>
                  <a:pt x="10198" y="9867"/>
                </a:lnTo>
                <a:lnTo>
                  <a:pt x="10235" y="9941"/>
                </a:lnTo>
                <a:lnTo>
                  <a:pt x="10272" y="9977"/>
                </a:lnTo>
                <a:lnTo>
                  <a:pt x="10308" y="10014"/>
                </a:lnTo>
                <a:lnTo>
                  <a:pt x="10382" y="10051"/>
                </a:lnTo>
                <a:lnTo>
                  <a:pt x="10932" y="9904"/>
                </a:lnTo>
                <a:lnTo>
                  <a:pt x="11446" y="9757"/>
                </a:lnTo>
                <a:lnTo>
                  <a:pt x="11959" y="9574"/>
                </a:lnTo>
                <a:lnTo>
                  <a:pt x="12436" y="9317"/>
                </a:lnTo>
                <a:lnTo>
                  <a:pt x="12509" y="9280"/>
                </a:lnTo>
                <a:lnTo>
                  <a:pt x="12583" y="9207"/>
                </a:lnTo>
                <a:lnTo>
                  <a:pt x="12583" y="9097"/>
                </a:lnTo>
                <a:lnTo>
                  <a:pt x="12546" y="9024"/>
                </a:lnTo>
                <a:lnTo>
                  <a:pt x="12253" y="8547"/>
                </a:lnTo>
                <a:lnTo>
                  <a:pt x="11996" y="7997"/>
                </a:lnTo>
                <a:lnTo>
                  <a:pt x="11959" y="7923"/>
                </a:lnTo>
                <a:lnTo>
                  <a:pt x="11922" y="7887"/>
                </a:lnTo>
                <a:close/>
                <a:moveTo>
                  <a:pt x="8914" y="9354"/>
                </a:moveTo>
                <a:lnTo>
                  <a:pt x="9061" y="9757"/>
                </a:lnTo>
                <a:lnTo>
                  <a:pt x="9281" y="10161"/>
                </a:lnTo>
                <a:lnTo>
                  <a:pt x="8658" y="10491"/>
                </a:lnTo>
                <a:lnTo>
                  <a:pt x="7961" y="10784"/>
                </a:lnTo>
                <a:lnTo>
                  <a:pt x="7814" y="10858"/>
                </a:lnTo>
                <a:lnTo>
                  <a:pt x="7741" y="10858"/>
                </a:lnTo>
                <a:lnTo>
                  <a:pt x="7704" y="10821"/>
                </a:lnTo>
                <a:lnTo>
                  <a:pt x="7631" y="10674"/>
                </a:lnTo>
                <a:lnTo>
                  <a:pt x="7594" y="10491"/>
                </a:lnTo>
                <a:lnTo>
                  <a:pt x="7521" y="10161"/>
                </a:lnTo>
                <a:lnTo>
                  <a:pt x="7374" y="9867"/>
                </a:lnTo>
                <a:lnTo>
                  <a:pt x="8914" y="9354"/>
                </a:lnTo>
                <a:close/>
                <a:moveTo>
                  <a:pt x="8951" y="8950"/>
                </a:moveTo>
                <a:lnTo>
                  <a:pt x="7154" y="9537"/>
                </a:lnTo>
                <a:lnTo>
                  <a:pt x="7117" y="9574"/>
                </a:lnTo>
                <a:lnTo>
                  <a:pt x="7080" y="9611"/>
                </a:lnTo>
                <a:lnTo>
                  <a:pt x="7044" y="9721"/>
                </a:lnTo>
                <a:lnTo>
                  <a:pt x="7080" y="9831"/>
                </a:lnTo>
                <a:lnTo>
                  <a:pt x="7190" y="9904"/>
                </a:lnTo>
                <a:lnTo>
                  <a:pt x="7190" y="10124"/>
                </a:lnTo>
                <a:lnTo>
                  <a:pt x="7227" y="10381"/>
                </a:lnTo>
                <a:lnTo>
                  <a:pt x="7374" y="10858"/>
                </a:lnTo>
                <a:lnTo>
                  <a:pt x="7411" y="11004"/>
                </a:lnTo>
                <a:lnTo>
                  <a:pt x="7521" y="11114"/>
                </a:lnTo>
                <a:lnTo>
                  <a:pt x="7631" y="11188"/>
                </a:lnTo>
                <a:lnTo>
                  <a:pt x="7777" y="11225"/>
                </a:lnTo>
                <a:lnTo>
                  <a:pt x="8034" y="11151"/>
                </a:lnTo>
                <a:lnTo>
                  <a:pt x="8291" y="11078"/>
                </a:lnTo>
                <a:lnTo>
                  <a:pt x="8768" y="10858"/>
                </a:lnTo>
                <a:lnTo>
                  <a:pt x="9245" y="10601"/>
                </a:lnTo>
                <a:lnTo>
                  <a:pt x="9685" y="10344"/>
                </a:lnTo>
                <a:lnTo>
                  <a:pt x="9721" y="10271"/>
                </a:lnTo>
                <a:lnTo>
                  <a:pt x="9758" y="10197"/>
                </a:lnTo>
                <a:lnTo>
                  <a:pt x="9758" y="10161"/>
                </a:lnTo>
                <a:lnTo>
                  <a:pt x="9721" y="10087"/>
                </a:lnTo>
                <a:lnTo>
                  <a:pt x="9538" y="9867"/>
                </a:lnTo>
                <a:lnTo>
                  <a:pt x="9391" y="9611"/>
                </a:lnTo>
                <a:lnTo>
                  <a:pt x="9281" y="9354"/>
                </a:lnTo>
                <a:lnTo>
                  <a:pt x="9208" y="9060"/>
                </a:lnTo>
                <a:lnTo>
                  <a:pt x="9171" y="8987"/>
                </a:lnTo>
                <a:lnTo>
                  <a:pt x="9098" y="8950"/>
                </a:lnTo>
                <a:close/>
                <a:moveTo>
                  <a:pt x="12473" y="10344"/>
                </a:moveTo>
                <a:lnTo>
                  <a:pt x="12619" y="10711"/>
                </a:lnTo>
                <a:lnTo>
                  <a:pt x="11959" y="11078"/>
                </a:lnTo>
                <a:lnTo>
                  <a:pt x="11299" y="11445"/>
                </a:lnTo>
                <a:lnTo>
                  <a:pt x="11152" y="10894"/>
                </a:lnTo>
                <a:lnTo>
                  <a:pt x="11189" y="10858"/>
                </a:lnTo>
                <a:lnTo>
                  <a:pt x="11189" y="10784"/>
                </a:lnTo>
                <a:lnTo>
                  <a:pt x="11482" y="10674"/>
                </a:lnTo>
                <a:lnTo>
                  <a:pt x="11776" y="10601"/>
                </a:lnTo>
                <a:lnTo>
                  <a:pt x="12473" y="10344"/>
                </a:lnTo>
                <a:close/>
                <a:moveTo>
                  <a:pt x="6273" y="10418"/>
                </a:moveTo>
                <a:lnTo>
                  <a:pt x="6347" y="10454"/>
                </a:lnTo>
                <a:lnTo>
                  <a:pt x="6420" y="10564"/>
                </a:lnTo>
                <a:lnTo>
                  <a:pt x="6567" y="10894"/>
                </a:lnTo>
                <a:lnTo>
                  <a:pt x="5797" y="11261"/>
                </a:lnTo>
                <a:lnTo>
                  <a:pt x="5100" y="11738"/>
                </a:lnTo>
                <a:lnTo>
                  <a:pt x="4953" y="11298"/>
                </a:lnTo>
                <a:lnTo>
                  <a:pt x="4843" y="11078"/>
                </a:lnTo>
                <a:lnTo>
                  <a:pt x="4733" y="10894"/>
                </a:lnTo>
                <a:lnTo>
                  <a:pt x="5613" y="10601"/>
                </a:lnTo>
                <a:lnTo>
                  <a:pt x="5943" y="10491"/>
                </a:lnTo>
                <a:lnTo>
                  <a:pt x="6237" y="10418"/>
                </a:lnTo>
                <a:close/>
                <a:moveTo>
                  <a:pt x="12583" y="9867"/>
                </a:moveTo>
                <a:lnTo>
                  <a:pt x="12509" y="9904"/>
                </a:lnTo>
                <a:lnTo>
                  <a:pt x="11519" y="10271"/>
                </a:lnTo>
                <a:lnTo>
                  <a:pt x="11115" y="10381"/>
                </a:lnTo>
                <a:lnTo>
                  <a:pt x="10932" y="10491"/>
                </a:lnTo>
                <a:lnTo>
                  <a:pt x="10859" y="10564"/>
                </a:lnTo>
                <a:lnTo>
                  <a:pt x="10785" y="10638"/>
                </a:lnTo>
                <a:lnTo>
                  <a:pt x="10785" y="10748"/>
                </a:lnTo>
                <a:lnTo>
                  <a:pt x="10822" y="10821"/>
                </a:lnTo>
                <a:lnTo>
                  <a:pt x="10859" y="10858"/>
                </a:lnTo>
                <a:lnTo>
                  <a:pt x="10859" y="10894"/>
                </a:lnTo>
                <a:lnTo>
                  <a:pt x="10895" y="11335"/>
                </a:lnTo>
                <a:lnTo>
                  <a:pt x="11005" y="11738"/>
                </a:lnTo>
                <a:lnTo>
                  <a:pt x="11005" y="11848"/>
                </a:lnTo>
                <a:lnTo>
                  <a:pt x="11079" y="11885"/>
                </a:lnTo>
                <a:lnTo>
                  <a:pt x="11152" y="11921"/>
                </a:lnTo>
                <a:lnTo>
                  <a:pt x="11225" y="11921"/>
                </a:lnTo>
                <a:lnTo>
                  <a:pt x="12142" y="11445"/>
                </a:lnTo>
                <a:lnTo>
                  <a:pt x="12986" y="10931"/>
                </a:lnTo>
                <a:lnTo>
                  <a:pt x="13060" y="10858"/>
                </a:lnTo>
                <a:lnTo>
                  <a:pt x="13096" y="10784"/>
                </a:lnTo>
                <a:lnTo>
                  <a:pt x="13096" y="10711"/>
                </a:lnTo>
                <a:lnTo>
                  <a:pt x="13060" y="10638"/>
                </a:lnTo>
                <a:lnTo>
                  <a:pt x="12876" y="10344"/>
                </a:lnTo>
                <a:lnTo>
                  <a:pt x="12766" y="10014"/>
                </a:lnTo>
                <a:lnTo>
                  <a:pt x="12729" y="9941"/>
                </a:lnTo>
                <a:lnTo>
                  <a:pt x="12656" y="9904"/>
                </a:lnTo>
                <a:lnTo>
                  <a:pt x="12583" y="9867"/>
                </a:lnTo>
                <a:close/>
                <a:moveTo>
                  <a:pt x="6200" y="9977"/>
                </a:moveTo>
                <a:lnTo>
                  <a:pt x="5980" y="10014"/>
                </a:lnTo>
                <a:lnTo>
                  <a:pt x="5760" y="10087"/>
                </a:lnTo>
                <a:lnTo>
                  <a:pt x="5356" y="10234"/>
                </a:lnTo>
                <a:lnTo>
                  <a:pt x="4843" y="10381"/>
                </a:lnTo>
                <a:lnTo>
                  <a:pt x="4329" y="10564"/>
                </a:lnTo>
                <a:lnTo>
                  <a:pt x="4293" y="10601"/>
                </a:lnTo>
                <a:lnTo>
                  <a:pt x="4256" y="10638"/>
                </a:lnTo>
                <a:lnTo>
                  <a:pt x="4219" y="10784"/>
                </a:lnTo>
                <a:lnTo>
                  <a:pt x="4256" y="10894"/>
                </a:lnTo>
                <a:lnTo>
                  <a:pt x="4293" y="10931"/>
                </a:lnTo>
                <a:lnTo>
                  <a:pt x="4366" y="10968"/>
                </a:lnTo>
                <a:lnTo>
                  <a:pt x="4513" y="11298"/>
                </a:lnTo>
                <a:lnTo>
                  <a:pt x="4659" y="11701"/>
                </a:lnTo>
                <a:lnTo>
                  <a:pt x="4769" y="12142"/>
                </a:lnTo>
                <a:lnTo>
                  <a:pt x="4843" y="12215"/>
                </a:lnTo>
                <a:lnTo>
                  <a:pt x="4916" y="12252"/>
                </a:lnTo>
                <a:lnTo>
                  <a:pt x="4990" y="12252"/>
                </a:lnTo>
                <a:lnTo>
                  <a:pt x="5100" y="12215"/>
                </a:lnTo>
                <a:lnTo>
                  <a:pt x="5540" y="11921"/>
                </a:lnTo>
                <a:lnTo>
                  <a:pt x="5980" y="11665"/>
                </a:lnTo>
                <a:lnTo>
                  <a:pt x="6420" y="11445"/>
                </a:lnTo>
                <a:lnTo>
                  <a:pt x="6934" y="11225"/>
                </a:lnTo>
                <a:lnTo>
                  <a:pt x="6970" y="11188"/>
                </a:lnTo>
                <a:lnTo>
                  <a:pt x="7044" y="11114"/>
                </a:lnTo>
                <a:lnTo>
                  <a:pt x="7044" y="11041"/>
                </a:lnTo>
                <a:lnTo>
                  <a:pt x="7044" y="10931"/>
                </a:lnTo>
                <a:lnTo>
                  <a:pt x="6897" y="10601"/>
                </a:lnTo>
                <a:lnTo>
                  <a:pt x="6750" y="10307"/>
                </a:lnTo>
                <a:lnTo>
                  <a:pt x="6677" y="10161"/>
                </a:lnTo>
                <a:lnTo>
                  <a:pt x="6530" y="10051"/>
                </a:lnTo>
                <a:lnTo>
                  <a:pt x="6383" y="10014"/>
                </a:lnTo>
                <a:lnTo>
                  <a:pt x="6200" y="9977"/>
                </a:lnTo>
                <a:close/>
                <a:moveTo>
                  <a:pt x="9832" y="11371"/>
                </a:moveTo>
                <a:lnTo>
                  <a:pt x="10125" y="11921"/>
                </a:lnTo>
                <a:lnTo>
                  <a:pt x="9721" y="12142"/>
                </a:lnTo>
                <a:lnTo>
                  <a:pt x="9318" y="12288"/>
                </a:lnTo>
                <a:lnTo>
                  <a:pt x="8914" y="12435"/>
                </a:lnTo>
                <a:lnTo>
                  <a:pt x="8511" y="12545"/>
                </a:lnTo>
                <a:lnTo>
                  <a:pt x="8328" y="12032"/>
                </a:lnTo>
                <a:lnTo>
                  <a:pt x="8694" y="11921"/>
                </a:lnTo>
                <a:lnTo>
                  <a:pt x="9098" y="11738"/>
                </a:lnTo>
                <a:lnTo>
                  <a:pt x="9832" y="11371"/>
                </a:lnTo>
                <a:close/>
                <a:moveTo>
                  <a:pt x="9868" y="10894"/>
                </a:moveTo>
                <a:lnTo>
                  <a:pt x="8951" y="11298"/>
                </a:lnTo>
                <a:lnTo>
                  <a:pt x="8474" y="11481"/>
                </a:lnTo>
                <a:lnTo>
                  <a:pt x="8071" y="11738"/>
                </a:lnTo>
                <a:lnTo>
                  <a:pt x="7997" y="11738"/>
                </a:lnTo>
                <a:lnTo>
                  <a:pt x="7924" y="11775"/>
                </a:lnTo>
                <a:lnTo>
                  <a:pt x="7887" y="11885"/>
                </a:lnTo>
                <a:lnTo>
                  <a:pt x="7887" y="11958"/>
                </a:lnTo>
                <a:lnTo>
                  <a:pt x="8034" y="12398"/>
                </a:lnTo>
                <a:lnTo>
                  <a:pt x="8181" y="12839"/>
                </a:lnTo>
                <a:lnTo>
                  <a:pt x="8254" y="12949"/>
                </a:lnTo>
                <a:lnTo>
                  <a:pt x="8328" y="12985"/>
                </a:lnTo>
                <a:lnTo>
                  <a:pt x="8364" y="12985"/>
                </a:lnTo>
                <a:lnTo>
                  <a:pt x="8951" y="12839"/>
                </a:lnTo>
                <a:lnTo>
                  <a:pt x="9465" y="12655"/>
                </a:lnTo>
                <a:lnTo>
                  <a:pt x="10015" y="12472"/>
                </a:lnTo>
                <a:lnTo>
                  <a:pt x="10528" y="12215"/>
                </a:lnTo>
                <a:lnTo>
                  <a:pt x="10565" y="12142"/>
                </a:lnTo>
                <a:lnTo>
                  <a:pt x="10602" y="12105"/>
                </a:lnTo>
                <a:lnTo>
                  <a:pt x="10602" y="12032"/>
                </a:lnTo>
                <a:lnTo>
                  <a:pt x="10602" y="11958"/>
                </a:lnTo>
                <a:lnTo>
                  <a:pt x="10125" y="11041"/>
                </a:lnTo>
                <a:lnTo>
                  <a:pt x="10088" y="10968"/>
                </a:lnTo>
                <a:lnTo>
                  <a:pt x="10015" y="10894"/>
                </a:lnTo>
                <a:close/>
                <a:moveTo>
                  <a:pt x="13133" y="12288"/>
                </a:moveTo>
                <a:lnTo>
                  <a:pt x="13243" y="12325"/>
                </a:lnTo>
                <a:lnTo>
                  <a:pt x="13353" y="12472"/>
                </a:lnTo>
                <a:lnTo>
                  <a:pt x="13610" y="12985"/>
                </a:lnTo>
                <a:lnTo>
                  <a:pt x="12839" y="13242"/>
                </a:lnTo>
                <a:lnTo>
                  <a:pt x="12106" y="13572"/>
                </a:lnTo>
                <a:lnTo>
                  <a:pt x="11996" y="13352"/>
                </a:lnTo>
                <a:lnTo>
                  <a:pt x="11886" y="13132"/>
                </a:lnTo>
                <a:lnTo>
                  <a:pt x="11739" y="12692"/>
                </a:lnTo>
                <a:lnTo>
                  <a:pt x="12032" y="12618"/>
                </a:lnTo>
                <a:lnTo>
                  <a:pt x="12289" y="12545"/>
                </a:lnTo>
                <a:lnTo>
                  <a:pt x="12839" y="12362"/>
                </a:lnTo>
                <a:lnTo>
                  <a:pt x="13023" y="12288"/>
                </a:lnTo>
                <a:close/>
                <a:moveTo>
                  <a:pt x="7044" y="12325"/>
                </a:moveTo>
                <a:lnTo>
                  <a:pt x="7337" y="13022"/>
                </a:lnTo>
                <a:lnTo>
                  <a:pt x="5833" y="13792"/>
                </a:lnTo>
                <a:lnTo>
                  <a:pt x="5613" y="13132"/>
                </a:lnTo>
                <a:lnTo>
                  <a:pt x="5943" y="12875"/>
                </a:lnTo>
                <a:lnTo>
                  <a:pt x="6273" y="12655"/>
                </a:lnTo>
                <a:lnTo>
                  <a:pt x="6677" y="12472"/>
                </a:lnTo>
                <a:lnTo>
                  <a:pt x="7044" y="12325"/>
                </a:lnTo>
                <a:close/>
                <a:moveTo>
                  <a:pt x="13060" y="11885"/>
                </a:moveTo>
                <a:lnTo>
                  <a:pt x="12839" y="11921"/>
                </a:lnTo>
                <a:lnTo>
                  <a:pt x="12473" y="12068"/>
                </a:lnTo>
                <a:lnTo>
                  <a:pt x="11922" y="12215"/>
                </a:lnTo>
                <a:lnTo>
                  <a:pt x="11666" y="12288"/>
                </a:lnTo>
                <a:lnTo>
                  <a:pt x="11446" y="12398"/>
                </a:lnTo>
                <a:lnTo>
                  <a:pt x="11372" y="12435"/>
                </a:lnTo>
                <a:lnTo>
                  <a:pt x="11372" y="12472"/>
                </a:lnTo>
                <a:lnTo>
                  <a:pt x="11372" y="12582"/>
                </a:lnTo>
                <a:lnTo>
                  <a:pt x="11446" y="12655"/>
                </a:lnTo>
                <a:lnTo>
                  <a:pt x="11519" y="12692"/>
                </a:lnTo>
                <a:lnTo>
                  <a:pt x="11482" y="12839"/>
                </a:lnTo>
                <a:lnTo>
                  <a:pt x="11482" y="13022"/>
                </a:lnTo>
                <a:lnTo>
                  <a:pt x="11519" y="13169"/>
                </a:lnTo>
                <a:lnTo>
                  <a:pt x="11556" y="13315"/>
                </a:lnTo>
                <a:lnTo>
                  <a:pt x="11702" y="13646"/>
                </a:lnTo>
                <a:lnTo>
                  <a:pt x="11886" y="13902"/>
                </a:lnTo>
                <a:lnTo>
                  <a:pt x="11996" y="13976"/>
                </a:lnTo>
                <a:lnTo>
                  <a:pt x="12106" y="13976"/>
                </a:lnTo>
                <a:lnTo>
                  <a:pt x="13023" y="13609"/>
                </a:lnTo>
                <a:lnTo>
                  <a:pt x="13940" y="13279"/>
                </a:lnTo>
                <a:lnTo>
                  <a:pt x="14013" y="13205"/>
                </a:lnTo>
                <a:lnTo>
                  <a:pt x="14050" y="13169"/>
                </a:lnTo>
                <a:lnTo>
                  <a:pt x="14087" y="13095"/>
                </a:lnTo>
                <a:lnTo>
                  <a:pt x="14050" y="13022"/>
                </a:lnTo>
                <a:lnTo>
                  <a:pt x="13646" y="12142"/>
                </a:lnTo>
                <a:lnTo>
                  <a:pt x="13573" y="12032"/>
                </a:lnTo>
                <a:lnTo>
                  <a:pt x="13463" y="11958"/>
                </a:lnTo>
                <a:lnTo>
                  <a:pt x="13353" y="11885"/>
                </a:lnTo>
                <a:close/>
                <a:moveTo>
                  <a:pt x="7190" y="11848"/>
                </a:moveTo>
                <a:lnTo>
                  <a:pt x="7117" y="11885"/>
                </a:lnTo>
                <a:lnTo>
                  <a:pt x="6640" y="12032"/>
                </a:lnTo>
                <a:lnTo>
                  <a:pt x="6163" y="12215"/>
                </a:lnTo>
                <a:lnTo>
                  <a:pt x="5723" y="12508"/>
                </a:lnTo>
                <a:lnTo>
                  <a:pt x="5320" y="12802"/>
                </a:lnTo>
                <a:lnTo>
                  <a:pt x="5246" y="12839"/>
                </a:lnTo>
                <a:lnTo>
                  <a:pt x="5210" y="12875"/>
                </a:lnTo>
                <a:lnTo>
                  <a:pt x="5173" y="12912"/>
                </a:lnTo>
                <a:lnTo>
                  <a:pt x="5173" y="12985"/>
                </a:lnTo>
                <a:lnTo>
                  <a:pt x="5246" y="13279"/>
                </a:lnTo>
                <a:lnTo>
                  <a:pt x="5320" y="13572"/>
                </a:lnTo>
                <a:lnTo>
                  <a:pt x="5540" y="14159"/>
                </a:lnTo>
                <a:lnTo>
                  <a:pt x="5576" y="14196"/>
                </a:lnTo>
                <a:lnTo>
                  <a:pt x="5650" y="14269"/>
                </a:lnTo>
                <a:lnTo>
                  <a:pt x="5797" y="14269"/>
                </a:lnTo>
                <a:lnTo>
                  <a:pt x="7667" y="13315"/>
                </a:lnTo>
                <a:lnTo>
                  <a:pt x="7741" y="13279"/>
                </a:lnTo>
                <a:lnTo>
                  <a:pt x="7777" y="13205"/>
                </a:lnTo>
                <a:lnTo>
                  <a:pt x="7814" y="13132"/>
                </a:lnTo>
                <a:lnTo>
                  <a:pt x="7777" y="13059"/>
                </a:lnTo>
                <a:lnTo>
                  <a:pt x="7374" y="11995"/>
                </a:lnTo>
                <a:lnTo>
                  <a:pt x="7337" y="11921"/>
                </a:lnTo>
                <a:lnTo>
                  <a:pt x="7264" y="11885"/>
                </a:lnTo>
                <a:lnTo>
                  <a:pt x="7190" y="11848"/>
                </a:lnTo>
                <a:close/>
                <a:moveTo>
                  <a:pt x="10528" y="13279"/>
                </a:moveTo>
                <a:lnTo>
                  <a:pt x="10895" y="13976"/>
                </a:lnTo>
                <a:lnTo>
                  <a:pt x="9318" y="14599"/>
                </a:lnTo>
                <a:lnTo>
                  <a:pt x="9025" y="13902"/>
                </a:lnTo>
                <a:lnTo>
                  <a:pt x="9098" y="13829"/>
                </a:lnTo>
                <a:lnTo>
                  <a:pt x="9098" y="13792"/>
                </a:lnTo>
                <a:lnTo>
                  <a:pt x="9135" y="13756"/>
                </a:lnTo>
                <a:lnTo>
                  <a:pt x="9465" y="13609"/>
                </a:lnTo>
                <a:lnTo>
                  <a:pt x="9758" y="13535"/>
                </a:lnTo>
                <a:lnTo>
                  <a:pt x="10528" y="13279"/>
                </a:lnTo>
                <a:close/>
                <a:moveTo>
                  <a:pt x="10639" y="12839"/>
                </a:moveTo>
                <a:lnTo>
                  <a:pt x="10565" y="12875"/>
                </a:lnTo>
                <a:lnTo>
                  <a:pt x="9501" y="13242"/>
                </a:lnTo>
                <a:lnTo>
                  <a:pt x="9061" y="13352"/>
                </a:lnTo>
                <a:lnTo>
                  <a:pt x="8878" y="13462"/>
                </a:lnTo>
                <a:lnTo>
                  <a:pt x="8768" y="13499"/>
                </a:lnTo>
                <a:lnTo>
                  <a:pt x="8731" y="13572"/>
                </a:lnTo>
                <a:lnTo>
                  <a:pt x="8658" y="13682"/>
                </a:lnTo>
                <a:lnTo>
                  <a:pt x="8694" y="13829"/>
                </a:lnTo>
                <a:lnTo>
                  <a:pt x="8731" y="13866"/>
                </a:lnTo>
                <a:lnTo>
                  <a:pt x="8731" y="13902"/>
                </a:lnTo>
                <a:lnTo>
                  <a:pt x="8768" y="14159"/>
                </a:lnTo>
                <a:lnTo>
                  <a:pt x="8841" y="14416"/>
                </a:lnTo>
                <a:lnTo>
                  <a:pt x="9025" y="14893"/>
                </a:lnTo>
                <a:lnTo>
                  <a:pt x="9098" y="14929"/>
                </a:lnTo>
                <a:lnTo>
                  <a:pt x="9135" y="14966"/>
                </a:lnTo>
                <a:lnTo>
                  <a:pt x="9208" y="15003"/>
                </a:lnTo>
                <a:lnTo>
                  <a:pt x="9281" y="15003"/>
                </a:lnTo>
                <a:lnTo>
                  <a:pt x="11225" y="14269"/>
                </a:lnTo>
                <a:lnTo>
                  <a:pt x="11262" y="14232"/>
                </a:lnTo>
                <a:lnTo>
                  <a:pt x="11299" y="14159"/>
                </a:lnTo>
                <a:lnTo>
                  <a:pt x="11335" y="14086"/>
                </a:lnTo>
                <a:lnTo>
                  <a:pt x="11335" y="14012"/>
                </a:lnTo>
                <a:lnTo>
                  <a:pt x="10822" y="12985"/>
                </a:lnTo>
                <a:lnTo>
                  <a:pt x="10785" y="12912"/>
                </a:lnTo>
                <a:lnTo>
                  <a:pt x="10712" y="12875"/>
                </a:lnTo>
                <a:lnTo>
                  <a:pt x="10639" y="12839"/>
                </a:lnTo>
                <a:close/>
                <a:moveTo>
                  <a:pt x="7997" y="14342"/>
                </a:moveTo>
                <a:lnTo>
                  <a:pt x="8107" y="14489"/>
                </a:lnTo>
                <a:lnTo>
                  <a:pt x="8144" y="14599"/>
                </a:lnTo>
                <a:lnTo>
                  <a:pt x="8107" y="14746"/>
                </a:lnTo>
                <a:lnTo>
                  <a:pt x="8034" y="14893"/>
                </a:lnTo>
                <a:lnTo>
                  <a:pt x="7924" y="15003"/>
                </a:lnTo>
                <a:lnTo>
                  <a:pt x="7814" y="15149"/>
                </a:lnTo>
                <a:lnTo>
                  <a:pt x="7557" y="15296"/>
                </a:lnTo>
                <a:lnTo>
                  <a:pt x="7044" y="15516"/>
                </a:lnTo>
                <a:lnTo>
                  <a:pt x="6787" y="15590"/>
                </a:lnTo>
                <a:lnTo>
                  <a:pt x="6567" y="15736"/>
                </a:lnTo>
                <a:lnTo>
                  <a:pt x="6310" y="15113"/>
                </a:lnTo>
                <a:lnTo>
                  <a:pt x="6383" y="15076"/>
                </a:lnTo>
                <a:lnTo>
                  <a:pt x="6457" y="14966"/>
                </a:lnTo>
                <a:lnTo>
                  <a:pt x="6457" y="14929"/>
                </a:lnTo>
                <a:lnTo>
                  <a:pt x="6530" y="15003"/>
                </a:lnTo>
                <a:lnTo>
                  <a:pt x="6604" y="14966"/>
                </a:lnTo>
                <a:lnTo>
                  <a:pt x="6787" y="14929"/>
                </a:lnTo>
                <a:lnTo>
                  <a:pt x="7227" y="14783"/>
                </a:lnTo>
                <a:lnTo>
                  <a:pt x="7631" y="14599"/>
                </a:lnTo>
                <a:lnTo>
                  <a:pt x="7997" y="14342"/>
                </a:lnTo>
                <a:close/>
                <a:moveTo>
                  <a:pt x="15150" y="15370"/>
                </a:moveTo>
                <a:lnTo>
                  <a:pt x="15150" y="15443"/>
                </a:lnTo>
                <a:lnTo>
                  <a:pt x="15224" y="15480"/>
                </a:lnTo>
                <a:lnTo>
                  <a:pt x="15260" y="15516"/>
                </a:lnTo>
                <a:lnTo>
                  <a:pt x="15150" y="15736"/>
                </a:lnTo>
                <a:lnTo>
                  <a:pt x="15004" y="15993"/>
                </a:lnTo>
                <a:lnTo>
                  <a:pt x="14857" y="15626"/>
                </a:lnTo>
                <a:lnTo>
                  <a:pt x="15150" y="15370"/>
                </a:lnTo>
                <a:close/>
                <a:moveTo>
                  <a:pt x="7997" y="13902"/>
                </a:moveTo>
                <a:lnTo>
                  <a:pt x="7887" y="13939"/>
                </a:lnTo>
                <a:lnTo>
                  <a:pt x="7631" y="14122"/>
                </a:lnTo>
                <a:lnTo>
                  <a:pt x="7337" y="14269"/>
                </a:lnTo>
                <a:lnTo>
                  <a:pt x="7044" y="14416"/>
                </a:lnTo>
                <a:lnTo>
                  <a:pt x="6750" y="14526"/>
                </a:lnTo>
                <a:lnTo>
                  <a:pt x="6347" y="14599"/>
                </a:lnTo>
                <a:lnTo>
                  <a:pt x="6163" y="14673"/>
                </a:lnTo>
                <a:lnTo>
                  <a:pt x="6090" y="14746"/>
                </a:lnTo>
                <a:lnTo>
                  <a:pt x="6017" y="14819"/>
                </a:lnTo>
                <a:lnTo>
                  <a:pt x="6017" y="14929"/>
                </a:lnTo>
                <a:lnTo>
                  <a:pt x="5943" y="15003"/>
                </a:lnTo>
                <a:lnTo>
                  <a:pt x="5943" y="15113"/>
                </a:lnTo>
                <a:lnTo>
                  <a:pt x="6127" y="15590"/>
                </a:lnTo>
                <a:lnTo>
                  <a:pt x="6273" y="16103"/>
                </a:lnTo>
                <a:lnTo>
                  <a:pt x="6347" y="16177"/>
                </a:lnTo>
                <a:lnTo>
                  <a:pt x="6420" y="16213"/>
                </a:lnTo>
                <a:lnTo>
                  <a:pt x="6493" y="16213"/>
                </a:lnTo>
                <a:lnTo>
                  <a:pt x="6567" y="16177"/>
                </a:lnTo>
                <a:lnTo>
                  <a:pt x="6787" y="16030"/>
                </a:lnTo>
                <a:lnTo>
                  <a:pt x="7007" y="15920"/>
                </a:lnTo>
                <a:lnTo>
                  <a:pt x="7484" y="15736"/>
                </a:lnTo>
                <a:lnTo>
                  <a:pt x="7704" y="15663"/>
                </a:lnTo>
                <a:lnTo>
                  <a:pt x="7924" y="15553"/>
                </a:lnTo>
                <a:lnTo>
                  <a:pt x="8144" y="15406"/>
                </a:lnTo>
                <a:lnTo>
                  <a:pt x="8328" y="15223"/>
                </a:lnTo>
                <a:lnTo>
                  <a:pt x="8438" y="15076"/>
                </a:lnTo>
                <a:lnTo>
                  <a:pt x="8511" y="14893"/>
                </a:lnTo>
                <a:lnTo>
                  <a:pt x="8511" y="14709"/>
                </a:lnTo>
                <a:lnTo>
                  <a:pt x="8511" y="14526"/>
                </a:lnTo>
                <a:lnTo>
                  <a:pt x="8474" y="14342"/>
                </a:lnTo>
                <a:lnTo>
                  <a:pt x="8364" y="14159"/>
                </a:lnTo>
                <a:lnTo>
                  <a:pt x="8254" y="14049"/>
                </a:lnTo>
                <a:lnTo>
                  <a:pt x="8071" y="13939"/>
                </a:lnTo>
                <a:lnTo>
                  <a:pt x="7997" y="13902"/>
                </a:lnTo>
                <a:close/>
                <a:moveTo>
                  <a:pt x="14710" y="15736"/>
                </a:moveTo>
                <a:lnTo>
                  <a:pt x="14747" y="15993"/>
                </a:lnTo>
                <a:lnTo>
                  <a:pt x="14820" y="16250"/>
                </a:lnTo>
                <a:lnTo>
                  <a:pt x="14490" y="16507"/>
                </a:lnTo>
                <a:lnTo>
                  <a:pt x="14417" y="16397"/>
                </a:lnTo>
                <a:lnTo>
                  <a:pt x="14307" y="15993"/>
                </a:lnTo>
                <a:lnTo>
                  <a:pt x="14380" y="15956"/>
                </a:lnTo>
                <a:lnTo>
                  <a:pt x="14710" y="15736"/>
                </a:lnTo>
                <a:close/>
                <a:moveTo>
                  <a:pt x="14123" y="16103"/>
                </a:moveTo>
                <a:lnTo>
                  <a:pt x="14160" y="16397"/>
                </a:lnTo>
                <a:lnTo>
                  <a:pt x="14233" y="16690"/>
                </a:lnTo>
                <a:lnTo>
                  <a:pt x="13830" y="16873"/>
                </a:lnTo>
                <a:lnTo>
                  <a:pt x="13720" y="16727"/>
                </a:lnTo>
                <a:lnTo>
                  <a:pt x="13500" y="16433"/>
                </a:lnTo>
                <a:lnTo>
                  <a:pt x="14123" y="16103"/>
                </a:lnTo>
                <a:close/>
                <a:moveTo>
                  <a:pt x="13426" y="16470"/>
                </a:moveTo>
                <a:lnTo>
                  <a:pt x="13500" y="16727"/>
                </a:lnTo>
                <a:lnTo>
                  <a:pt x="13536" y="16873"/>
                </a:lnTo>
                <a:lnTo>
                  <a:pt x="13573" y="16984"/>
                </a:lnTo>
                <a:lnTo>
                  <a:pt x="13096" y="17167"/>
                </a:lnTo>
                <a:lnTo>
                  <a:pt x="12986" y="17057"/>
                </a:lnTo>
                <a:lnTo>
                  <a:pt x="12876" y="16873"/>
                </a:lnTo>
                <a:lnTo>
                  <a:pt x="12839" y="16727"/>
                </a:lnTo>
                <a:lnTo>
                  <a:pt x="13426" y="16470"/>
                </a:lnTo>
                <a:close/>
                <a:moveTo>
                  <a:pt x="12583" y="16837"/>
                </a:moveTo>
                <a:lnTo>
                  <a:pt x="12656" y="17094"/>
                </a:lnTo>
                <a:lnTo>
                  <a:pt x="12803" y="17277"/>
                </a:lnTo>
                <a:lnTo>
                  <a:pt x="12399" y="17460"/>
                </a:lnTo>
                <a:lnTo>
                  <a:pt x="12326" y="17387"/>
                </a:lnTo>
                <a:lnTo>
                  <a:pt x="12253" y="17277"/>
                </a:lnTo>
                <a:lnTo>
                  <a:pt x="12216" y="17167"/>
                </a:lnTo>
                <a:lnTo>
                  <a:pt x="12216" y="17020"/>
                </a:lnTo>
                <a:lnTo>
                  <a:pt x="12583" y="16837"/>
                </a:lnTo>
                <a:close/>
                <a:moveTo>
                  <a:pt x="12032" y="17094"/>
                </a:moveTo>
                <a:lnTo>
                  <a:pt x="11996" y="17240"/>
                </a:lnTo>
                <a:lnTo>
                  <a:pt x="12032" y="17387"/>
                </a:lnTo>
                <a:lnTo>
                  <a:pt x="12106" y="17570"/>
                </a:lnTo>
                <a:lnTo>
                  <a:pt x="11812" y="17644"/>
                </a:lnTo>
                <a:lnTo>
                  <a:pt x="11776" y="17644"/>
                </a:lnTo>
                <a:lnTo>
                  <a:pt x="11739" y="17497"/>
                </a:lnTo>
                <a:lnTo>
                  <a:pt x="11666" y="17240"/>
                </a:lnTo>
                <a:lnTo>
                  <a:pt x="12032" y="17094"/>
                </a:lnTo>
                <a:close/>
                <a:moveTo>
                  <a:pt x="11446" y="17350"/>
                </a:moveTo>
                <a:lnTo>
                  <a:pt x="11482" y="17607"/>
                </a:lnTo>
                <a:lnTo>
                  <a:pt x="11519" y="17791"/>
                </a:lnTo>
                <a:lnTo>
                  <a:pt x="11189" y="17901"/>
                </a:lnTo>
                <a:lnTo>
                  <a:pt x="11115" y="17937"/>
                </a:lnTo>
                <a:lnTo>
                  <a:pt x="11115" y="17864"/>
                </a:lnTo>
                <a:lnTo>
                  <a:pt x="11115" y="17827"/>
                </a:lnTo>
                <a:lnTo>
                  <a:pt x="11115" y="17717"/>
                </a:lnTo>
                <a:lnTo>
                  <a:pt x="11005" y="17607"/>
                </a:lnTo>
                <a:lnTo>
                  <a:pt x="10969" y="17534"/>
                </a:lnTo>
                <a:lnTo>
                  <a:pt x="11446" y="17350"/>
                </a:lnTo>
                <a:close/>
                <a:moveTo>
                  <a:pt x="10639" y="17644"/>
                </a:moveTo>
                <a:lnTo>
                  <a:pt x="10749" y="17791"/>
                </a:lnTo>
                <a:lnTo>
                  <a:pt x="10859" y="17901"/>
                </a:lnTo>
                <a:lnTo>
                  <a:pt x="10932" y="17974"/>
                </a:lnTo>
                <a:lnTo>
                  <a:pt x="10969" y="17974"/>
                </a:lnTo>
                <a:lnTo>
                  <a:pt x="10455" y="18194"/>
                </a:lnTo>
                <a:lnTo>
                  <a:pt x="10418" y="18121"/>
                </a:lnTo>
                <a:lnTo>
                  <a:pt x="10345" y="18121"/>
                </a:lnTo>
                <a:lnTo>
                  <a:pt x="10235" y="18157"/>
                </a:lnTo>
                <a:lnTo>
                  <a:pt x="10162" y="17901"/>
                </a:lnTo>
                <a:lnTo>
                  <a:pt x="10125" y="17827"/>
                </a:lnTo>
                <a:lnTo>
                  <a:pt x="10639" y="17644"/>
                </a:lnTo>
                <a:close/>
                <a:moveTo>
                  <a:pt x="10272" y="440"/>
                </a:moveTo>
                <a:lnTo>
                  <a:pt x="10455" y="477"/>
                </a:lnTo>
                <a:lnTo>
                  <a:pt x="10565" y="550"/>
                </a:lnTo>
                <a:lnTo>
                  <a:pt x="10675" y="624"/>
                </a:lnTo>
                <a:lnTo>
                  <a:pt x="10785" y="734"/>
                </a:lnTo>
                <a:lnTo>
                  <a:pt x="10969" y="990"/>
                </a:lnTo>
                <a:lnTo>
                  <a:pt x="11005" y="1210"/>
                </a:lnTo>
                <a:lnTo>
                  <a:pt x="11042" y="1431"/>
                </a:lnTo>
                <a:lnTo>
                  <a:pt x="11335" y="2348"/>
                </a:lnTo>
                <a:lnTo>
                  <a:pt x="11886" y="3998"/>
                </a:lnTo>
                <a:lnTo>
                  <a:pt x="13060" y="7300"/>
                </a:lnTo>
                <a:lnTo>
                  <a:pt x="14233" y="10564"/>
                </a:lnTo>
                <a:lnTo>
                  <a:pt x="14857" y="12215"/>
                </a:lnTo>
                <a:lnTo>
                  <a:pt x="15187" y="13095"/>
                </a:lnTo>
                <a:lnTo>
                  <a:pt x="15407" y="13646"/>
                </a:lnTo>
                <a:lnTo>
                  <a:pt x="15334" y="13682"/>
                </a:lnTo>
                <a:lnTo>
                  <a:pt x="15297" y="13829"/>
                </a:lnTo>
                <a:lnTo>
                  <a:pt x="15297" y="13939"/>
                </a:lnTo>
                <a:lnTo>
                  <a:pt x="15260" y="14196"/>
                </a:lnTo>
                <a:lnTo>
                  <a:pt x="15224" y="14379"/>
                </a:lnTo>
                <a:lnTo>
                  <a:pt x="15187" y="14526"/>
                </a:lnTo>
                <a:lnTo>
                  <a:pt x="15004" y="14856"/>
                </a:lnTo>
                <a:lnTo>
                  <a:pt x="14747" y="15149"/>
                </a:lnTo>
                <a:lnTo>
                  <a:pt x="14453" y="15370"/>
                </a:lnTo>
                <a:lnTo>
                  <a:pt x="14123" y="15590"/>
                </a:lnTo>
                <a:lnTo>
                  <a:pt x="13793" y="15773"/>
                </a:lnTo>
                <a:lnTo>
                  <a:pt x="13060" y="16140"/>
                </a:lnTo>
                <a:lnTo>
                  <a:pt x="12326" y="16470"/>
                </a:lnTo>
                <a:lnTo>
                  <a:pt x="10859" y="17094"/>
                </a:lnTo>
                <a:lnTo>
                  <a:pt x="10015" y="17424"/>
                </a:lnTo>
                <a:lnTo>
                  <a:pt x="9978" y="17387"/>
                </a:lnTo>
                <a:lnTo>
                  <a:pt x="9942" y="17387"/>
                </a:lnTo>
                <a:lnTo>
                  <a:pt x="9905" y="17424"/>
                </a:lnTo>
                <a:lnTo>
                  <a:pt x="9905" y="17460"/>
                </a:lnTo>
                <a:lnTo>
                  <a:pt x="8841" y="17791"/>
                </a:lnTo>
                <a:lnTo>
                  <a:pt x="7777" y="18121"/>
                </a:lnTo>
                <a:lnTo>
                  <a:pt x="6970" y="18304"/>
                </a:lnTo>
                <a:lnTo>
                  <a:pt x="6163" y="18487"/>
                </a:lnTo>
                <a:lnTo>
                  <a:pt x="5797" y="18524"/>
                </a:lnTo>
                <a:lnTo>
                  <a:pt x="5613" y="18524"/>
                </a:lnTo>
                <a:lnTo>
                  <a:pt x="5430" y="18451"/>
                </a:lnTo>
                <a:lnTo>
                  <a:pt x="5283" y="18377"/>
                </a:lnTo>
                <a:lnTo>
                  <a:pt x="5173" y="18231"/>
                </a:lnTo>
                <a:lnTo>
                  <a:pt x="5063" y="18121"/>
                </a:lnTo>
                <a:lnTo>
                  <a:pt x="4953" y="17974"/>
                </a:lnTo>
                <a:lnTo>
                  <a:pt x="4879" y="17680"/>
                </a:lnTo>
                <a:lnTo>
                  <a:pt x="4769" y="17387"/>
                </a:lnTo>
                <a:lnTo>
                  <a:pt x="4476" y="16507"/>
                </a:lnTo>
                <a:lnTo>
                  <a:pt x="3926" y="14819"/>
                </a:lnTo>
                <a:lnTo>
                  <a:pt x="3376" y="13169"/>
                </a:lnTo>
                <a:lnTo>
                  <a:pt x="2752" y="11518"/>
                </a:lnTo>
                <a:lnTo>
                  <a:pt x="2165" y="9867"/>
                </a:lnTo>
                <a:lnTo>
                  <a:pt x="1505" y="8253"/>
                </a:lnTo>
                <a:lnTo>
                  <a:pt x="845" y="6603"/>
                </a:lnTo>
                <a:lnTo>
                  <a:pt x="588" y="6052"/>
                </a:lnTo>
                <a:lnTo>
                  <a:pt x="478" y="5796"/>
                </a:lnTo>
                <a:lnTo>
                  <a:pt x="331" y="5539"/>
                </a:lnTo>
                <a:lnTo>
                  <a:pt x="368" y="5502"/>
                </a:lnTo>
                <a:lnTo>
                  <a:pt x="404" y="5429"/>
                </a:lnTo>
                <a:lnTo>
                  <a:pt x="368" y="5209"/>
                </a:lnTo>
                <a:lnTo>
                  <a:pt x="404" y="5025"/>
                </a:lnTo>
                <a:lnTo>
                  <a:pt x="404" y="4879"/>
                </a:lnTo>
                <a:lnTo>
                  <a:pt x="478" y="4695"/>
                </a:lnTo>
                <a:lnTo>
                  <a:pt x="624" y="4402"/>
                </a:lnTo>
                <a:lnTo>
                  <a:pt x="845" y="4145"/>
                </a:lnTo>
                <a:lnTo>
                  <a:pt x="1101" y="3888"/>
                </a:lnTo>
                <a:lnTo>
                  <a:pt x="1395" y="3668"/>
                </a:lnTo>
                <a:lnTo>
                  <a:pt x="1725" y="3485"/>
                </a:lnTo>
                <a:lnTo>
                  <a:pt x="2018" y="3301"/>
                </a:lnTo>
                <a:lnTo>
                  <a:pt x="2789" y="2935"/>
                </a:lnTo>
                <a:lnTo>
                  <a:pt x="3596" y="2641"/>
                </a:lnTo>
                <a:lnTo>
                  <a:pt x="5210" y="2017"/>
                </a:lnTo>
                <a:lnTo>
                  <a:pt x="6787" y="1394"/>
                </a:lnTo>
                <a:lnTo>
                  <a:pt x="7557" y="1100"/>
                </a:lnTo>
                <a:lnTo>
                  <a:pt x="8364" y="807"/>
                </a:lnTo>
                <a:lnTo>
                  <a:pt x="9135" y="587"/>
                </a:lnTo>
                <a:lnTo>
                  <a:pt x="9538" y="514"/>
                </a:lnTo>
                <a:lnTo>
                  <a:pt x="9942" y="440"/>
                </a:lnTo>
                <a:close/>
                <a:moveTo>
                  <a:pt x="9868" y="17937"/>
                </a:moveTo>
                <a:lnTo>
                  <a:pt x="9868" y="17974"/>
                </a:lnTo>
                <a:lnTo>
                  <a:pt x="9905" y="18157"/>
                </a:lnTo>
                <a:lnTo>
                  <a:pt x="10015" y="18341"/>
                </a:lnTo>
                <a:lnTo>
                  <a:pt x="9575" y="18524"/>
                </a:lnTo>
                <a:lnTo>
                  <a:pt x="9575" y="18487"/>
                </a:lnTo>
                <a:lnTo>
                  <a:pt x="9538" y="18341"/>
                </a:lnTo>
                <a:lnTo>
                  <a:pt x="9465" y="18231"/>
                </a:lnTo>
                <a:lnTo>
                  <a:pt x="9391" y="18084"/>
                </a:lnTo>
                <a:lnTo>
                  <a:pt x="9868" y="17937"/>
                </a:lnTo>
                <a:close/>
                <a:moveTo>
                  <a:pt x="9098" y="18194"/>
                </a:moveTo>
                <a:lnTo>
                  <a:pt x="9171" y="18414"/>
                </a:lnTo>
                <a:lnTo>
                  <a:pt x="9245" y="18524"/>
                </a:lnTo>
                <a:lnTo>
                  <a:pt x="9318" y="18598"/>
                </a:lnTo>
                <a:lnTo>
                  <a:pt x="8841" y="18781"/>
                </a:lnTo>
                <a:lnTo>
                  <a:pt x="8768" y="18708"/>
                </a:lnTo>
                <a:lnTo>
                  <a:pt x="8694" y="18598"/>
                </a:lnTo>
                <a:lnTo>
                  <a:pt x="8621" y="18487"/>
                </a:lnTo>
                <a:lnTo>
                  <a:pt x="8584" y="18341"/>
                </a:lnTo>
                <a:lnTo>
                  <a:pt x="9098" y="18194"/>
                </a:lnTo>
                <a:close/>
                <a:moveTo>
                  <a:pt x="8254" y="18414"/>
                </a:moveTo>
                <a:lnTo>
                  <a:pt x="8291" y="18561"/>
                </a:lnTo>
                <a:lnTo>
                  <a:pt x="8364" y="18744"/>
                </a:lnTo>
                <a:lnTo>
                  <a:pt x="8511" y="18928"/>
                </a:lnTo>
                <a:lnTo>
                  <a:pt x="8181" y="19038"/>
                </a:lnTo>
                <a:lnTo>
                  <a:pt x="8144" y="18964"/>
                </a:lnTo>
                <a:lnTo>
                  <a:pt x="8107" y="18928"/>
                </a:lnTo>
                <a:lnTo>
                  <a:pt x="7997" y="18854"/>
                </a:lnTo>
                <a:lnTo>
                  <a:pt x="7961" y="18818"/>
                </a:lnTo>
                <a:lnTo>
                  <a:pt x="7851" y="18634"/>
                </a:lnTo>
                <a:lnTo>
                  <a:pt x="7851" y="18561"/>
                </a:lnTo>
                <a:lnTo>
                  <a:pt x="8254" y="18414"/>
                </a:lnTo>
                <a:close/>
                <a:moveTo>
                  <a:pt x="5246" y="18818"/>
                </a:moveTo>
                <a:lnTo>
                  <a:pt x="5430" y="18891"/>
                </a:lnTo>
                <a:lnTo>
                  <a:pt x="5650" y="18928"/>
                </a:lnTo>
                <a:lnTo>
                  <a:pt x="5870" y="18964"/>
                </a:lnTo>
                <a:lnTo>
                  <a:pt x="5943" y="19221"/>
                </a:lnTo>
                <a:lnTo>
                  <a:pt x="5760" y="19148"/>
                </a:lnTo>
                <a:lnTo>
                  <a:pt x="5576" y="19038"/>
                </a:lnTo>
                <a:lnTo>
                  <a:pt x="5393" y="18928"/>
                </a:lnTo>
                <a:lnTo>
                  <a:pt x="5246" y="18818"/>
                </a:lnTo>
                <a:close/>
                <a:moveTo>
                  <a:pt x="7557" y="18634"/>
                </a:moveTo>
                <a:lnTo>
                  <a:pt x="7557" y="18781"/>
                </a:lnTo>
                <a:lnTo>
                  <a:pt x="7631" y="18928"/>
                </a:lnTo>
                <a:lnTo>
                  <a:pt x="7704" y="19038"/>
                </a:lnTo>
                <a:lnTo>
                  <a:pt x="7777" y="19148"/>
                </a:lnTo>
                <a:lnTo>
                  <a:pt x="7704" y="19184"/>
                </a:lnTo>
                <a:lnTo>
                  <a:pt x="7227" y="19294"/>
                </a:lnTo>
                <a:lnTo>
                  <a:pt x="7154" y="19184"/>
                </a:lnTo>
                <a:lnTo>
                  <a:pt x="7080" y="19074"/>
                </a:lnTo>
                <a:lnTo>
                  <a:pt x="6970" y="18928"/>
                </a:lnTo>
                <a:lnTo>
                  <a:pt x="6897" y="18781"/>
                </a:lnTo>
                <a:lnTo>
                  <a:pt x="7117" y="18708"/>
                </a:lnTo>
                <a:lnTo>
                  <a:pt x="7557" y="18634"/>
                </a:lnTo>
                <a:close/>
                <a:moveTo>
                  <a:pt x="6604" y="18854"/>
                </a:moveTo>
                <a:lnTo>
                  <a:pt x="6677" y="19111"/>
                </a:lnTo>
                <a:lnTo>
                  <a:pt x="6750" y="19221"/>
                </a:lnTo>
                <a:lnTo>
                  <a:pt x="6824" y="19331"/>
                </a:lnTo>
                <a:lnTo>
                  <a:pt x="6493" y="19331"/>
                </a:lnTo>
                <a:lnTo>
                  <a:pt x="6493" y="19258"/>
                </a:lnTo>
                <a:lnTo>
                  <a:pt x="6493" y="19221"/>
                </a:lnTo>
                <a:lnTo>
                  <a:pt x="6420" y="19184"/>
                </a:lnTo>
                <a:lnTo>
                  <a:pt x="6383" y="19184"/>
                </a:lnTo>
                <a:lnTo>
                  <a:pt x="6310" y="19221"/>
                </a:lnTo>
                <a:lnTo>
                  <a:pt x="6273" y="19221"/>
                </a:lnTo>
                <a:lnTo>
                  <a:pt x="6200" y="19184"/>
                </a:lnTo>
                <a:lnTo>
                  <a:pt x="6163" y="19074"/>
                </a:lnTo>
                <a:lnTo>
                  <a:pt x="6127" y="18928"/>
                </a:lnTo>
                <a:lnTo>
                  <a:pt x="6604" y="18854"/>
                </a:lnTo>
                <a:close/>
                <a:moveTo>
                  <a:pt x="10125" y="0"/>
                </a:moveTo>
                <a:lnTo>
                  <a:pt x="9721" y="37"/>
                </a:lnTo>
                <a:lnTo>
                  <a:pt x="9318" y="110"/>
                </a:lnTo>
                <a:lnTo>
                  <a:pt x="8804" y="220"/>
                </a:lnTo>
                <a:lnTo>
                  <a:pt x="8291" y="403"/>
                </a:lnTo>
                <a:lnTo>
                  <a:pt x="7300" y="734"/>
                </a:lnTo>
                <a:lnTo>
                  <a:pt x="5320" y="1504"/>
                </a:lnTo>
                <a:lnTo>
                  <a:pt x="3376" y="2274"/>
                </a:lnTo>
                <a:lnTo>
                  <a:pt x="2422" y="2678"/>
                </a:lnTo>
                <a:lnTo>
                  <a:pt x="1945" y="2898"/>
                </a:lnTo>
                <a:lnTo>
                  <a:pt x="1505" y="3118"/>
                </a:lnTo>
                <a:lnTo>
                  <a:pt x="1248" y="3301"/>
                </a:lnTo>
                <a:lnTo>
                  <a:pt x="955" y="3485"/>
                </a:lnTo>
                <a:lnTo>
                  <a:pt x="698" y="3742"/>
                </a:lnTo>
                <a:lnTo>
                  <a:pt x="441" y="3998"/>
                </a:lnTo>
                <a:lnTo>
                  <a:pt x="221" y="4292"/>
                </a:lnTo>
                <a:lnTo>
                  <a:pt x="74" y="4622"/>
                </a:lnTo>
                <a:lnTo>
                  <a:pt x="38" y="4769"/>
                </a:lnTo>
                <a:lnTo>
                  <a:pt x="38" y="4915"/>
                </a:lnTo>
                <a:lnTo>
                  <a:pt x="38" y="5099"/>
                </a:lnTo>
                <a:lnTo>
                  <a:pt x="74" y="5245"/>
                </a:lnTo>
                <a:lnTo>
                  <a:pt x="1" y="5282"/>
                </a:lnTo>
                <a:lnTo>
                  <a:pt x="1" y="5319"/>
                </a:lnTo>
                <a:lnTo>
                  <a:pt x="38" y="5722"/>
                </a:lnTo>
                <a:lnTo>
                  <a:pt x="148" y="6052"/>
                </a:lnTo>
                <a:lnTo>
                  <a:pt x="441" y="6786"/>
                </a:lnTo>
                <a:lnTo>
                  <a:pt x="1065" y="8400"/>
                </a:lnTo>
                <a:lnTo>
                  <a:pt x="2348" y="11665"/>
                </a:lnTo>
                <a:lnTo>
                  <a:pt x="2935" y="13315"/>
                </a:lnTo>
                <a:lnTo>
                  <a:pt x="3522" y="15003"/>
                </a:lnTo>
                <a:lnTo>
                  <a:pt x="4072" y="16653"/>
                </a:lnTo>
                <a:lnTo>
                  <a:pt x="4293" y="17424"/>
                </a:lnTo>
                <a:lnTo>
                  <a:pt x="4439" y="17827"/>
                </a:lnTo>
                <a:lnTo>
                  <a:pt x="4513" y="18047"/>
                </a:lnTo>
                <a:lnTo>
                  <a:pt x="4623" y="18231"/>
                </a:lnTo>
                <a:lnTo>
                  <a:pt x="4659" y="18451"/>
                </a:lnTo>
                <a:lnTo>
                  <a:pt x="4733" y="18634"/>
                </a:lnTo>
                <a:lnTo>
                  <a:pt x="4806" y="18781"/>
                </a:lnTo>
                <a:lnTo>
                  <a:pt x="4916" y="18928"/>
                </a:lnTo>
                <a:lnTo>
                  <a:pt x="5026" y="19074"/>
                </a:lnTo>
                <a:lnTo>
                  <a:pt x="5173" y="19221"/>
                </a:lnTo>
                <a:lnTo>
                  <a:pt x="5503" y="19404"/>
                </a:lnTo>
                <a:lnTo>
                  <a:pt x="5833" y="19551"/>
                </a:lnTo>
                <a:lnTo>
                  <a:pt x="6237" y="19661"/>
                </a:lnTo>
                <a:lnTo>
                  <a:pt x="6604" y="19698"/>
                </a:lnTo>
                <a:lnTo>
                  <a:pt x="7007" y="19698"/>
                </a:lnTo>
                <a:lnTo>
                  <a:pt x="7484" y="19625"/>
                </a:lnTo>
                <a:lnTo>
                  <a:pt x="7924" y="19515"/>
                </a:lnTo>
                <a:lnTo>
                  <a:pt x="8841" y="19184"/>
                </a:lnTo>
                <a:lnTo>
                  <a:pt x="11079" y="18341"/>
                </a:lnTo>
                <a:lnTo>
                  <a:pt x="13206" y="17570"/>
                </a:lnTo>
                <a:lnTo>
                  <a:pt x="13830" y="17314"/>
                </a:lnTo>
                <a:lnTo>
                  <a:pt x="14417" y="17020"/>
                </a:lnTo>
                <a:lnTo>
                  <a:pt x="14527" y="17020"/>
                </a:lnTo>
                <a:lnTo>
                  <a:pt x="14674" y="16947"/>
                </a:lnTo>
                <a:lnTo>
                  <a:pt x="14710" y="16873"/>
                </a:lnTo>
                <a:lnTo>
                  <a:pt x="14710" y="16837"/>
                </a:lnTo>
                <a:lnTo>
                  <a:pt x="14894" y="16690"/>
                </a:lnTo>
                <a:lnTo>
                  <a:pt x="15187" y="16433"/>
                </a:lnTo>
                <a:lnTo>
                  <a:pt x="15407" y="16103"/>
                </a:lnTo>
                <a:lnTo>
                  <a:pt x="15554" y="15773"/>
                </a:lnTo>
                <a:lnTo>
                  <a:pt x="15701" y="15406"/>
                </a:lnTo>
                <a:lnTo>
                  <a:pt x="15774" y="15039"/>
                </a:lnTo>
                <a:lnTo>
                  <a:pt x="15811" y="14636"/>
                </a:lnTo>
                <a:lnTo>
                  <a:pt x="15847" y="13866"/>
                </a:lnTo>
                <a:lnTo>
                  <a:pt x="15884" y="13829"/>
                </a:lnTo>
                <a:lnTo>
                  <a:pt x="15884" y="13756"/>
                </a:lnTo>
                <a:lnTo>
                  <a:pt x="15847" y="13572"/>
                </a:lnTo>
                <a:lnTo>
                  <a:pt x="15811" y="13389"/>
                </a:lnTo>
                <a:lnTo>
                  <a:pt x="15664" y="13059"/>
                </a:lnTo>
                <a:lnTo>
                  <a:pt x="15334" y="12178"/>
                </a:lnTo>
                <a:lnTo>
                  <a:pt x="14710" y="10564"/>
                </a:lnTo>
                <a:lnTo>
                  <a:pt x="13500" y="7263"/>
                </a:lnTo>
                <a:lnTo>
                  <a:pt x="12326" y="3962"/>
                </a:lnTo>
                <a:lnTo>
                  <a:pt x="11776" y="2311"/>
                </a:lnTo>
                <a:lnTo>
                  <a:pt x="11446" y="1431"/>
                </a:lnTo>
                <a:lnTo>
                  <a:pt x="11372" y="1174"/>
                </a:lnTo>
                <a:lnTo>
                  <a:pt x="11409" y="1027"/>
                </a:lnTo>
                <a:lnTo>
                  <a:pt x="11409" y="917"/>
                </a:lnTo>
                <a:lnTo>
                  <a:pt x="11372" y="770"/>
                </a:lnTo>
                <a:lnTo>
                  <a:pt x="11299" y="624"/>
                </a:lnTo>
                <a:lnTo>
                  <a:pt x="11152" y="403"/>
                </a:lnTo>
                <a:lnTo>
                  <a:pt x="10895" y="220"/>
                </a:lnTo>
                <a:lnTo>
                  <a:pt x="10712" y="110"/>
                </a:lnTo>
                <a:lnTo>
                  <a:pt x="10528" y="37"/>
                </a:lnTo>
                <a:lnTo>
                  <a:pt x="10345"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27" name="Google Shape;427;p20"/>
          <p:cNvSpPr/>
          <p:nvPr/>
        </p:nvSpPr>
        <p:spPr>
          <a:xfrm>
            <a:off x="3968826" y="4000288"/>
            <a:ext cx="443260" cy="504670"/>
          </a:xfrm>
          <a:custGeom>
            <a:rect b="b" l="l" r="r" t="t"/>
            <a:pathLst>
              <a:path extrusionOk="0" h="17792" w="15627">
                <a:moveTo>
                  <a:pt x="10528" y="1"/>
                </a:moveTo>
                <a:lnTo>
                  <a:pt x="10455" y="37"/>
                </a:lnTo>
                <a:lnTo>
                  <a:pt x="10308" y="221"/>
                </a:lnTo>
                <a:lnTo>
                  <a:pt x="10198" y="441"/>
                </a:lnTo>
                <a:lnTo>
                  <a:pt x="10015" y="881"/>
                </a:lnTo>
                <a:lnTo>
                  <a:pt x="9831" y="1468"/>
                </a:lnTo>
                <a:lnTo>
                  <a:pt x="9685" y="2091"/>
                </a:lnTo>
                <a:lnTo>
                  <a:pt x="9685" y="2201"/>
                </a:lnTo>
                <a:lnTo>
                  <a:pt x="9721" y="2311"/>
                </a:lnTo>
                <a:lnTo>
                  <a:pt x="9795" y="2348"/>
                </a:lnTo>
                <a:lnTo>
                  <a:pt x="9868" y="2385"/>
                </a:lnTo>
                <a:lnTo>
                  <a:pt x="9941" y="2421"/>
                </a:lnTo>
                <a:lnTo>
                  <a:pt x="10051" y="2385"/>
                </a:lnTo>
                <a:lnTo>
                  <a:pt x="10125" y="2311"/>
                </a:lnTo>
                <a:lnTo>
                  <a:pt x="10198" y="2238"/>
                </a:lnTo>
                <a:lnTo>
                  <a:pt x="10235" y="2055"/>
                </a:lnTo>
                <a:lnTo>
                  <a:pt x="10235" y="2018"/>
                </a:lnTo>
                <a:lnTo>
                  <a:pt x="10235" y="1981"/>
                </a:lnTo>
                <a:lnTo>
                  <a:pt x="10455" y="1138"/>
                </a:lnTo>
                <a:lnTo>
                  <a:pt x="10638" y="624"/>
                </a:lnTo>
                <a:lnTo>
                  <a:pt x="10675" y="367"/>
                </a:lnTo>
                <a:lnTo>
                  <a:pt x="10712" y="111"/>
                </a:lnTo>
                <a:lnTo>
                  <a:pt x="10675" y="37"/>
                </a:lnTo>
                <a:lnTo>
                  <a:pt x="10602" y="1"/>
                </a:lnTo>
                <a:close/>
                <a:moveTo>
                  <a:pt x="3559" y="1028"/>
                </a:moveTo>
                <a:lnTo>
                  <a:pt x="3522" y="1064"/>
                </a:lnTo>
                <a:lnTo>
                  <a:pt x="3485" y="1101"/>
                </a:lnTo>
                <a:lnTo>
                  <a:pt x="3485" y="1138"/>
                </a:lnTo>
                <a:lnTo>
                  <a:pt x="3559" y="1321"/>
                </a:lnTo>
                <a:lnTo>
                  <a:pt x="3669" y="1468"/>
                </a:lnTo>
                <a:lnTo>
                  <a:pt x="3889" y="1761"/>
                </a:lnTo>
                <a:lnTo>
                  <a:pt x="4109" y="2055"/>
                </a:lnTo>
                <a:lnTo>
                  <a:pt x="4366" y="2348"/>
                </a:lnTo>
                <a:lnTo>
                  <a:pt x="4476" y="2605"/>
                </a:lnTo>
                <a:lnTo>
                  <a:pt x="4586" y="2862"/>
                </a:lnTo>
                <a:lnTo>
                  <a:pt x="4696" y="2972"/>
                </a:lnTo>
                <a:lnTo>
                  <a:pt x="4769" y="3045"/>
                </a:lnTo>
                <a:lnTo>
                  <a:pt x="4916" y="3082"/>
                </a:lnTo>
                <a:lnTo>
                  <a:pt x="5063" y="3082"/>
                </a:lnTo>
                <a:lnTo>
                  <a:pt x="5136" y="3045"/>
                </a:lnTo>
                <a:lnTo>
                  <a:pt x="5209" y="3008"/>
                </a:lnTo>
                <a:lnTo>
                  <a:pt x="5246" y="2935"/>
                </a:lnTo>
                <a:lnTo>
                  <a:pt x="5246" y="2862"/>
                </a:lnTo>
                <a:lnTo>
                  <a:pt x="5209" y="2715"/>
                </a:lnTo>
                <a:lnTo>
                  <a:pt x="5173" y="2642"/>
                </a:lnTo>
                <a:lnTo>
                  <a:pt x="5099" y="2605"/>
                </a:lnTo>
                <a:lnTo>
                  <a:pt x="4989" y="2605"/>
                </a:lnTo>
                <a:lnTo>
                  <a:pt x="4989" y="2568"/>
                </a:lnTo>
                <a:lnTo>
                  <a:pt x="4989" y="2495"/>
                </a:lnTo>
                <a:lnTo>
                  <a:pt x="4953" y="2385"/>
                </a:lnTo>
                <a:lnTo>
                  <a:pt x="4806" y="2128"/>
                </a:lnTo>
                <a:lnTo>
                  <a:pt x="4623" y="1871"/>
                </a:lnTo>
                <a:lnTo>
                  <a:pt x="4402" y="1615"/>
                </a:lnTo>
                <a:lnTo>
                  <a:pt x="4146" y="1394"/>
                </a:lnTo>
                <a:lnTo>
                  <a:pt x="3889" y="1174"/>
                </a:lnTo>
                <a:lnTo>
                  <a:pt x="3595" y="1028"/>
                </a:lnTo>
                <a:close/>
                <a:moveTo>
                  <a:pt x="15334" y="3999"/>
                </a:moveTo>
                <a:lnTo>
                  <a:pt x="15260" y="4035"/>
                </a:lnTo>
                <a:lnTo>
                  <a:pt x="15187" y="4109"/>
                </a:lnTo>
                <a:lnTo>
                  <a:pt x="15077" y="4182"/>
                </a:lnTo>
                <a:lnTo>
                  <a:pt x="14967" y="4256"/>
                </a:lnTo>
                <a:lnTo>
                  <a:pt x="14820" y="4329"/>
                </a:lnTo>
                <a:lnTo>
                  <a:pt x="14673" y="4329"/>
                </a:lnTo>
                <a:lnTo>
                  <a:pt x="14527" y="4402"/>
                </a:lnTo>
                <a:lnTo>
                  <a:pt x="14490" y="4439"/>
                </a:lnTo>
                <a:lnTo>
                  <a:pt x="14453" y="4549"/>
                </a:lnTo>
                <a:lnTo>
                  <a:pt x="14417" y="4586"/>
                </a:lnTo>
                <a:lnTo>
                  <a:pt x="14380" y="4622"/>
                </a:lnTo>
                <a:lnTo>
                  <a:pt x="14233" y="4732"/>
                </a:lnTo>
                <a:lnTo>
                  <a:pt x="13940" y="4842"/>
                </a:lnTo>
                <a:lnTo>
                  <a:pt x="13720" y="4989"/>
                </a:lnTo>
                <a:lnTo>
                  <a:pt x="13536" y="5173"/>
                </a:lnTo>
                <a:lnTo>
                  <a:pt x="13499" y="5246"/>
                </a:lnTo>
                <a:lnTo>
                  <a:pt x="13499" y="5319"/>
                </a:lnTo>
                <a:lnTo>
                  <a:pt x="13573" y="5356"/>
                </a:lnTo>
                <a:lnTo>
                  <a:pt x="13830" y="5356"/>
                </a:lnTo>
                <a:lnTo>
                  <a:pt x="14013" y="5319"/>
                </a:lnTo>
                <a:lnTo>
                  <a:pt x="14380" y="5173"/>
                </a:lnTo>
                <a:lnTo>
                  <a:pt x="14673" y="5026"/>
                </a:lnTo>
                <a:lnTo>
                  <a:pt x="14783" y="4953"/>
                </a:lnTo>
                <a:lnTo>
                  <a:pt x="14857" y="4806"/>
                </a:lnTo>
                <a:lnTo>
                  <a:pt x="15077" y="4769"/>
                </a:lnTo>
                <a:lnTo>
                  <a:pt x="15260" y="4659"/>
                </a:lnTo>
                <a:lnTo>
                  <a:pt x="15370" y="4696"/>
                </a:lnTo>
                <a:lnTo>
                  <a:pt x="15444" y="4696"/>
                </a:lnTo>
                <a:lnTo>
                  <a:pt x="15554" y="4622"/>
                </a:lnTo>
                <a:lnTo>
                  <a:pt x="15627" y="4549"/>
                </a:lnTo>
                <a:lnTo>
                  <a:pt x="15627" y="4476"/>
                </a:lnTo>
                <a:lnTo>
                  <a:pt x="15590" y="4366"/>
                </a:lnTo>
                <a:lnTo>
                  <a:pt x="15627" y="4329"/>
                </a:lnTo>
                <a:lnTo>
                  <a:pt x="15627" y="4256"/>
                </a:lnTo>
                <a:lnTo>
                  <a:pt x="15590" y="4182"/>
                </a:lnTo>
                <a:lnTo>
                  <a:pt x="15554" y="4109"/>
                </a:lnTo>
                <a:lnTo>
                  <a:pt x="15480" y="4035"/>
                </a:lnTo>
                <a:lnTo>
                  <a:pt x="15407" y="4035"/>
                </a:lnTo>
                <a:lnTo>
                  <a:pt x="15334" y="3999"/>
                </a:lnTo>
                <a:close/>
                <a:moveTo>
                  <a:pt x="2238" y="7447"/>
                </a:moveTo>
                <a:lnTo>
                  <a:pt x="2128" y="7484"/>
                </a:lnTo>
                <a:lnTo>
                  <a:pt x="1064" y="7960"/>
                </a:lnTo>
                <a:lnTo>
                  <a:pt x="477" y="8217"/>
                </a:lnTo>
                <a:lnTo>
                  <a:pt x="257" y="8364"/>
                </a:lnTo>
                <a:lnTo>
                  <a:pt x="147" y="8474"/>
                </a:lnTo>
                <a:lnTo>
                  <a:pt x="111" y="8437"/>
                </a:lnTo>
                <a:lnTo>
                  <a:pt x="74" y="8437"/>
                </a:lnTo>
                <a:lnTo>
                  <a:pt x="1" y="8511"/>
                </a:lnTo>
                <a:lnTo>
                  <a:pt x="1" y="8584"/>
                </a:lnTo>
                <a:lnTo>
                  <a:pt x="37" y="8621"/>
                </a:lnTo>
                <a:lnTo>
                  <a:pt x="111" y="8694"/>
                </a:lnTo>
                <a:lnTo>
                  <a:pt x="221" y="8731"/>
                </a:lnTo>
                <a:lnTo>
                  <a:pt x="367" y="8694"/>
                </a:lnTo>
                <a:lnTo>
                  <a:pt x="514" y="8657"/>
                </a:lnTo>
                <a:lnTo>
                  <a:pt x="808" y="8547"/>
                </a:lnTo>
                <a:lnTo>
                  <a:pt x="1028" y="8474"/>
                </a:lnTo>
                <a:lnTo>
                  <a:pt x="2385" y="7887"/>
                </a:lnTo>
                <a:lnTo>
                  <a:pt x="2458" y="7850"/>
                </a:lnTo>
                <a:lnTo>
                  <a:pt x="2532" y="7777"/>
                </a:lnTo>
                <a:lnTo>
                  <a:pt x="2532" y="7667"/>
                </a:lnTo>
                <a:lnTo>
                  <a:pt x="2495" y="7594"/>
                </a:lnTo>
                <a:lnTo>
                  <a:pt x="2422" y="7520"/>
                </a:lnTo>
                <a:lnTo>
                  <a:pt x="2348" y="7484"/>
                </a:lnTo>
                <a:lnTo>
                  <a:pt x="2238" y="7447"/>
                </a:lnTo>
                <a:close/>
                <a:moveTo>
                  <a:pt x="6677" y="7814"/>
                </a:moveTo>
                <a:lnTo>
                  <a:pt x="6603" y="7887"/>
                </a:lnTo>
                <a:lnTo>
                  <a:pt x="6603" y="7960"/>
                </a:lnTo>
                <a:lnTo>
                  <a:pt x="6603" y="8070"/>
                </a:lnTo>
                <a:lnTo>
                  <a:pt x="6933" y="8474"/>
                </a:lnTo>
                <a:lnTo>
                  <a:pt x="7044" y="8694"/>
                </a:lnTo>
                <a:lnTo>
                  <a:pt x="7154" y="8914"/>
                </a:lnTo>
                <a:lnTo>
                  <a:pt x="7227" y="8951"/>
                </a:lnTo>
                <a:lnTo>
                  <a:pt x="7264" y="8987"/>
                </a:lnTo>
                <a:lnTo>
                  <a:pt x="7410" y="8987"/>
                </a:lnTo>
                <a:lnTo>
                  <a:pt x="7594" y="8877"/>
                </a:lnTo>
                <a:lnTo>
                  <a:pt x="7777" y="8767"/>
                </a:lnTo>
                <a:lnTo>
                  <a:pt x="7924" y="8621"/>
                </a:lnTo>
                <a:lnTo>
                  <a:pt x="7924" y="8657"/>
                </a:lnTo>
                <a:lnTo>
                  <a:pt x="7997" y="8767"/>
                </a:lnTo>
                <a:lnTo>
                  <a:pt x="8071" y="8877"/>
                </a:lnTo>
                <a:lnTo>
                  <a:pt x="8181" y="8951"/>
                </a:lnTo>
                <a:lnTo>
                  <a:pt x="8327" y="9024"/>
                </a:lnTo>
                <a:lnTo>
                  <a:pt x="8584" y="9061"/>
                </a:lnTo>
                <a:lnTo>
                  <a:pt x="8768" y="9061"/>
                </a:lnTo>
                <a:lnTo>
                  <a:pt x="8951" y="8987"/>
                </a:lnTo>
                <a:lnTo>
                  <a:pt x="9281" y="8841"/>
                </a:lnTo>
                <a:lnTo>
                  <a:pt x="9611" y="8657"/>
                </a:lnTo>
                <a:lnTo>
                  <a:pt x="9721" y="8547"/>
                </a:lnTo>
                <a:lnTo>
                  <a:pt x="9758" y="8474"/>
                </a:lnTo>
                <a:lnTo>
                  <a:pt x="9758" y="8364"/>
                </a:lnTo>
                <a:lnTo>
                  <a:pt x="9685" y="8254"/>
                </a:lnTo>
                <a:lnTo>
                  <a:pt x="9648" y="8217"/>
                </a:lnTo>
                <a:lnTo>
                  <a:pt x="9464" y="8217"/>
                </a:lnTo>
                <a:lnTo>
                  <a:pt x="9428" y="8291"/>
                </a:lnTo>
                <a:lnTo>
                  <a:pt x="9244" y="8437"/>
                </a:lnTo>
                <a:lnTo>
                  <a:pt x="8988" y="8547"/>
                </a:lnTo>
                <a:lnTo>
                  <a:pt x="8768" y="8621"/>
                </a:lnTo>
                <a:lnTo>
                  <a:pt x="8584" y="8657"/>
                </a:lnTo>
                <a:lnTo>
                  <a:pt x="8474" y="8657"/>
                </a:lnTo>
                <a:lnTo>
                  <a:pt x="8401" y="8621"/>
                </a:lnTo>
                <a:lnTo>
                  <a:pt x="8364" y="8584"/>
                </a:lnTo>
                <a:lnTo>
                  <a:pt x="8327" y="8547"/>
                </a:lnTo>
                <a:lnTo>
                  <a:pt x="8254" y="8254"/>
                </a:lnTo>
                <a:lnTo>
                  <a:pt x="8181" y="8144"/>
                </a:lnTo>
                <a:lnTo>
                  <a:pt x="8071" y="8107"/>
                </a:lnTo>
                <a:lnTo>
                  <a:pt x="7961" y="8107"/>
                </a:lnTo>
                <a:lnTo>
                  <a:pt x="7887" y="8144"/>
                </a:lnTo>
                <a:lnTo>
                  <a:pt x="7740" y="8254"/>
                </a:lnTo>
                <a:lnTo>
                  <a:pt x="7630" y="8401"/>
                </a:lnTo>
                <a:lnTo>
                  <a:pt x="7410" y="8547"/>
                </a:lnTo>
                <a:lnTo>
                  <a:pt x="7264" y="8364"/>
                </a:lnTo>
                <a:lnTo>
                  <a:pt x="7117" y="8180"/>
                </a:lnTo>
                <a:lnTo>
                  <a:pt x="6970" y="7997"/>
                </a:lnTo>
                <a:lnTo>
                  <a:pt x="6787" y="7850"/>
                </a:lnTo>
                <a:lnTo>
                  <a:pt x="6713" y="7814"/>
                </a:lnTo>
                <a:close/>
                <a:moveTo>
                  <a:pt x="12876" y="11005"/>
                </a:moveTo>
                <a:lnTo>
                  <a:pt x="12803" y="11042"/>
                </a:lnTo>
                <a:lnTo>
                  <a:pt x="12766" y="11078"/>
                </a:lnTo>
                <a:lnTo>
                  <a:pt x="12766" y="11152"/>
                </a:lnTo>
                <a:lnTo>
                  <a:pt x="12729" y="11225"/>
                </a:lnTo>
                <a:lnTo>
                  <a:pt x="12766" y="11298"/>
                </a:lnTo>
                <a:lnTo>
                  <a:pt x="12986" y="11702"/>
                </a:lnTo>
                <a:lnTo>
                  <a:pt x="13279" y="12069"/>
                </a:lnTo>
                <a:lnTo>
                  <a:pt x="13499" y="12399"/>
                </a:lnTo>
                <a:lnTo>
                  <a:pt x="13646" y="12509"/>
                </a:lnTo>
                <a:lnTo>
                  <a:pt x="13830" y="12619"/>
                </a:lnTo>
                <a:lnTo>
                  <a:pt x="13976" y="12619"/>
                </a:lnTo>
                <a:lnTo>
                  <a:pt x="14013" y="12582"/>
                </a:lnTo>
                <a:lnTo>
                  <a:pt x="14086" y="12546"/>
                </a:lnTo>
                <a:lnTo>
                  <a:pt x="14160" y="12436"/>
                </a:lnTo>
                <a:lnTo>
                  <a:pt x="14160" y="12325"/>
                </a:lnTo>
                <a:lnTo>
                  <a:pt x="14160" y="12252"/>
                </a:lnTo>
                <a:lnTo>
                  <a:pt x="14123" y="12142"/>
                </a:lnTo>
                <a:lnTo>
                  <a:pt x="14086" y="12069"/>
                </a:lnTo>
                <a:lnTo>
                  <a:pt x="14050" y="12032"/>
                </a:lnTo>
                <a:lnTo>
                  <a:pt x="13903" y="12032"/>
                </a:lnTo>
                <a:lnTo>
                  <a:pt x="13830" y="11885"/>
                </a:lnTo>
                <a:lnTo>
                  <a:pt x="13573" y="11592"/>
                </a:lnTo>
                <a:lnTo>
                  <a:pt x="13316" y="11298"/>
                </a:lnTo>
                <a:lnTo>
                  <a:pt x="13059" y="11042"/>
                </a:lnTo>
                <a:lnTo>
                  <a:pt x="13023" y="11005"/>
                </a:lnTo>
                <a:close/>
                <a:moveTo>
                  <a:pt x="8181" y="3192"/>
                </a:moveTo>
                <a:lnTo>
                  <a:pt x="8511" y="3228"/>
                </a:lnTo>
                <a:lnTo>
                  <a:pt x="8878" y="3265"/>
                </a:lnTo>
                <a:lnTo>
                  <a:pt x="9208" y="3339"/>
                </a:lnTo>
                <a:lnTo>
                  <a:pt x="9538" y="3412"/>
                </a:lnTo>
                <a:lnTo>
                  <a:pt x="9868" y="3522"/>
                </a:lnTo>
                <a:lnTo>
                  <a:pt x="10198" y="3669"/>
                </a:lnTo>
                <a:lnTo>
                  <a:pt x="10528" y="3852"/>
                </a:lnTo>
                <a:lnTo>
                  <a:pt x="10822" y="4035"/>
                </a:lnTo>
                <a:lnTo>
                  <a:pt x="11078" y="4256"/>
                </a:lnTo>
                <a:lnTo>
                  <a:pt x="11335" y="4476"/>
                </a:lnTo>
                <a:lnTo>
                  <a:pt x="11592" y="4732"/>
                </a:lnTo>
                <a:lnTo>
                  <a:pt x="11812" y="4989"/>
                </a:lnTo>
                <a:lnTo>
                  <a:pt x="11996" y="5319"/>
                </a:lnTo>
                <a:lnTo>
                  <a:pt x="12142" y="5576"/>
                </a:lnTo>
                <a:lnTo>
                  <a:pt x="12252" y="5870"/>
                </a:lnTo>
                <a:lnTo>
                  <a:pt x="12362" y="6200"/>
                </a:lnTo>
                <a:lnTo>
                  <a:pt x="12436" y="6530"/>
                </a:lnTo>
                <a:lnTo>
                  <a:pt x="12509" y="6823"/>
                </a:lnTo>
                <a:lnTo>
                  <a:pt x="12509" y="7153"/>
                </a:lnTo>
                <a:lnTo>
                  <a:pt x="12509" y="7484"/>
                </a:lnTo>
                <a:lnTo>
                  <a:pt x="12472" y="7814"/>
                </a:lnTo>
                <a:lnTo>
                  <a:pt x="12399" y="8144"/>
                </a:lnTo>
                <a:lnTo>
                  <a:pt x="12289" y="8511"/>
                </a:lnTo>
                <a:lnTo>
                  <a:pt x="12142" y="8804"/>
                </a:lnTo>
                <a:lnTo>
                  <a:pt x="11996" y="9134"/>
                </a:lnTo>
                <a:lnTo>
                  <a:pt x="11812" y="9428"/>
                </a:lnTo>
                <a:lnTo>
                  <a:pt x="11592" y="9721"/>
                </a:lnTo>
                <a:lnTo>
                  <a:pt x="11115" y="10271"/>
                </a:lnTo>
                <a:lnTo>
                  <a:pt x="10345" y="11115"/>
                </a:lnTo>
                <a:lnTo>
                  <a:pt x="9941" y="11555"/>
                </a:lnTo>
                <a:lnTo>
                  <a:pt x="9575" y="12032"/>
                </a:lnTo>
                <a:lnTo>
                  <a:pt x="9281" y="12509"/>
                </a:lnTo>
                <a:lnTo>
                  <a:pt x="8988" y="13022"/>
                </a:lnTo>
                <a:lnTo>
                  <a:pt x="8914" y="13279"/>
                </a:lnTo>
                <a:lnTo>
                  <a:pt x="8804" y="13573"/>
                </a:lnTo>
                <a:lnTo>
                  <a:pt x="8768" y="13829"/>
                </a:lnTo>
                <a:lnTo>
                  <a:pt x="8731" y="14123"/>
                </a:lnTo>
                <a:lnTo>
                  <a:pt x="8217" y="14013"/>
                </a:lnTo>
                <a:lnTo>
                  <a:pt x="7704" y="13939"/>
                </a:lnTo>
                <a:lnTo>
                  <a:pt x="8584" y="11665"/>
                </a:lnTo>
                <a:lnTo>
                  <a:pt x="9061" y="10418"/>
                </a:lnTo>
                <a:lnTo>
                  <a:pt x="9318" y="9831"/>
                </a:lnTo>
                <a:lnTo>
                  <a:pt x="9391" y="9538"/>
                </a:lnTo>
                <a:lnTo>
                  <a:pt x="9391" y="9391"/>
                </a:lnTo>
                <a:lnTo>
                  <a:pt x="9354" y="9244"/>
                </a:lnTo>
                <a:lnTo>
                  <a:pt x="9318" y="9208"/>
                </a:lnTo>
                <a:lnTo>
                  <a:pt x="9281" y="9208"/>
                </a:lnTo>
                <a:lnTo>
                  <a:pt x="9171" y="9281"/>
                </a:lnTo>
                <a:lnTo>
                  <a:pt x="9098" y="9391"/>
                </a:lnTo>
                <a:lnTo>
                  <a:pt x="8988" y="9611"/>
                </a:lnTo>
                <a:lnTo>
                  <a:pt x="8768" y="10088"/>
                </a:lnTo>
                <a:lnTo>
                  <a:pt x="8217" y="11445"/>
                </a:lnTo>
                <a:lnTo>
                  <a:pt x="7337" y="13719"/>
                </a:lnTo>
                <a:lnTo>
                  <a:pt x="7227" y="13903"/>
                </a:lnTo>
                <a:lnTo>
                  <a:pt x="6970" y="13829"/>
                </a:lnTo>
                <a:lnTo>
                  <a:pt x="6420" y="13683"/>
                </a:lnTo>
                <a:lnTo>
                  <a:pt x="6420" y="13646"/>
                </a:lnTo>
                <a:lnTo>
                  <a:pt x="6493" y="13389"/>
                </a:lnTo>
                <a:lnTo>
                  <a:pt x="6530" y="13096"/>
                </a:lnTo>
                <a:lnTo>
                  <a:pt x="6530" y="12546"/>
                </a:lnTo>
                <a:lnTo>
                  <a:pt x="6603" y="11372"/>
                </a:lnTo>
                <a:lnTo>
                  <a:pt x="6677" y="10125"/>
                </a:lnTo>
                <a:lnTo>
                  <a:pt x="6713" y="9501"/>
                </a:lnTo>
                <a:lnTo>
                  <a:pt x="6677" y="8877"/>
                </a:lnTo>
                <a:lnTo>
                  <a:pt x="6677" y="8804"/>
                </a:lnTo>
                <a:lnTo>
                  <a:pt x="6640" y="8767"/>
                </a:lnTo>
                <a:lnTo>
                  <a:pt x="6530" y="8694"/>
                </a:lnTo>
                <a:lnTo>
                  <a:pt x="6420" y="8731"/>
                </a:lnTo>
                <a:lnTo>
                  <a:pt x="6383" y="8767"/>
                </a:lnTo>
                <a:lnTo>
                  <a:pt x="6347" y="8841"/>
                </a:lnTo>
                <a:lnTo>
                  <a:pt x="6273" y="9391"/>
                </a:lnTo>
                <a:lnTo>
                  <a:pt x="6237" y="9978"/>
                </a:lnTo>
                <a:lnTo>
                  <a:pt x="6200" y="11115"/>
                </a:lnTo>
                <a:lnTo>
                  <a:pt x="6090" y="12289"/>
                </a:lnTo>
                <a:lnTo>
                  <a:pt x="6016" y="12912"/>
                </a:lnTo>
                <a:lnTo>
                  <a:pt x="6016" y="13206"/>
                </a:lnTo>
                <a:lnTo>
                  <a:pt x="6016" y="13536"/>
                </a:lnTo>
                <a:lnTo>
                  <a:pt x="5540" y="13353"/>
                </a:lnTo>
                <a:lnTo>
                  <a:pt x="5099" y="13206"/>
                </a:lnTo>
                <a:lnTo>
                  <a:pt x="4623" y="13132"/>
                </a:lnTo>
                <a:lnTo>
                  <a:pt x="4182" y="13132"/>
                </a:lnTo>
                <a:lnTo>
                  <a:pt x="4329" y="12876"/>
                </a:lnTo>
                <a:lnTo>
                  <a:pt x="4439" y="12619"/>
                </a:lnTo>
                <a:lnTo>
                  <a:pt x="4549" y="12362"/>
                </a:lnTo>
                <a:lnTo>
                  <a:pt x="4623" y="12069"/>
                </a:lnTo>
                <a:lnTo>
                  <a:pt x="4696" y="11482"/>
                </a:lnTo>
                <a:lnTo>
                  <a:pt x="4696" y="10895"/>
                </a:lnTo>
                <a:lnTo>
                  <a:pt x="4623" y="10161"/>
                </a:lnTo>
                <a:lnTo>
                  <a:pt x="4512" y="9428"/>
                </a:lnTo>
                <a:lnTo>
                  <a:pt x="4366" y="8694"/>
                </a:lnTo>
                <a:lnTo>
                  <a:pt x="4219" y="7960"/>
                </a:lnTo>
                <a:lnTo>
                  <a:pt x="4182" y="7594"/>
                </a:lnTo>
                <a:lnTo>
                  <a:pt x="4182" y="7190"/>
                </a:lnTo>
                <a:lnTo>
                  <a:pt x="4182" y="6823"/>
                </a:lnTo>
                <a:lnTo>
                  <a:pt x="4219" y="6456"/>
                </a:lnTo>
                <a:lnTo>
                  <a:pt x="4292" y="6090"/>
                </a:lnTo>
                <a:lnTo>
                  <a:pt x="4439" y="5760"/>
                </a:lnTo>
                <a:lnTo>
                  <a:pt x="4586" y="5429"/>
                </a:lnTo>
                <a:lnTo>
                  <a:pt x="4769" y="5063"/>
                </a:lnTo>
                <a:lnTo>
                  <a:pt x="5026" y="4769"/>
                </a:lnTo>
                <a:lnTo>
                  <a:pt x="5246" y="4476"/>
                </a:lnTo>
                <a:lnTo>
                  <a:pt x="5503" y="4219"/>
                </a:lnTo>
                <a:lnTo>
                  <a:pt x="5796" y="3999"/>
                </a:lnTo>
                <a:lnTo>
                  <a:pt x="6090" y="3779"/>
                </a:lnTo>
                <a:lnTo>
                  <a:pt x="6420" y="3595"/>
                </a:lnTo>
                <a:lnTo>
                  <a:pt x="6787" y="3449"/>
                </a:lnTo>
                <a:lnTo>
                  <a:pt x="7117" y="3339"/>
                </a:lnTo>
                <a:lnTo>
                  <a:pt x="7484" y="3265"/>
                </a:lnTo>
                <a:lnTo>
                  <a:pt x="7814" y="3228"/>
                </a:lnTo>
                <a:lnTo>
                  <a:pt x="8181" y="3192"/>
                </a:lnTo>
                <a:close/>
                <a:moveTo>
                  <a:pt x="3962" y="13426"/>
                </a:moveTo>
                <a:lnTo>
                  <a:pt x="4623" y="13536"/>
                </a:lnTo>
                <a:lnTo>
                  <a:pt x="5246" y="13719"/>
                </a:lnTo>
                <a:lnTo>
                  <a:pt x="5943" y="13939"/>
                </a:lnTo>
                <a:lnTo>
                  <a:pt x="6603" y="14196"/>
                </a:lnTo>
                <a:lnTo>
                  <a:pt x="6860" y="14270"/>
                </a:lnTo>
                <a:lnTo>
                  <a:pt x="7154" y="14306"/>
                </a:lnTo>
                <a:lnTo>
                  <a:pt x="7704" y="14380"/>
                </a:lnTo>
                <a:lnTo>
                  <a:pt x="8217" y="14490"/>
                </a:lnTo>
                <a:lnTo>
                  <a:pt x="8474" y="14563"/>
                </a:lnTo>
                <a:lnTo>
                  <a:pt x="8731" y="14636"/>
                </a:lnTo>
                <a:lnTo>
                  <a:pt x="8768" y="14783"/>
                </a:lnTo>
                <a:lnTo>
                  <a:pt x="8841" y="14857"/>
                </a:lnTo>
                <a:lnTo>
                  <a:pt x="8951" y="14893"/>
                </a:lnTo>
                <a:lnTo>
                  <a:pt x="9061" y="14893"/>
                </a:lnTo>
                <a:lnTo>
                  <a:pt x="9061" y="15003"/>
                </a:lnTo>
                <a:lnTo>
                  <a:pt x="9024" y="15150"/>
                </a:lnTo>
                <a:lnTo>
                  <a:pt x="8914" y="15223"/>
                </a:lnTo>
                <a:lnTo>
                  <a:pt x="8768" y="15333"/>
                </a:lnTo>
                <a:lnTo>
                  <a:pt x="8034" y="15040"/>
                </a:lnTo>
                <a:lnTo>
                  <a:pt x="6383" y="14490"/>
                </a:lnTo>
                <a:lnTo>
                  <a:pt x="5576" y="14270"/>
                </a:lnTo>
                <a:lnTo>
                  <a:pt x="4769" y="14086"/>
                </a:lnTo>
                <a:lnTo>
                  <a:pt x="4292" y="14013"/>
                </a:lnTo>
                <a:lnTo>
                  <a:pt x="4072" y="14013"/>
                </a:lnTo>
                <a:lnTo>
                  <a:pt x="3852" y="14050"/>
                </a:lnTo>
                <a:lnTo>
                  <a:pt x="3742" y="14013"/>
                </a:lnTo>
                <a:lnTo>
                  <a:pt x="3669" y="13939"/>
                </a:lnTo>
                <a:lnTo>
                  <a:pt x="3632" y="13829"/>
                </a:lnTo>
                <a:lnTo>
                  <a:pt x="3632" y="13719"/>
                </a:lnTo>
                <a:lnTo>
                  <a:pt x="3632" y="13609"/>
                </a:lnTo>
                <a:lnTo>
                  <a:pt x="3705" y="13536"/>
                </a:lnTo>
                <a:lnTo>
                  <a:pt x="3816" y="13463"/>
                </a:lnTo>
                <a:lnTo>
                  <a:pt x="3926" y="13426"/>
                </a:lnTo>
                <a:close/>
                <a:moveTo>
                  <a:pt x="4256" y="15737"/>
                </a:moveTo>
                <a:lnTo>
                  <a:pt x="4696" y="15847"/>
                </a:lnTo>
                <a:lnTo>
                  <a:pt x="4476" y="16067"/>
                </a:lnTo>
                <a:lnTo>
                  <a:pt x="4292" y="16287"/>
                </a:lnTo>
                <a:lnTo>
                  <a:pt x="4292" y="16250"/>
                </a:lnTo>
                <a:lnTo>
                  <a:pt x="4256" y="16140"/>
                </a:lnTo>
                <a:lnTo>
                  <a:pt x="4256" y="15994"/>
                </a:lnTo>
                <a:lnTo>
                  <a:pt x="4256" y="15737"/>
                </a:lnTo>
                <a:close/>
                <a:moveTo>
                  <a:pt x="4843" y="15920"/>
                </a:moveTo>
                <a:lnTo>
                  <a:pt x="4989" y="15957"/>
                </a:lnTo>
                <a:lnTo>
                  <a:pt x="5136" y="15994"/>
                </a:lnTo>
                <a:lnTo>
                  <a:pt x="4879" y="16140"/>
                </a:lnTo>
                <a:lnTo>
                  <a:pt x="4623" y="16360"/>
                </a:lnTo>
                <a:lnTo>
                  <a:pt x="4623" y="16360"/>
                </a:lnTo>
                <a:lnTo>
                  <a:pt x="4733" y="16140"/>
                </a:lnTo>
                <a:lnTo>
                  <a:pt x="4843" y="15920"/>
                </a:lnTo>
                <a:close/>
                <a:moveTo>
                  <a:pt x="4146" y="14453"/>
                </a:moveTo>
                <a:lnTo>
                  <a:pt x="4659" y="14490"/>
                </a:lnTo>
                <a:lnTo>
                  <a:pt x="5356" y="14673"/>
                </a:lnTo>
                <a:lnTo>
                  <a:pt x="6053" y="14857"/>
                </a:lnTo>
                <a:lnTo>
                  <a:pt x="7410" y="15333"/>
                </a:lnTo>
                <a:lnTo>
                  <a:pt x="8034" y="15553"/>
                </a:lnTo>
                <a:lnTo>
                  <a:pt x="8401" y="15663"/>
                </a:lnTo>
                <a:lnTo>
                  <a:pt x="8694" y="15774"/>
                </a:lnTo>
                <a:lnTo>
                  <a:pt x="8731" y="15847"/>
                </a:lnTo>
                <a:lnTo>
                  <a:pt x="8768" y="15884"/>
                </a:lnTo>
                <a:lnTo>
                  <a:pt x="8841" y="15957"/>
                </a:lnTo>
                <a:lnTo>
                  <a:pt x="8951" y="15957"/>
                </a:lnTo>
                <a:lnTo>
                  <a:pt x="8914" y="16067"/>
                </a:lnTo>
                <a:lnTo>
                  <a:pt x="8841" y="16214"/>
                </a:lnTo>
                <a:lnTo>
                  <a:pt x="8694" y="16397"/>
                </a:lnTo>
                <a:lnTo>
                  <a:pt x="8547" y="16507"/>
                </a:lnTo>
                <a:lnTo>
                  <a:pt x="8401" y="16581"/>
                </a:lnTo>
                <a:lnTo>
                  <a:pt x="7227" y="16140"/>
                </a:lnTo>
                <a:lnTo>
                  <a:pt x="6016" y="15774"/>
                </a:lnTo>
                <a:lnTo>
                  <a:pt x="4733" y="15370"/>
                </a:lnTo>
                <a:lnTo>
                  <a:pt x="4072" y="15223"/>
                </a:lnTo>
                <a:lnTo>
                  <a:pt x="3449" y="15113"/>
                </a:lnTo>
                <a:lnTo>
                  <a:pt x="3449" y="15040"/>
                </a:lnTo>
                <a:lnTo>
                  <a:pt x="3449" y="14857"/>
                </a:lnTo>
                <a:lnTo>
                  <a:pt x="3522" y="14673"/>
                </a:lnTo>
                <a:lnTo>
                  <a:pt x="3632" y="14563"/>
                </a:lnTo>
                <a:lnTo>
                  <a:pt x="3705" y="14490"/>
                </a:lnTo>
                <a:lnTo>
                  <a:pt x="3926" y="14490"/>
                </a:lnTo>
                <a:lnTo>
                  <a:pt x="3962" y="14526"/>
                </a:lnTo>
                <a:lnTo>
                  <a:pt x="3999" y="14526"/>
                </a:lnTo>
                <a:lnTo>
                  <a:pt x="4036" y="14490"/>
                </a:lnTo>
                <a:lnTo>
                  <a:pt x="4146" y="14453"/>
                </a:lnTo>
                <a:close/>
                <a:moveTo>
                  <a:pt x="5503" y="16067"/>
                </a:moveTo>
                <a:lnTo>
                  <a:pt x="5723" y="16140"/>
                </a:lnTo>
                <a:lnTo>
                  <a:pt x="5503" y="16287"/>
                </a:lnTo>
                <a:lnTo>
                  <a:pt x="5246" y="16434"/>
                </a:lnTo>
                <a:lnTo>
                  <a:pt x="5026" y="16617"/>
                </a:lnTo>
                <a:lnTo>
                  <a:pt x="4843" y="16837"/>
                </a:lnTo>
                <a:lnTo>
                  <a:pt x="4659" y="16764"/>
                </a:lnTo>
                <a:lnTo>
                  <a:pt x="4733" y="16691"/>
                </a:lnTo>
                <a:lnTo>
                  <a:pt x="5503" y="16067"/>
                </a:lnTo>
                <a:close/>
                <a:moveTo>
                  <a:pt x="5980" y="16214"/>
                </a:moveTo>
                <a:lnTo>
                  <a:pt x="6200" y="16287"/>
                </a:lnTo>
                <a:lnTo>
                  <a:pt x="6200" y="16324"/>
                </a:lnTo>
                <a:lnTo>
                  <a:pt x="5943" y="16434"/>
                </a:lnTo>
                <a:lnTo>
                  <a:pt x="5723" y="16581"/>
                </a:lnTo>
                <a:lnTo>
                  <a:pt x="5540" y="16727"/>
                </a:lnTo>
                <a:lnTo>
                  <a:pt x="5393" y="16947"/>
                </a:lnTo>
                <a:lnTo>
                  <a:pt x="5246" y="16911"/>
                </a:lnTo>
                <a:lnTo>
                  <a:pt x="5613" y="16544"/>
                </a:lnTo>
                <a:lnTo>
                  <a:pt x="5980" y="16214"/>
                </a:lnTo>
                <a:close/>
                <a:moveTo>
                  <a:pt x="6383" y="16360"/>
                </a:moveTo>
                <a:lnTo>
                  <a:pt x="6897" y="16544"/>
                </a:lnTo>
                <a:lnTo>
                  <a:pt x="6420" y="16801"/>
                </a:lnTo>
                <a:lnTo>
                  <a:pt x="6200" y="16947"/>
                </a:lnTo>
                <a:lnTo>
                  <a:pt x="5980" y="17131"/>
                </a:lnTo>
                <a:lnTo>
                  <a:pt x="5796" y="17057"/>
                </a:lnTo>
                <a:lnTo>
                  <a:pt x="5833" y="16984"/>
                </a:lnTo>
                <a:lnTo>
                  <a:pt x="5833" y="16911"/>
                </a:lnTo>
                <a:lnTo>
                  <a:pt x="5833" y="16874"/>
                </a:lnTo>
                <a:lnTo>
                  <a:pt x="6090" y="16617"/>
                </a:lnTo>
                <a:lnTo>
                  <a:pt x="6383" y="16397"/>
                </a:lnTo>
                <a:lnTo>
                  <a:pt x="6383" y="16360"/>
                </a:lnTo>
                <a:close/>
                <a:moveTo>
                  <a:pt x="7080" y="16581"/>
                </a:moveTo>
                <a:lnTo>
                  <a:pt x="7410" y="16691"/>
                </a:lnTo>
                <a:lnTo>
                  <a:pt x="7154" y="16911"/>
                </a:lnTo>
                <a:lnTo>
                  <a:pt x="6787" y="17314"/>
                </a:lnTo>
                <a:lnTo>
                  <a:pt x="6457" y="17241"/>
                </a:lnTo>
                <a:lnTo>
                  <a:pt x="6493" y="17167"/>
                </a:lnTo>
                <a:lnTo>
                  <a:pt x="6457" y="17131"/>
                </a:lnTo>
                <a:lnTo>
                  <a:pt x="6750" y="16837"/>
                </a:lnTo>
                <a:lnTo>
                  <a:pt x="7080" y="16581"/>
                </a:lnTo>
                <a:close/>
                <a:moveTo>
                  <a:pt x="8034" y="2678"/>
                </a:moveTo>
                <a:lnTo>
                  <a:pt x="7704" y="2715"/>
                </a:lnTo>
                <a:lnTo>
                  <a:pt x="7374" y="2752"/>
                </a:lnTo>
                <a:lnTo>
                  <a:pt x="7044" y="2825"/>
                </a:lnTo>
                <a:lnTo>
                  <a:pt x="6750" y="2898"/>
                </a:lnTo>
                <a:lnTo>
                  <a:pt x="6420" y="3008"/>
                </a:lnTo>
                <a:lnTo>
                  <a:pt x="6126" y="3155"/>
                </a:lnTo>
                <a:lnTo>
                  <a:pt x="5833" y="3302"/>
                </a:lnTo>
                <a:lnTo>
                  <a:pt x="5576" y="3522"/>
                </a:lnTo>
                <a:lnTo>
                  <a:pt x="5026" y="3962"/>
                </a:lnTo>
                <a:lnTo>
                  <a:pt x="4806" y="4219"/>
                </a:lnTo>
                <a:lnTo>
                  <a:pt x="4586" y="4512"/>
                </a:lnTo>
                <a:lnTo>
                  <a:pt x="4366" y="4769"/>
                </a:lnTo>
                <a:lnTo>
                  <a:pt x="4182" y="5099"/>
                </a:lnTo>
                <a:lnTo>
                  <a:pt x="3999" y="5393"/>
                </a:lnTo>
                <a:lnTo>
                  <a:pt x="3852" y="5723"/>
                </a:lnTo>
                <a:lnTo>
                  <a:pt x="3742" y="6163"/>
                </a:lnTo>
                <a:lnTo>
                  <a:pt x="3669" y="6603"/>
                </a:lnTo>
                <a:lnTo>
                  <a:pt x="3632" y="7043"/>
                </a:lnTo>
                <a:lnTo>
                  <a:pt x="3632" y="7520"/>
                </a:lnTo>
                <a:lnTo>
                  <a:pt x="3705" y="7960"/>
                </a:lnTo>
                <a:lnTo>
                  <a:pt x="3779" y="8437"/>
                </a:lnTo>
                <a:lnTo>
                  <a:pt x="3962" y="9318"/>
                </a:lnTo>
                <a:lnTo>
                  <a:pt x="4109" y="10308"/>
                </a:lnTo>
                <a:lnTo>
                  <a:pt x="4182" y="10785"/>
                </a:lnTo>
                <a:lnTo>
                  <a:pt x="4219" y="11262"/>
                </a:lnTo>
                <a:lnTo>
                  <a:pt x="4182" y="11739"/>
                </a:lnTo>
                <a:lnTo>
                  <a:pt x="4109" y="12215"/>
                </a:lnTo>
                <a:lnTo>
                  <a:pt x="3999" y="12619"/>
                </a:lnTo>
                <a:lnTo>
                  <a:pt x="3816" y="13059"/>
                </a:lnTo>
                <a:lnTo>
                  <a:pt x="3595" y="13132"/>
                </a:lnTo>
                <a:lnTo>
                  <a:pt x="3449" y="13279"/>
                </a:lnTo>
                <a:lnTo>
                  <a:pt x="3302" y="13426"/>
                </a:lnTo>
                <a:lnTo>
                  <a:pt x="3229" y="13646"/>
                </a:lnTo>
                <a:lnTo>
                  <a:pt x="3229" y="13829"/>
                </a:lnTo>
                <a:lnTo>
                  <a:pt x="3265" y="13976"/>
                </a:lnTo>
                <a:lnTo>
                  <a:pt x="3339" y="14160"/>
                </a:lnTo>
                <a:lnTo>
                  <a:pt x="3412" y="14270"/>
                </a:lnTo>
                <a:lnTo>
                  <a:pt x="3339" y="14343"/>
                </a:lnTo>
                <a:lnTo>
                  <a:pt x="3265" y="14416"/>
                </a:lnTo>
                <a:lnTo>
                  <a:pt x="3192" y="14526"/>
                </a:lnTo>
                <a:lnTo>
                  <a:pt x="3119" y="14673"/>
                </a:lnTo>
                <a:lnTo>
                  <a:pt x="3082" y="14857"/>
                </a:lnTo>
                <a:lnTo>
                  <a:pt x="3045" y="15040"/>
                </a:lnTo>
                <a:lnTo>
                  <a:pt x="3045" y="15187"/>
                </a:lnTo>
                <a:lnTo>
                  <a:pt x="3082" y="15370"/>
                </a:lnTo>
                <a:lnTo>
                  <a:pt x="3192" y="15480"/>
                </a:lnTo>
                <a:lnTo>
                  <a:pt x="3302" y="15590"/>
                </a:lnTo>
                <a:lnTo>
                  <a:pt x="3412" y="15627"/>
                </a:lnTo>
                <a:lnTo>
                  <a:pt x="3485" y="15590"/>
                </a:lnTo>
                <a:lnTo>
                  <a:pt x="3522" y="15553"/>
                </a:lnTo>
                <a:lnTo>
                  <a:pt x="3559" y="15553"/>
                </a:lnTo>
                <a:lnTo>
                  <a:pt x="4072" y="15700"/>
                </a:lnTo>
                <a:lnTo>
                  <a:pt x="3999" y="15810"/>
                </a:lnTo>
                <a:lnTo>
                  <a:pt x="3926" y="15957"/>
                </a:lnTo>
                <a:lnTo>
                  <a:pt x="3926" y="16140"/>
                </a:lnTo>
                <a:lnTo>
                  <a:pt x="3926" y="16324"/>
                </a:lnTo>
                <a:lnTo>
                  <a:pt x="3999" y="16507"/>
                </a:lnTo>
                <a:lnTo>
                  <a:pt x="4072" y="16654"/>
                </a:lnTo>
                <a:lnTo>
                  <a:pt x="4146" y="16801"/>
                </a:lnTo>
                <a:lnTo>
                  <a:pt x="4292" y="16874"/>
                </a:lnTo>
                <a:lnTo>
                  <a:pt x="4256" y="16947"/>
                </a:lnTo>
                <a:lnTo>
                  <a:pt x="4292" y="17021"/>
                </a:lnTo>
                <a:lnTo>
                  <a:pt x="4329" y="17057"/>
                </a:lnTo>
                <a:lnTo>
                  <a:pt x="4402" y="17094"/>
                </a:lnTo>
                <a:lnTo>
                  <a:pt x="4586" y="17167"/>
                </a:lnTo>
                <a:lnTo>
                  <a:pt x="4806" y="17277"/>
                </a:lnTo>
                <a:lnTo>
                  <a:pt x="5283" y="17388"/>
                </a:lnTo>
                <a:lnTo>
                  <a:pt x="5393" y="17424"/>
                </a:lnTo>
                <a:lnTo>
                  <a:pt x="5576" y="17461"/>
                </a:lnTo>
                <a:lnTo>
                  <a:pt x="6310" y="17681"/>
                </a:lnTo>
                <a:lnTo>
                  <a:pt x="6677" y="17754"/>
                </a:lnTo>
                <a:lnTo>
                  <a:pt x="6860" y="17791"/>
                </a:lnTo>
                <a:lnTo>
                  <a:pt x="7044" y="17754"/>
                </a:lnTo>
                <a:lnTo>
                  <a:pt x="7117" y="17718"/>
                </a:lnTo>
                <a:lnTo>
                  <a:pt x="7154" y="17681"/>
                </a:lnTo>
                <a:lnTo>
                  <a:pt x="7154" y="17608"/>
                </a:lnTo>
                <a:lnTo>
                  <a:pt x="7117" y="17534"/>
                </a:lnTo>
                <a:lnTo>
                  <a:pt x="7447" y="17204"/>
                </a:lnTo>
                <a:lnTo>
                  <a:pt x="7594" y="17021"/>
                </a:lnTo>
                <a:lnTo>
                  <a:pt x="7740" y="16837"/>
                </a:lnTo>
                <a:lnTo>
                  <a:pt x="8327" y="17021"/>
                </a:lnTo>
                <a:lnTo>
                  <a:pt x="8437" y="17021"/>
                </a:lnTo>
                <a:lnTo>
                  <a:pt x="8547" y="16984"/>
                </a:lnTo>
                <a:lnTo>
                  <a:pt x="8731" y="16911"/>
                </a:lnTo>
                <a:lnTo>
                  <a:pt x="8914" y="16764"/>
                </a:lnTo>
                <a:lnTo>
                  <a:pt x="9098" y="16581"/>
                </a:lnTo>
                <a:lnTo>
                  <a:pt x="9208" y="16360"/>
                </a:lnTo>
                <a:lnTo>
                  <a:pt x="9281" y="16140"/>
                </a:lnTo>
                <a:lnTo>
                  <a:pt x="9318" y="15884"/>
                </a:lnTo>
                <a:lnTo>
                  <a:pt x="9281" y="15700"/>
                </a:lnTo>
                <a:lnTo>
                  <a:pt x="9208" y="15590"/>
                </a:lnTo>
                <a:lnTo>
                  <a:pt x="9171" y="15517"/>
                </a:lnTo>
                <a:lnTo>
                  <a:pt x="9244" y="15407"/>
                </a:lnTo>
                <a:lnTo>
                  <a:pt x="9354" y="15260"/>
                </a:lnTo>
                <a:lnTo>
                  <a:pt x="9391" y="15113"/>
                </a:lnTo>
                <a:lnTo>
                  <a:pt x="9428" y="15003"/>
                </a:lnTo>
                <a:lnTo>
                  <a:pt x="9501" y="14930"/>
                </a:lnTo>
                <a:lnTo>
                  <a:pt x="9575" y="14857"/>
                </a:lnTo>
                <a:lnTo>
                  <a:pt x="9575" y="14783"/>
                </a:lnTo>
                <a:lnTo>
                  <a:pt x="9538" y="14673"/>
                </a:lnTo>
                <a:lnTo>
                  <a:pt x="9391" y="14526"/>
                </a:lnTo>
                <a:lnTo>
                  <a:pt x="9244" y="14380"/>
                </a:lnTo>
                <a:lnTo>
                  <a:pt x="9244" y="14050"/>
                </a:lnTo>
                <a:lnTo>
                  <a:pt x="9318" y="13683"/>
                </a:lnTo>
                <a:lnTo>
                  <a:pt x="9428" y="13353"/>
                </a:lnTo>
                <a:lnTo>
                  <a:pt x="9538" y="13059"/>
                </a:lnTo>
                <a:lnTo>
                  <a:pt x="9721" y="12766"/>
                </a:lnTo>
                <a:lnTo>
                  <a:pt x="9905" y="12472"/>
                </a:lnTo>
                <a:lnTo>
                  <a:pt x="10308" y="11885"/>
                </a:lnTo>
                <a:lnTo>
                  <a:pt x="10785" y="11335"/>
                </a:lnTo>
                <a:lnTo>
                  <a:pt x="11299" y="10822"/>
                </a:lnTo>
                <a:lnTo>
                  <a:pt x="11775" y="10308"/>
                </a:lnTo>
                <a:lnTo>
                  <a:pt x="12179" y="9758"/>
                </a:lnTo>
                <a:lnTo>
                  <a:pt x="12362" y="9501"/>
                </a:lnTo>
                <a:lnTo>
                  <a:pt x="12546" y="9208"/>
                </a:lnTo>
                <a:lnTo>
                  <a:pt x="12656" y="8951"/>
                </a:lnTo>
                <a:lnTo>
                  <a:pt x="12803" y="8657"/>
                </a:lnTo>
                <a:lnTo>
                  <a:pt x="12876" y="8364"/>
                </a:lnTo>
                <a:lnTo>
                  <a:pt x="12949" y="8034"/>
                </a:lnTo>
                <a:lnTo>
                  <a:pt x="12986" y="7740"/>
                </a:lnTo>
                <a:lnTo>
                  <a:pt x="13023" y="7447"/>
                </a:lnTo>
                <a:lnTo>
                  <a:pt x="13023" y="6823"/>
                </a:lnTo>
                <a:lnTo>
                  <a:pt x="12913" y="6236"/>
                </a:lnTo>
                <a:lnTo>
                  <a:pt x="12729" y="5613"/>
                </a:lnTo>
                <a:lnTo>
                  <a:pt x="12436" y="5026"/>
                </a:lnTo>
                <a:lnTo>
                  <a:pt x="12252" y="4769"/>
                </a:lnTo>
                <a:lnTo>
                  <a:pt x="12069" y="4476"/>
                </a:lnTo>
                <a:lnTo>
                  <a:pt x="11849" y="4256"/>
                </a:lnTo>
                <a:lnTo>
                  <a:pt x="11629" y="3999"/>
                </a:lnTo>
                <a:lnTo>
                  <a:pt x="11372" y="3815"/>
                </a:lnTo>
                <a:lnTo>
                  <a:pt x="11115" y="3595"/>
                </a:lnTo>
                <a:lnTo>
                  <a:pt x="10565" y="3265"/>
                </a:lnTo>
                <a:lnTo>
                  <a:pt x="9978" y="3008"/>
                </a:lnTo>
                <a:lnTo>
                  <a:pt x="9354" y="2825"/>
                </a:lnTo>
                <a:lnTo>
                  <a:pt x="8694" y="2715"/>
                </a:lnTo>
                <a:lnTo>
                  <a:pt x="8034" y="2678"/>
                </a:ln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28" name="Google Shape;428;p20"/>
          <p:cNvSpPr/>
          <p:nvPr/>
        </p:nvSpPr>
        <p:spPr>
          <a:xfrm>
            <a:off x="6283364" y="4209515"/>
            <a:ext cx="210213" cy="458889"/>
          </a:xfrm>
          <a:custGeom>
            <a:rect b="b" l="l" r="r" t="t"/>
            <a:pathLst>
              <a:path extrusionOk="0" h="16178" w="7411">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29" name="Google Shape;429;p20"/>
          <p:cNvSpPr/>
          <p:nvPr/>
        </p:nvSpPr>
        <p:spPr>
          <a:xfrm>
            <a:off x="5746560" y="4042836"/>
            <a:ext cx="414157" cy="507762"/>
          </a:xfrm>
          <a:custGeom>
            <a:rect b="b" l="l" r="r" t="t"/>
            <a:pathLst>
              <a:path extrusionOk="0" h="17901" w="14601">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30" name="Google Shape;430;p20"/>
          <p:cNvSpPr/>
          <p:nvPr/>
        </p:nvSpPr>
        <p:spPr>
          <a:xfrm>
            <a:off x="7063610" y="4132028"/>
            <a:ext cx="456818" cy="425588"/>
          </a:xfrm>
          <a:custGeom>
            <a:rect b="b" l="l" r="r" t="t"/>
            <a:pathLst>
              <a:path extrusionOk="0" h="15004" w="16105">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31" name="Google Shape;431;p20"/>
          <p:cNvSpPr/>
          <p:nvPr/>
        </p:nvSpPr>
        <p:spPr>
          <a:xfrm>
            <a:off x="8742973" y="4166677"/>
            <a:ext cx="495281" cy="340238"/>
          </a:xfrm>
          <a:custGeom>
            <a:rect b="b" l="l" r="r" t="t"/>
            <a:pathLst>
              <a:path extrusionOk="0" h="11995" w="17461">
                <a:moveTo>
                  <a:pt x="9758" y="2238"/>
                </a:moveTo>
                <a:lnTo>
                  <a:pt x="9721" y="2274"/>
                </a:lnTo>
                <a:lnTo>
                  <a:pt x="9648" y="2311"/>
                </a:lnTo>
                <a:lnTo>
                  <a:pt x="9611" y="2458"/>
                </a:lnTo>
                <a:lnTo>
                  <a:pt x="9648" y="2568"/>
                </a:lnTo>
                <a:lnTo>
                  <a:pt x="9721" y="2605"/>
                </a:lnTo>
                <a:lnTo>
                  <a:pt x="9758" y="2641"/>
                </a:lnTo>
                <a:lnTo>
                  <a:pt x="9941" y="2641"/>
                </a:lnTo>
                <a:lnTo>
                  <a:pt x="9978" y="2605"/>
                </a:lnTo>
                <a:lnTo>
                  <a:pt x="10051" y="2531"/>
                </a:lnTo>
                <a:lnTo>
                  <a:pt x="10051" y="2458"/>
                </a:lnTo>
                <a:lnTo>
                  <a:pt x="10051" y="2348"/>
                </a:lnTo>
                <a:lnTo>
                  <a:pt x="9978" y="2274"/>
                </a:lnTo>
                <a:lnTo>
                  <a:pt x="9941" y="2238"/>
                </a:lnTo>
                <a:close/>
                <a:moveTo>
                  <a:pt x="9795" y="3191"/>
                </a:moveTo>
                <a:lnTo>
                  <a:pt x="9721" y="3265"/>
                </a:lnTo>
                <a:lnTo>
                  <a:pt x="9684" y="3301"/>
                </a:lnTo>
                <a:lnTo>
                  <a:pt x="9684" y="3375"/>
                </a:lnTo>
                <a:lnTo>
                  <a:pt x="9684" y="3485"/>
                </a:lnTo>
                <a:lnTo>
                  <a:pt x="9758" y="3522"/>
                </a:lnTo>
                <a:lnTo>
                  <a:pt x="9795" y="3558"/>
                </a:lnTo>
                <a:lnTo>
                  <a:pt x="9941" y="3558"/>
                </a:lnTo>
                <a:lnTo>
                  <a:pt x="9978" y="3522"/>
                </a:lnTo>
                <a:lnTo>
                  <a:pt x="10015" y="3485"/>
                </a:lnTo>
                <a:lnTo>
                  <a:pt x="10051" y="3375"/>
                </a:lnTo>
                <a:lnTo>
                  <a:pt x="10015" y="3301"/>
                </a:lnTo>
                <a:lnTo>
                  <a:pt x="9978" y="3228"/>
                </a:lnTo>
                <a:lnTo>
                  <a:pt x="9941" y="3191"/>
                </a:lnTo>
                <a:close/>
                <a:moveTo>
                  <a:pt x="11519" y="3045"/>
                </a:moveTo>
                <a:lnTo>
                  <a:pt x="11409" y="3081"/>
                </a:lnTo>
                <a:lnTo>
                  <a:pt x="11335" y="3118"/>
                </a:lnTo>
                <a:lnTo>
                  <a:pt x="11298" y="3191"/>
                </a:lnTo>
                <a:lnTo>
                  <a:pt x="11262" y="3265"/>
                </a:lnTo>
                <a:lnTo>
                  <a:pt x="11262" y="3338"/>
                </a:lnTo>
                <a:lnTo>
                  <a:pt x="11262" y="3412"/>
                </a:lnTo>
                <a:lnTo>
                  <a:pt x="11298" y="3485"/>
                </a:lnTo>
                <a:lnTo>
                  <a:pt x="11372" y="3522"/>
                </a:lnTo>
                <a:lnTo>
                  <a:pt x="11445" y="3595"/>
                </a:lnTo>
                <a:lnTo>
                  <a:pt x="11592" y="3595"/>
                </a:lnTo>
                <a:lnTo>
                  <a:pt x="11665" y="3522"/>
                </a:lnTo>
                <a:lnTo>
                  <a:pt x="11702" y="3485"/>
                </a:lnTo>
                <a:lnTo>
                  <a:pt x="11739" y="3412"/>
                </a:lnTo>
                <a:lnTo>
                  <a:pt x="11702" y="3265"/>
                </a:lnTo>
                <a:lnTo>
                  <a:pt x="11702" y="3155"/>
                </a:lnTo>
                <a:lnTo>
                  <a:pt x="11629" y="3081"/>
                </a:lnTo>
                <a:lnTo>
                  <a:pt x="11519" y="3045"/>
                </a:lnTo>
                <a:close/>
                <a:moveTo>
                  <a:pt x="15554" y="1541"/>
                </a:moveTo>
                <a:lnTo>
                  <a:pt x="15407" y="1871"/>
                </a:lnTo>
                <a:lnTo>
                  <a:pt x="15187" y="2164"/>
                </a:lnTo>
                <a:lnTo>
                  <a:pt x="14967" y="2458"/>
                </a:lnTo>
                <a:lnTo>
                  <a:pt x="14710" y="2715"/>
                </a:lnTo>
                <a:lnTo>
                  <a:pt x="14416" y="2935"/>
                </a:lnTo>
                <a:lnTo>
                  <a:pt x="14123" y="3155"/>
                </a:lnTo>
                <a:lnTo>
                  <a:pt x="13536" y="3595"/>
                </a:lnTo>
                <a:lnTo>
                  <a:pt x="13279" y="3265"/>
                </a:lnTo>
                <a:lnTo>
                  <a:pt x="12986" y="2971"/>
                </a:lnTo>
                <a:lnTo>
                  <a:pt x="13096" y="2935"/>
                </a:lnTo>
                <a:lnTo>
                  <a:pt x="13683" y="2531"/>
                </a:lnTo>
                <a:lnTo>
                  <a:pt x="14306" y="2164"/>
                </a:lnTo>
                <a:lnTo>
                  <a:pt x="14930" y="1834"/>
                </a:lnTo>
                <a:lnTo>
                  <a:pt x="15554" y="1541"/>
                </a:lnTo>
                <a:close/>
                <a:moveTo>
                  <a:pt x="8914" y="3228"/>
                </a:moveTo>
                <a:lnTo>
                  <a:pt x="8841" y="3301"/>
                </a:lnTo>
                <a:lnTo>
                  <a:pt x="8804" y="3375"/>
                </a:lnTo>
                <a:lnTo>
                  <a:pt x="8804" y="3485"/>
                </a:lnTo>
                <a:lnTo>
                  <a:pt x="8804" y="3558"/>
                </a:lnTo>
                <a:lnTo>
                  <a:pt x="8877" y="3632"/>
                </a:lnTo>
                <a:lnTo>
                  <a:pt x="8951" y="3668"/>
                </a:lnTo>
                <a:lnTo>
                  <a:pt x="9098" y="3668"/>
                </a:lnTo>
                <a:lnTo>
                  <a:pt x="9134" y="3632"/>
                </a:lnTo>
                <a:lnTo>
                  <a:pt x="9208" y="3558"/>
                </a:lnTo>
                <a:lnTo>
                  <a:pt x="9208" y="3485"/>
                </a:lnTo>
                <a:lnTo>
                  <a:pt x="9208" y="3375"/>
                </a:lnTo>
                <a:lnTo>
                  <a:pt x="9171" y="3338"/>
                </a:lnTo>
                <a:lnTo>
                  <a:pt x="9134" y="3265"/>
                </a:lnTo>
                <a:lnTo>
                  <a:pt x="9061" y="3228"/>
                </a:lnTo>
                <a:close/>
                <a:moveTo>
                  <a:pt x="16324" y="1101"/>
                </a:moveTo>
                <a:lnTo>
                  <a:pt x="16140" y="1541"/>
                </a:lnTo>
                <a:lnTo>
                  <a:pt x="15884" y="1944"/>
                </a:lnTo>
                <a:lnTo>
                  <a:pt x="15590" y="2348"/>
                </a:lnTo>
                <a:lnTo>
                  <a:pt x="15297" y="2751"/>
                </a:lnTo>
                <a:lnTo>
                  <a:pt x="14967" y="3081"/>
                </a:lnTo>
                <a:lnTo>
                  <a:pt x="14600" y="3412"/>
                </a:lnTo>
                <a:lnTo>
                  <a:pt x="13829" y="4072"/>
                </a:lnTo>
                <a:lnTo>
                  <a:pt x="13756" y="3925"/>
                </a:lnTo>
                <a:lnTo>
                  <a:pt x="13976" y="3778"/>
                </a:lnTo>
                <a:lnTo>
                  <a:pt x="14343" y="3558"/>
                </a:lnTo>
                <a:lnTo>
                  <a:pt x="14673" y="3301"/>
                </a:lnTo>
                <a:lnTo>
                  <a:pt x="15003" y="3008"/>
                </a:lnTo>
                <a:lnTo>
                  <a:pt x="15297" y="2715"/>
                </a:lnTo>
                <a:lnTo>
                  <a:pt x="15554" y="2384"/>
                </a:lnTo>
                <a:lnTo>
                  <a:pt x="15774" y="2018"/>
                </a:lnTo>
                <a:lnTo>
                  <a:pt x="15957" y="1651"/>
                </a:lnTo>
                <a:lnTo>
                  <a:pt x="16104" y="1211"/>
                </a:lnTo>
                <a:lnTo>
                  <a:pt x="16104" y="1137"/>
                </a:lnTo>
                <a:lnTo>
                  <a:pt x="16324" y="1101"/>
                </a:lnTo>
                <a:close/>
                <a:moveTo>
                  <a:pt x="10528" y="3962"/>
                </a:moveTo>
                <a:lnTo>
                  <a:pt x="10455" y="3998"/>
                </a:lnTo>
                <a:lnTo>
                  <a:pt x="10381" y="4072"/>
                </a:lnTo>
                <a:lnTo>
                  <a:pt x="10381" y="4108"/>
                </a:lnTo>
                <a:lnTo>
                  <a:pt x="10345" y="4219"/>
                </a:lnTo>
                <a:lnTo>
                  <a:pt x="10381" y="4329"/>
                </a:lnTo>
                <a:lnTo>
                  <a:pt x="10455" y="4402"/>
                </a:lnTo>
                <a:lnTo>
                  <a:pt x="10491" y="4439"/>
                </a:lnTo>
                <a:lnTo>
                  <a:pt x="10638" y="4439"/>
                </a:lnTo>
                <a:lnTo>
                  <a:pt x="10748" y="4365"/>
                </a:lnTo>
                <a:lnTo>
                  <a:pt x="10785" y="4292"/>
                </a:lnTo>
                <a:lnTo>
                  <a:pt x="10822" y="4219"/>
                </a:lnTo>
                <a:lnTo>
                  <a:pt x="10785" y="4108"/>
                </a:lnTo>
                <a:lnTo>
                  <a:pt x="10748" y="4072"/>
                </a:lnTo>
                <a:lnTo>
                  <a:pt x="10712" y="3998"/>
                </a:lnTo>
                <a:lnTo>
                  <a:pt x="10675" y="3962"/>
                </a:lnTo>
                <a:close/>
                <a:moveTo>
                  <a:pt x="16434" y="477"/>
                </a:moveTo>
                <a:lnTo>
                  <a:pt x="16617" y="514"/>
                </a:lnTo>
                <a:lnTo>
                  <a:pt x="16764" y="587"/>
                </a:lnTo>
                <a:lnTo>
                  <a:pt x="16837" y="734"/>
                </a:lnTo>
                <a:lnTo>
                  <a:pt x="16911" y="880"/>
                </a:lnTo>
                <a:lnTo>
                  <a:pt x="16947" y="1064"/>
                </a:lnTo>
                <a:lnTo>
                  <a:pt x="16947" y="1247"/>
                </a:lnTo>
                <a:lnTo>
                  <a:pt x="16911" y="1541"/>
                </a:lnTo>
                <a:lnTo>
                  <a:pt x="16764" y="1871"/>
                </a:lnTo>
                <a:lnTo>
                  <a:pt x="16544" y="2128"/>
                </a:lnTo>
                <a:lnTo>
                  <a:pt x="16104" y="2641"/>
                </a:lnTo>
                <a:lnTo>
                  <a:pt x="15077" y="3668"/>
                </a:lnTo>
                <a:lnTo>
                  <a:pt x="14086" y="4549"/>
                </a:lnTo>
                <a:lnTo>
                  <a:pt x="14013" y="4402"/>
                </a:lnTo>
                <a:lnTo>
                  <a:pt x="14123" y="4329"/>
                </a:lnTo>
                <a:lnTo>
                  <a:pt x="14967" y="3632"/>
                </a:lnTo>
                <a:lnTo>
                  <a:pt x="15370" y="3228"/>
                </a:lnTo>
                <a:lnTo>
                  <a:pt x="15737" y="2825"/>
                </a:lnTo>
                <a:lnTo>
                  <a:pt x="16067" y="2384"/>
                </a:lnTo>
                <a:lnTo>
                  <a:pt x="16361" y="1908"/>
                </a:lnTo>
                <a:lnTo>
                  <a:pt x="16617" y="1431"/>
                </a:lnTo>
                <a:lnTo>
                  <a:pt x="16764" y="880"/>
                </a:lnTo>
                <a:lnTo>
                  <a:pt x="16764" y="770"/>
                </a:lnTo>
                <a:lnTo>
                  <a:pt x="16727" y="697"/>
                </a:lnTo>
                <a:lnTo>
                  <a:pt x="16654" y="660"/>
                </a:lnTo>
                <a:lnTo>
                  <a:pt x="16544" y="660"/>
                </a:lnTo>
                <a:lnTo>
                  <a:pt x="15920" y="770"/>
                </a:lnTo>
                <a:lnTo>
                  <a:pt x="15333" y="954"/>
                </a:lnTo>
                <a:lnTo>
                  <a:pt x="15333" y="954"/>
                </a:lnTo>
                <a:lnTo>
                  <a:pt x="15590" y="807"/>
                </a:lnTo>
                <a:lnTo>
                  <a:pt x="15884" y="660"/>
                </a:lnTo>
                <a:lnTo>
                  <a:pt x="16177" y="550"/>
                </a:lnTo>
                <a:lnTo>
                  <a:pt x="16434" y="477"/>
                </a:lnTo>
                <a:close/>
                <a:moveTo>
                  <a:pt x="9354" y="4182"/>
                </a:moveTo>
                <a:lnTo>
                  <a:pt x="9208" y="4255"/>
                </a:lnTo>
                <a:lnTo>
                  <a:pt x="9134" y="4365"/>
                </a:lnTo>
                <a:lnTo>
                  <a:pt x="9134" y="4439"/>
                </a:lnTo>
                <a:lnTo>
                  <a:pt x="9171" y="4512"/>
                </a:lnTo>
                <a:lnTo>
                  <a:pt x="9208" y="4585"/>
                </a:lnTo>
                <a:lnTo>
                  <a:pt x="9281" y="4622"/>
                </a:lnTo>
                <a:lnTo>
                  <a:pt x="9428" y="4622"/>
                </a:lnTo>
                <a:lnTo>
                  <a:pt x="9538" y="4585"/>
                </a:lnTo>
                <a:lnTo>
                  <a:pt x="9611" y="4475"/>
                </a:lnTo>
                <a:lnTo>
                  <a:pt x="9648" y="4402"/>
                </a:lnTo>
                <a:lnTo>
                  <a:pt x="9648" y="4292"/>
                </a:lnTo>
                <a:lnTo>
                  <a:pt x="9611" y="4255"/>
                </a:lnTo>
                <a:lnTo>
                  <a:pt x="9538" y="4182"/>
                </a:lnTo>
                <a:close/>
                <a:moveTo>
                  <a:pt x="13243" y="6566"/>
                </a:moveTo>
                <a:lnTo>
                  <a:pt x="13169" y="6639"/>
                </a:lnTo>
                <a:lnTo>
                  <a:pt x="13133" y="6713"/>
                </a:lnTo>
                <a:lnTo>
                  <a:pt x="13133" y="6860"/>
                </a:lnTo>
                <a:lnTo>
                  <a:pt x="13133" y="6933"/>
                </a:lnTo>
                <a:lnTo>
                  <a:pt x="13206" y="6970"/>
                </a:lnTo>
                <a:lnTo>
                  <a:pt x="13316" y="7006"/>
                </a:lnTo>
                <a:lnTo>
                  <a:pt x="13463" y="6970"/>
                </a:lnTo>
                <a:lnTo>
                  <a:pt x="13536" y="6933"/>
                </a:lnTo>
                <a:lnTo>
                  <a:pt x="13536" y="6860"/>
                </a:lnTo>
                <a:lnTo>
                  <a:pt x="13573" y="6750"/>
                </a:lnTo>
                <a:lnTo>
                  <a:pt x="13536" y="6676"/>
                </a:lnTo>
                <a:lnTo>
                  <a:pt x="13463" y="6603"/>
                </a:lnTo>
                <a:lnTo>
                  <a:pt x="13316" y="6566"/>
                </a:lnTo>
                <a:close/>
                <a:moveTo>
                  <a:pt x="12216" y="7300"/>
                </a:moveTo>
                <a:lnTo>
                  <a:pt x="12105" y="7336"/>
                </a:lnTo>
                <a:lnTo>
                  <a:pt x="12032" y="7410"/>
                </a:lnTo>
                <a:lnTo>
                  <a:pt x="11995" y="7520"/>
                </a:lnTo>
                <a:lnTo>
                  <a:pt x="11995" y="7630"/>
                </a:lnTo>
                <a:lnTo>
                  <a:pt x="12032" y="7703"/>
                </a:lnTo>
                <a:lnTo>
                  <a:pt x="12105" y="7777"/>
                </a:lnTo>
                <a:lnTo>
                  <a:pt x="12216" y="7777"/>
                </a:lnTo>
                <a:lnTo>
                  <a:pt x="12289" y="7740"/>
                </a:lnTo>
                <a:lnTo>
                  <a:pt x="12362" y="7703"/>
                </a:lnTo>
                <a:lnTo>
                  <a:pt x="12436" y="7630"/>
                </a:lnTo>
                <a:lnTo>
                  <a:pt x="12436" y="7520"/>
                </a:lnTo>
                <a:lnTo>
                  <a:pt x="12436" y="7410"/>
                </a:lnTo>
                <a:lnTo>
                  <a:pt x="12326" y="7336"/>
                </a:lnTo>
                <a:lnTo>
                  <a:pt x="12216" y="7300"/>
                </a:lnTo>
                <a:close/>
                <a:moveTo>
                  <a:pt x="12729" y="8033"/>
                </a:moveTo>
                <a:lnTo>
                  <a:pt x="12656" y="8107"/>
                </a:lnTo>
                <a:lnTo>
                  <a:pt x="12656" y="8143"/>
                </a:lnTo>
                <a:lnTo>
                  <a:pt x="12619" y="8253"/>
                </a:lnTo>
                <a:lnTo>
                  <a:pt x="12619" y="8400"/>
                </a:lnTo>
                <a:lnTo>
                  <a:pt x="12656" y="8437"/>
                </a:lnTo>
                <a:lnTo>
                  <a:pt x="12692" y="8474"/>
                </a:lnTo>
                <a:lnTo>
                  <a:pt x="12729" y="8474"/>
                </a:lnTo>
                <a:lnTo>
                  <a:pt x="12802" y="8510"/>
                </a:lnTo>
                <a:lnTo>
                  <a:pt x="12912" y="8474"/>
                </a:lnTo>
                <a:lnTo>
                  <a:pt x="12986" y="8437"/>
                </a:lnTo>
                <a:lnTo>
                  <a:pt x="13022" y="8400"/>
                </a:lnTo>
                <a:lnTo>
                  <a:pt x="13022" y="8253"/>
                </a:lnTo>
                <a:lnTo>
                  <a:pt x="13022" y="8180"/>
                </a:lnTo>
                <a:lnTo>
                  <a:pt x="12949" y="8107"/>
                </a:lnTo>
                <a:lnTo>
                  <a:pt x="12912" y="8033"/>
                </a:lnTo>
                <a:close/>
                <a:moveTo>
                  <a:pt x="10051" y="2128"/>
                </a:moveTo>
                <a:lnTo>
                  <a:pt x="10455" y="2164"/>
                </a:lnTo>
                <a:lnTo>
                  <a:pt x="10858" y="2238"/>
                </a:lnTo>
                <a:lnTo>
                  <a:pt x="11262" y="2348"/>
                </a:lnTo>
                <a:lnTo>
                  <a:pt x="11225" y="2458"/>
                </a:lnTo>
                <a:lnTo>
                  <a:pt x="11262" y="2568"/>
                </a:lnTo>
                <a:lnTo>
                  <a:pt x="11335" y="2641"/>
                </a:lnTo>
                <a:lnTo>
                  <a:pt x="11445" y="2715"/>
                </a:lnTo>
                <a:lnTo>
                  <a:pt x="11629" y="2715"/>
                </a:lnTo>
                <a:lnTo>
                  <a:pt x="11775" y="2788"/>
                </a:lnTo>
                <a:lnTo>
                  <a:pt x="12105" y="2935"/>
                </a:lnTo>
                <a:lnTo>
                  <a:pt x="12179" y="2971"/>
                </a:lnTo>
                <a:lnTo>
                  <a:pt x="12252" y="3008"/>
                </a:lnTo>
                <a:lnTo>
                  <a:pt x="12472" y="3191"/>
                </a:lnTo>
                <a:lnTo>
                  <a:pt x="12692" y="3412"/>
                </a:lnTo>
                <a:lnTo>
                  <a:pt x="13096" y="3852"/>
                </a:lnTo>
                <a:lnTo>
                  <a:pt x="11482" y="4842"/>
                </a:lnTo>
                <a:lnTo>
                  <a:pt x="9868" y="5796"/>
                </a:lnTo>
                <a:lnTo>
                  <a:pt x="6090" y="8070"/>
                </a:lnTo>
                <a:lnTo>
                  <a:pt x="5209" y="8620"/>
                </a:lnTo>
                <a:lnTo>
                  <a:pt x="5356" y="8327"/>
                </a:lnTo>
                <a:lnTo>
                  <a:pt x="5649" y="7960"/>
                </a:lnTo>
                <a:lnTo>
                  <a:pt x="5943" y="7557"/>
                </a:lnTo>
                <a:lnTo>
                  <a:pt x="5906" y="7483"/>
                </a:lnTo>
                <a:lnTo>
                  <a:pt x="5870" y="7483"/>
                </a:lnTo>
                <a:lnTo>
                  <a:pt x="5686" y="7593"/>
                </a:lnTo>
                <a:lnTo>
                  <a:pt x="5539" y="7740"/>
                </a:lnTo>
                <a:lnTo>
                  <a:pt x="5209" y="8070"/>
                </a:lnTo>
                <a:lnTo>
                  <a:pt x="4989" y="8437"/>
                </a:lnTo>
                <a:lnTo>
                  <a:pt x="4769" y="8840"/>
                </a:lnTo>
                <a:lnTo>
                  <a:pt x="4732" y="8877"/>
                </a:lnTo>
                <a:lnTo>
                  <a:pt x="4622" y="8584"/>
                </a:lnTo>
                <a:lnTo>
                  <a:pt x="4916" y="8107"/>
                </a:lnTo>
                <a:lnTo>
                  <a:pt x="5283" y="7630"/>
                </a:lnTo>
                <a:lnTo>
                  <a:pt x="5649" y="7190"/>
                </a:lnTo>
                <a:lnTo>
                  <a:pt x="6016" y="6786"/>
                </a:lnTo>
                <a:lnTo>
                  <a:pt x="6016" y="6750"/>
                </a:lnTo>
                <a:lnTo>
                  <a:pt x="6016" y="6713"/>
                </a:lnTo>
                <a:lnTo>
                  <a:pt x="5943" y="6713"/>
                </a:lnTo>
                <a:lnTo>
                  <a:pt x="5539" y="7043"/>
                </a:lnTo>
                <a:lnTo>
                  <a:pt x="5173" y="7410"/>
                </a:lnTo>
                <a:lnTo>
                  <a:pt x="4842" y="7777"/>
                </a:lnTo>
                <a:lnTo>
                  <a:pt x="4512" y="8180"/>
                </a:lnTo>
                <a:lnTo>
                  <a:pt x="4476" y="7923"/>
                </a:lnTo>
                <a:lnTo>
                  <a:pt x="4439" y="7667"/>
                </a:lnTo>
                <a:lnTo>
                  <a:pt x="4659" y="7336"/>
                </a:lnTo>
                <a:lnTo>
                  <a:pt x="4879" y="7080"/>
                </a:lnTo>
                <a:lnTo>
                  <a:pt x="5686" y="6016"/>
                </a:lnTo>
                <a:lnTo>
                  <a:pt x="5723" y="5943"/>
                </a:lnTo>
                <a:lnTo>
                  <a:pt x="5686" y="5906"/>
                </a:lnTo>
                <a:lnTo>
                  <a:pt x="5576" y="5906"/>
                </a:lnTo>
                <a:lnTo>
                  <a:pt x="5283" y="6199"/>
                </a:lnTo>
                <a:lnTo>
                  <a:pt x="4953" y="6529"/>
                </a:lnTo>
                <a:lnTo>
                  <a:pt x="4402" y="7153"/>
                </a:lnTo>
                <a:lnTo>
                  <a:pt x="4402" y="6529"/>
                </a:lnTo>
                <a:lnTo>
                  <a:pt x="4622" y="6199"/>
                </a:lnTo>
                <a:lnTo>
                  <a:pt x="4953" y="5759"/>
                </a:lnTo>
                <a:lnTo>
                  <a:pt x="5136" y="5502"/>
                </a:lnTo>
                <a:lnTo>
                  <a:pt x="5246" y="5392"/>
                </a:lnTo>
                <a:lnTo>
                  <a:pt x="5393" y="5319"/>
                </a:lnTo>
                <a:lnTo>
                  <a:pt x="5429" y="5319"/>
                </a:lnTo>
                <a:lnTo>
                  <a:pt x="5429" y="5282"/>
                </a:lnTo>
                <a:lnTo>
                  <a:pt x="5393" y="5246"/>
                </a:lnTo>
                <a:lnTo>
                  <a:pt x="5393" y="5209"/>
                </a:lnTo>
                <a:lnTo>
                  <a:pt x="5173" y="5209"/>
                </a:lnTo>
                <a:lnTo>
                  <a:pt x="5063" y="5282"/>
                </a:lnTo>
                <a:lnTo>
                  <a:pt x="4953" y="5356"/>
                </a:lnTo>
                <a:lnTo>
                  <a:pt x="4769" y="5539"/>
                </a:lnTo>
                <a:lnTo>
                  <a:pt x="4622" y="5722"/>
                </a:lnTo>
                <a:lnTo>
                  <a:pt x="4476" y="5869"/>
                </a:lnTo>
                <a:lnTo>
                  <a:pt x="4586" y="5466"/>
                </a:lnTo>
                <a:lnTo>
                  <a:pt x="4732" y="5062"/>
                </a:lnTo>
                <a:lnTo>
                  <a:pt x="4879" y="4842"/>
                </a:lnTo>
                <a:lnTo>
                  <a:pt x="5026" y="4622"/>
                </a:lnTo>
                <a:lnTo>
                  <a:pt x="5209" y="4402"/>
                </a:lnTo>
                <a:lnTo>
                  <a:pt x="5393" y="4219"/>
                </a:lnTo>
                <a:lnTo>
                  <a:pt x="5796" y="3852"/>
                </a:lnTo>
                <a:lnTo>
                  <a:pt x="6236" y="3522"/>
                </a:lnTo>
                <a:lnTo>
                  <a:pt x="6677" y="3228"/>
                </a:lnTo>
                <a:lnTo>
                  <a:pt x="7117" y="2935"/>
                </a:lnTo>
                <a:lnTo>
                  <a:pt x="7594" y="2715"/>
                </a:lnTo>
                <a:lnTo>
                  <a:pt x="8070" y="2494"/>
                </a:lnTo>
                <a:lnTo>
                  <a:pt x="8474" y="2348"/>
                </a:lnTo>
                <a:lnTo>
                  <a:pt x="8841" y="2238"/>
                </a:lnTo>
                <a:lnTo>
                  <a:pt x="9244" y="2164"/>
                </a:lnTo>
                <a:lnTo>
                  <a:pt x="9648" y="2128"/>
                </a:lnTo>
                <a:close/>
                <a:moveTo>
                  <a:pt x="13316" y="4219"/>
                </a:moveTo>
                <a:lnTo>
                  <a:pt x="13426" y="4365"/>
                </a:lnTo>
                <a:lnTo>
                  <a:pt x="12582" y="5026"/>
                </a:lnTo>
                <a:lnTo>
                  <a:pt x="11702" y="5649"/>
                </a:lnTo>
                <a:lnTo>
                  <a:pt x="10785" y="6273"/>
                </a:lnTo>
                <a:lnTo>
                  <a:pt x="9868" y="6860"/>
                </a:lnTo>
                <a:lnTo>
                  <a:pt x="8877" y="7446"/>
                </a:lnTo>
                <a:lnTo>
                  <a:pt x="7887" y="8033"/>
                </a:lnTo>
                <a:lnTo>
                  <a:pt x="6860" y="8584"/>
                </a:lnTo>
                <a:lnTo>
                  <a:pt x="5796" y="9097"/>
                </a:lnTo>
                <a:lnTo>
                  <a:pt x="4989" y="9464"/>
                </a:lnTo>
                <a:lnTo>
                  <a:pt x="4916" y="9317"/>
                </a:lnTo>
                <a:lnTo>
                  <a:pt x="4953" y="9207"/>
                </a:lnTo>
                <a:lnTo>
                  <a:pt x="6053" y="8584"/>
                </a:lnTo>
                <a:lnTo>
                  <a:pt x="10198" y="6089"/>
                </a:lnTo>
                <a:lnTo>
                  <a:pt x="11775" y="5136"/>
                </a:lnTo>
                <a:lnTo>
                  <a:pt x="13316" y="4219"/>
                </a:lnTo>
                <a:close/>
                <a:moveTo>
                  <a:pt x="3962" y="7960"/>
                </a:moveTo>
                <a:lnTo>
                  <a:pt x="3999" y="8070"/>
                </a:lnTo>
                <a:lnTo>
                  <a:pt x="3999" y="8107"/>
                </a:lnTo>
                <a:lnTo>
                  <a:pt x="4146" y="8694"/>
                </a:lnTo>
                <a:lnTo>
                  <a:pt x="3962" y="9024"/>
                </a:lnTo>
                <a:lnTo>
                  <a:pt x="3925" y="9097"/>
                </a:lnTo>
                <a:lnTo>
                  <a:pt x="3925" y="9134"/>
                </a:lnTo>
                <a:lnTo>
                  <a:pt x="3999" y="9244"/>
                </a:lnTo>
                <a:lnTo>
                  <a:pt x="3339" y="9501"/>
                </a:lnTo>
                <a:lnTo>
                  <a:pt x="3008" y="9611"/>
                </a:lnTo>
                <a:lnTo>
                  <a:pt x="2642" y="9684"/>
                </a:lnTo>
                <a:lnTo>
                  <a:pt x="2898" y="9171"/>
                </a:lnTo>
                <a:lnTo>
                  <a:pt x="3229" y="8694"/>
                </a:lnTo>
                <a:lnTo>
                  <a:pt x="3559" y="8327"/>
                </a:lnTo>
                <a:lnTo>
                  <a:pt x="3962" y="7960"/>
                </a:lnTo>
                <a:close/>
                <a:moveTo>
                  <a:pt x="13609" y="4732"/>
                </a:moveTo>
                <a:lnTo>
                  <a:pt x="13683" y="4915"/>
                </a:lnTo>
                <a:lnTo>
                  <a:pt x="12986" y="5502"/>
                </a:lnTo>
                <a:lnTo>
                  <a:pt x="12105" y="6199"/>
                </a:lnTo>
                <a:lnTo>
                  <a:pt x="11225" y="6823"/>
                </a:lnTo>
                <a:lnTo>
                  <a:pt x="10308" y="7446"/>
                </a:lnTo>
                <a:lnTo>
                  <a:pt x="9354" y="8033"/>
                </a:lnTo>
                <a:lnTo>
                  <a:pt x="8401" y="8584"/>
                </a:lnTo>
                <a:lnTo>
                  <a:pt x="7447" y="9097"/>
                </a:lnTo>
                <a:lnTo>
                  <a:pt x="6456" y="9574"/>
                </a:lnTo>
                <a:lnTo>
                  <a:pt x="5429" y="10014"/>
                </a:lnTo>
                <a:lnTo>
                  <a:pt x="5246" y="9794"/>
                </a:lnTo>
                <a:lnTo>
                  <a:pt x="5466" y="9684"/>
                </a:lnTo>
                <a:lnTo>
                  <a:pt x="6603" y="9134"/>
                </a:lnTo>
                <a:lnTo>
                  <a:pt x="7740" y="8547"/>
                </a:lnTo>
                <a:lnTo>
                  <a:pt x="8877" y="7923"/>
                </a:lnTo>
                <a:lnTo>
                  <a:pt x="9978" y="7263"/>
                </a:lnTo>
                <a:lnTo>
                  <a:pt x="10895" y="6676"/>
                </a:lnTo>
                <a:lnTo>
                  <a:pt x="11812" y="6053"/>
                </a:lnTo>
                <a:lnTo>
                  <a:pt x="12729" y="5392"/>
                </a:lnTo>
                <a:lnTo>
                  <a:pt x="13609" y="4732"/>
                </a:lnTo>
                <a:close/>
                <a:moveTo>
                  <a:pt x="11995" y="9721"/>
                </a:moveTo>
                <a:lnTo>
                  <a:pt x="12472" y="9831"/>
                </a:lnTo>
                <a:lnTo>
                  <a:pt x="12436" y="9867"/>
                </a:lnTo>
                <a:lnTo>
                  <a:pt x="12032" y="10271"/>
                </a:lnTo>
                <a:lnTo>
                  <a:pt x="12032" y="10198"/>
                </a:lnTo>
                <a:lnTo>
                  <a:pt x="11995" y="9721"/>
                </a:lnTo>
                <a:close/>
                <a:moveTo>
                  <a:pt x="2715" y="8804"/>
                </a:moveTo>
                <a:lnTo>
                  <a:pt x="2422" y="9317"/>
                </a:lnTo>
                <a:lnTo>
                  <a:pt x="2165" y="9867"/>
                </a:lnTo>
                <a:lnTo>
                  <a:pt x="2165" y="9941"/>
                </a:lnTo>
                <a:lnTo>
                  <a:pt x="2201" y="10051"/>
                </a:lnTo>
                <a:lnTo>
                  <a:pt x="2275" y="10088"/>
                </a:lnTo>
                <a:lnTo>
                  <a:pt x="2348" y="10124"/>
                </a:lnTo>
                <a:lnTo>
                  <a:pt x="2898" y="10014"/>
                </a:lnTo>
                <a:lnTo>
                  <a:pt x="3449" y="9867"/>
                </a:lnTo>
                <a:lnTo>
                  <a:pt x="3925" y="9684"/>
                </a:lnTo>
                <a:lnTo>
                  <a:pt x="4439" y="9464"/>
                </a:lnTo>
                <a:lnTo>
                  <a:pt x="4549" y="9684"/>
                </a:lnTo>
                <a:lnTo>
                  <a:pt x="3559" y="10124"/>
                </a:lnTo>
                <a:lnTo>
                  <a:pt x="3082" y="10308"/>
                </a:lnTo>
                <a:lnTo>
                  <a:pt x="2568" y="10528"/>
                </a:lnTo>
                <a:lnTo>
                  <a:pt x="2275" y="10638"/>
                </a:lnTo>
                <a:lnTo>
                  <a:pt x="2018" y="10674"/>
                </a:lnTo>
                <a:lnTo>
                  <a:pt x="1761" y="10711"/>
                </a:lnTo>
                <a:lnTo>
                  <a:pt x="1468" y="10711"/>
                </a:lnTo>
                <a:lnTo>
                  <a:pt x="2091" y="9794"/>
                </a:lnTo>
                <a:lnTo>
                  <a:pt x="2348" y="9317"/>
                </a:lnTo>
                <a:lnTo>
                  <a:pt x="2642" y="8877"/>
                </a:lnTo>
                <a:lnTo>
                  <a:pt x="2715" y="8804"/>
                </a:lnTo>
                <a:close/>
                <a:moveTo>
                  <a:pt x="13829" y="5429"/>
                </a:moveTo>
                <a:lnTo>
                  <a:pt x="13940" y="5943"/>
                </a:lnTo>
                <a:lnTo>
                  <a:pt x="13940" y="6456"/>
                </a:lnTo>
                <a:lnTo>
                  <a:pt x="13940" y="6896"/>
                </a:lnTo>
                <a:lnTo>
                  <a:pt x="13866" y="7336"/>
                </a:lnTo>
                <a:lnTo>
                  <a:pt x="13756" y="7740"/>
                </a:lnTo>
                <a:lnTo>
                  <a:pt x="13609" y="8143"/>
                </a:lnTo>
                <a:lnTo>
                  <a:pt x="13426" y="8547"/>
                </a:lnTo>
                <a:lnTo>
                  <a:pt x="13206" y="8914"/>
                </a:lnTo>
                <a:lnTo>
                  <a:pt x="12949" y="9281"/>
                </a:lnTo>
                <a:lnTo>
                  <a:pt x="12656" y="9647"/>
                </a:lnTo>
                <a:lnTo>
                  <a:pt x="12289" y="9611"/>
                </a:lnTo>
                <a:lnTo>
                  <a:pt x="11922" y="9537"/>
                </a:lnTo>
                <a:lnTo>
                  <a:pt x="11849" y="9574"/>
                </a:lnTo>
                <a:lnTo>
                  <a:pt x="11812" y="9574"/>
                </a:lnTo>
                <a:lnTo>
                  <a:pt x="11775" y="9647"/>
                </a:lnTo>
                <a:lnTo>
                  <a:pt x="11702" y="10418"/>
                </a:lnTo>
                <a:lnTo>
                  <a:pt x="11702" y="10491"/>
                </a:lnTo>
                <a:lnTo>
                  <a:pt x="11409" y="10711"/>
                </a:lnTo>
                <a:lnTo>
                  <a:pt x="11188" y="10821"/>
                </a:lnTo>
                <a:lnTo>
                  <a:pt x="11152" y="10858"/>
                </a:lnTo>
                <a:lnTo>
                  <a:pt x="11042" y="10931"/>
                </a:lnTo>
                <a:lnTo>
                  <a:pt x="11042" y="10564"/>
                </a:lnTo>
                <a:lnTo>
                  <a:pt x="11115" y="10198"/>
                </a:lnTo>
                <a:lnTo>
                  <a:pt x="11188" y="9867"/>
                </a:lnTo>
                <a:lnTo>
                  <a:pt x="11298" y="9501"/>
                </a:lnTo>
                <a:lnTo>
                  <a:pt x="11298" y="9464"/>
                </a:lnTo>
                <a:lnTo>
                  <a:pt x="11262" y="9427"/>
                </a:lnTo>
                <a:lnTo>
                  <a:pt x="11225" y="9427"/>
                </a:lnTo>
                <a:lnTo>
                  <a:pt x="11188" y="9464"/>
                </a:lnTo>
                <a:lnTo>
                  <a:pt x="11078" y="9647"/>
                </a:lnTo>
                <a:lnTo>
                  <a:pt x="10968" y="9831"/>
                </a:lnTo>
                <a:lnTo>
                  <a:pt x="10785" y="10234"/>
                </a:lnTo>
                <a:lnTo>
                  <a:pt x="10712" y="10638"/>
                </a:lnTo>
                <a:lnTo>
                  <a:pt x="10712" y="11078"/>
                </a:lnTo>
                <a:lnTo>
                  <a:pt x="10271" y="11261"/>
                </a:lnTo>
                <a:lnTo>
                  <a:pt x="9831" y="11371"/>
                </a:lnTo>
                <a:lnTo>
                  <a:pt x="9868" y="11005"/>
                </a:lnTo>
                <a:lnTo>
                  <a:pt x="9978" y="10638"/>
                </a:lnTo>
                <a:lnTo>
                  <a:pt x="10051" y="10344"/>
                </a:lnTo>
                <a:lnTo>
                  <a:pt x="10161" y="10088"/>
                </a:lnTo>
                <a:lnTo>
                  <a:pt x="10418" y="9574"/>
                </a:lnTo>
                <a:lnTo>
                  <a:pt x="10418" y="9537"/>
                </a:lnTo>
                <a:lnTo>
                  <a:pt x="10381" y="9501"/>
                </a:lnTo>
                <a:lnTo>
                  <a:pt x="10345" y="9501"/>
                </a:lnTo>
                <a:lnTo>
                  <a:pt x="10345" y="9537"/>
                </a:lnTo>
                <a:lnTo>
                  <a:pt x="10015" y="9941"/>
                </a:lnTo>
                <a:lnTo>
                  <a:pt x="9758" y="10418"/>
                </a:lnTo>
                <a:lnTo>
                  <a:pt x="9538" y="10895"/>
                </a:lnTo>
                <a:lnTo>
                  <a:pt x="9501" y="11151"/>
                </a:lnTo>
                <a:lnTo>
                  <a:pt x="9428" y="11408"/>
                </a:lnTo>
                <a:lnTo>
                  <a:pt x="8951" y="11408"/>
                </a:lnTo>
                <a:lnTo>
                  <a:pt x="8951" y="11261"/>
                </a:lnTo>
                <a:lnTo>
                  <a:pt x="8914" y="11225"/>
                </a:lnTo>
                <a:lnTo>
                  <a:pt x="8877" y="11188"/>
                </a:lnTo>
                <a:lnTo>
                  <a:pt x="8841" y="11188"/>
                </a:lnTo>
                <a:lnTo>
                  <a:pt x="8804" y="11225"/>
                </a:lnTo>
                <a:lnTo>
                  <a:pt x="8731" y="11298"/>
                </a:lnTo>
                <a:lnTo>
                  <a:pt x="9171" y="10454"/>
                </a:lnTo>
                <a:lnTo>
                  <a:pt x="9391" y="10051"/>
                </a:lnTo>
                <a:lnTo>
                  <a:pt x="9684" y="9647"/>
                </a:lnTo>
                <a:lnTo>
                  <a:pt x="9684" y="9611"/>
                </a:lnTo>
                <a:lnTo>
                  <a:pt x="9648" y="9611"/>
                </a:lnTo>
                <a:lnTo>
                  <a:pt x="9648" y="9574"/>
                </a:lnTo>
                <a:lnTo>
                  <a:pt x="9611" y="9611"/>
                </a:lnTo>
                <a:lnTo>
                  <a:pt x="9244" y="10014"/>
                </a:lnTo>
                <a:lnTo>
                  <a:pt x="8914" y="10418"/>
                </a:lnTo>
                <a:lnTo>
                  <a:pt x="8621" y="10858"/>
                </a:lnTo>
                <a:lnTo>
                  <a:pt x="8327" y="11335"/>
                </a:lnTo>
                <a:lnTo>
                  <a:pt x="7960" y="11225"/>
                </a:lnTo>
                <a:lnTo>
                  <a:pt x="7997" y="11188"/>
                </a:lnTo>
                <a:lnTo>
                  <a:pt x="7997" y="11151"/>
                </a:lnTo>
                <a:lnTo>
                  <a:pt x="7960" y="11115"/>
                </a:lnTo>
                <a:lnTo>
                  <a:pt x="7960" y="11078"/>
                </a:lnTo>
                <a:lnTo>
                  <a:pt x="7924" y="10968"/>
                </a:lnTo>
                <a:lnTo>
                  <a:pt x="7960" y="10858"/>
                </a:lnTo>
                <a:lnTo>
                  <a:pt x="8034" y="10601"/>
                </a:lnTo>
                <a:lnTo>
                  <a:pt x="8181" y="10308"/>
                </a:lnTo>
                <a:lnTo>
                  <a:pt x="8474" y="9831"/>
                </a:lnTo>
                <a:lnTo>
                  <a:pt x="8767" y="9427"/>
                </a:lnTo>
                <a:lnTo>
                  <a:pt x="8804" y="9391"/>
                </a:lnTo>
                <a:lnTo>
                  <a:pt x="8767" y="9317"/>
                </a:lnTo>
                <a:lnTo>
                  <a:pt x="8694" y="9317"/>
                </a:lnTo>
                <a:lnTo>
                  <a:pt x="8364" y="9537"/>
                </a:lnTo>
                <a:lnTo>
                  <a:pt x="8107" y="9831"/>
                </a:lnTo>
                <a:lnTo>
                  <a:pt x="7887" y="10124"/>
                </a:lnTo>
                <a:lnTo>
                  <a:pt x="7704" y="10454"/>
                </a:lnTo>
                <a:lnTo>
                  <a:pt x="7594" y="10784"/>
                </a:lnTo>
                <a:lnTo>
                  <a:pt x="7557" y="10968"/>
                </a:lnTo>
                <a:lnTo>
                  <a:pt x="7594" y="11115"/>
                </a:lnTo>
                <a:lnTo>
                  <a:pt x="7153" y="10968"/>
                </a:lnTo>
                <a:lnTo>
                  <a:pt x="6713" y="10784"/>
                </a:lnTo>
                <a:lnTo>
                  <a:pt x="6933" y="10564"/>
                </a:lnTo>
                <a:lnTo>
                  <a:pt x="7080" y="10344"/>
                </a:lnTo>
                <a:lnTo>
                  <a:pt x="7153" y="10234"/>
                </a:lnTo>
                <a:lnTo>
                  <a:pt x="7190" y="10124"/>
                </a:lnTo>
                <a:lnTo>
                  <a:pt x="7190" y="10088"/>
                </a:lnTo>
                <a:lnTo>
                  <a:pt x="7153" y="10088"/>
                </a:lnTo>
                <a:lnTo>
                  <a:pt x="7080" y="10124"/>
                </a:lnTo>
                <a:lnTo>
                  <a:pt x="7007" y="10161"/>
                </a:lnTo>
                <a:lnTo>
                  <a:pt x="6823" y="10308"/>
                </a:lnTo>
                <a:lnTo>
                  <a:pt x="6493" y="10564"/>
                </a:lnTo>
                <a:lnTo>
                  <a:pt x="6420" y="10638"/>
                </a:lnTo>
                <a:lnTo>
                  <a:pt x="5906" y="10344"/>
                </a:lnTo>
                <a:lnTo>
                  <a:pt x="6897" y="9904"/>
                </a:lnTo>
                <a:lnTo>
                  <a:pt x="7887" y="9391"/>
                </a:lnTo>
                <a:lnTo>
                  <a:pt x="8877" y="8877"/>
                </a:lnTo>
                <a:lnTo>
                  <a:pt x="9795" y="8327"/>
                </a:lnTo>
                <a:lnTo>
                  <a:pt x="10748" y="7740"/>
                </a:lnTo>
                <a:lnTo>
                  <a:pt x="11665" y="7116"/>
                </a:lnTo>
                <a:lnTo>
                  <a:pt x="12546" y="6456"/>
                </a:lnTo>
                <a:lnTo>
                  <a:pt x="13426" y="5796"/>
                </a:lnTo>
                <a:lnTo>
                  <a:pt x="13829" y="5429"/>
                </a:lnTo>
                <a:close/>
                <a:moveTo>
                  <a:pt x="1651" y="9757"/>
                </a:moveTo>
                <a:lnTo>
                  <a:pt x="1028" y="10711"/>
                </a:lnTo>
                <a:lnTo>
                  <a:pt x="991" y="10784"/>
                </a:lnTo>
                <a:lnTo>
                  <a:pt x="1028" y="10858"/>
                </a:lnTo>
                <a:lnTo>
                  <a:pt x="1028" y="10931"/>
                </a:lnTo>
                <a:lnTo>
                  <a:pt x="1101" y="10968"/>
                </a:lnTo>
                <a:lnTo>
                  <a:pt x="1358" y="11041"/>
                </a:lnTo>
                <a:lnTo>
                  <a:pt x="1651" y="11078"/>
                </a:lnTo>
                <a:lnTo>
                  <a:pt x="1908" y="11078"/>
                </a:lnTo>
                <a:lnTo>
                  <a:pt x="2165" y="11041"/>
                </a:lnTo>
                <a:lnTo>
                  <a:pt x="2715" y="10858"/>
                </a:lnTo>
                <a:lnTo>
                  <a:pt x="3229" y="10638"/>
                </a:lnTo>
                <a:lnTo>
                  <a:pt x="4769" y="10014"/>
                </a:lnTo>
                <a:lnTo>
                  <a:pt x="4953" y="10198"/>
                </a:lnTo>
                <a:lnTo>
                  <a:pt x="4072" y="10564"/>
                </a:lnTo>
                <a:lnTo>
                  <a:pt x="3192" y="10895"/>
                </a:lnTo>
                <a:lnTo>
                  <a:pt x="2238" y="11188"/>
                </a:lnTo>
                <a:lnTo>
                  <a:pt x="1248" y="11445"/>
                </a:lnTo>
                <a:lnTo>
                  <a:pt x="1101" y="11518"/>
                </a:lnTo>
                <a:lnTo>
                  <a:pt x="844" y="11555"/>
                </a:lnTo>
                <a:lnTo>
                  <a:pt x="624" y="11555"/>
                </a:lnTo>
                <a:lnTo>
                  <a:pt x="551" y="11518"/>
                </a:lnTo>
                <a:lnTo>
                  <a:pt x="477" y="11481"/>
                </a:lnTo>
                <a:lnTo>
                  <a:pt x="477" y="11408"/>
                </a:lnTo>
                <a:lnTo>
                  <a:pt x="514" y="11298"/>
                </a:lnTo>
                <a:lnTo>
                  <a:pt x="661" y="11005"/>
                </a:lnTo>
                <a:lnTo>
                  <a:pt x="991" y="10601"/>
                </a:lnTo>
                <a:lnTo>
                  <a:pt x="1321" y="10161"/>
                </a:lnTo>
                <a:lnTo>
                  <a:pt x="1651" y="9757"/>
                </a:lnTo>
                <a:close/>
                <a:moveTo>
                  <a:pt x="16324" y="0"/>
                </a:moveTo>
                <a:lnTo>
                  <a:pt x="16140" y="37"/>
                </a:lnTo>
                <a:lnTo>
                  <a:pt x="15774" y="147"/>
                </a:lnTo>
                <a:lnTo>
                  <a:pt x="15480" y="330"/>
                </a:lnTo>
                <a:lnTo>
                  <a:pt x="14636" y="807"/>
                </a:lnTo>
                <a:lnTo>
                  <a:pt x="13866" y="1357"/>
                </a:lnTo>
                <a:lnTo>
                  <a:pt x="13059" y="1908"/>
                </a:lnTo>
                <a:lnTo>
                  <a:pt x="12289" y="2458"/>
                </a:lnTo>
                <a:lnTo>
                  <a:pt x="12032" y="2311"/>
                </a:lnTo>
                <a:lnTo>
                  <a:pt x="11812" y="2238"/>
                </a:lnTo>
                <a:lnTo>
                  <a:pt x="11629" y="2238"/>
                </a:lnTo>
                <a:lnTo>
                  <a:pt x="11372" y="2091"/>
                </a:lnTo>
                <a:lnTo>
                  <a:pt x="11115" y="1981"/>
                </a:lnTo>
                <a:lnTo>
                  <a:pt x="10858" y="1908"/>
                </a:lnTo>
                <a:lnTo>
                  <a:pt x="10565" y="1834"/>
                </a:lnTo>
                <a:lnTo>
                  <a:pt x="10015" y="1761"/>
                </a:lnTo>
                <a:lnTo>
                  <a:pt x="9464" y="1761"/>
                </a:lnTo>
                <a:lnTo>
                  <a:pt x="8914" y="1834"/>
                </a:lnTo>
                <a:lnTo>
                  <a:pt x="8364" y="1981"/>
                </a:lnTo>
                <a:lnTo>
                  <a:pt x="7814" y="2164"/>
                </a:lnTo>
                <a:lnTo>
                  <a:pt x="7300" y="2384"/>
                </a:lnTo>
                <a:lnTo>
                  <a:pt x="6677" y="2715"/>
                </a:lnTo>
                <a:lnTo>
                  <a:pt x="6090" y="3081"/>
                </a:lnTo>
                <a:lnTo>
                  <a:pt x="5503" y="3522"/>
                </a:lnTo>
                <a:lnTo>
                  <a:pt x="4989" y="3962"/>
                </a:lnTo>
                <a:lnTo>
                  <a:pt x="4769" y="4219"/>
                </a:lnTo>
                <a:lnTo>
                  <a:pt x="4549" y="4475"/>
                </a:lnTo>
                <a:lnTo>
                  <a:pt x="4402" y="4769"/>
                </a:lnTo>
                <a:lnTo>
                  <a:pt x="4256" y="5062"/>
                </a:lnTo>
                <a:lnTo>
                  <a:pt x="4146" y="5356"/>
                </a:lnTo>
                <a:lnTo>
                  <a:pt x="4035" y="5686"/>
                </a:lnTo>
                <a:lnTo>
                  <a:pt x="3999" y="6016"/>
                </a:lnTo>
                <a:lnTo>
                  <a:pt x="3925" y="6346"/>
                </a:lnTo>
                <a:lnTo>
                  <a:pt x="3889" y="6970"/>
                </a:lnTo>
                <a:lnTo>
                  <a:pt x="3925" y="7630"/>
                </a:lnTo>
                <a:lnTo>
                  <a:pt x="3339" y="7960"/>
                </a:lnTo>
                <a:lnTo>
                  <a:pt x="2752" y="8290"/>
                </a:lnTo>
                <a:lnTo>
                  <a:pt x="2238" y="8657"/>
                </a:lnTo>
                <a:lnTo>
                  <a:pt x="1725" y="9097"/>
                </a:lnTo>
                <a:lnTo>
                  <a:pt x="1248" y="9574"/>
                </a:lnTo>
                <a:lnTo>
                  <a:pt x="808" y="10051"/>
                </a:lnTo>
                <a:lnTo>
                  <a:pt x="404" y="10601"/>
                </a:lnTo>
                <a:lnTo>
                  <a:pt x="221" y="10858"/>
                </a:lnTo>
                <a:lnTo>
                  <a:pt x="74" y="11151"/>
                </a:lnTo>
                <a:lnTo>
                  <a:pt x="1" y="11371"/>
                </a:lnTo>
                <a:lnTo>
                  <a:pt x="37" y="11555"/>
                </a:lnTo>
                <a:lnTo>
                  <a:pt x="111" y="11738"/>
                </a:lnTo>
                <a:lnTo>
                  <a:pt x="184" y="11812"/>
                </a:lnTo>
                <a:lnTo>
                  <a:pt x="257" y="11885"/>
                </a:lnTo>
                <a:lnTo>
                  <a:pt x="477" y="11958"/>
                </a:lnTo>
                <a:lnTo>
                  <a:pt x="697" y="11995"/>
                </a:lnTo>
                <a:lnTo>
                  <a:pt x="918" y="11995"/>
                </a:lnTo>
                <a:lnTo>
                  <a:pt x="1174" y="11958"/>
                </a:lnTo>
                <a:lnTo>
                  <a:pt x="1835" y="11812"/>
                </a:lnTo>
                <a:lnTo>
                  <a:pt x="2495" y="11591"/>
                </a:lnTo>
                <a:lnTo>
                  <a:pt x="3815" y="11151"/>
                </a:lnTo>
                <a:lnTo>
                  <a:pt x="4586" y="10858"/>
                </a:lnTo>
                <a:lnTo>
                  <a:pt x="5356" y="10564"/>
                </a:lnTo>
                <a:lnTo>
                  <a:pt x="5760" y="10858"/>
                </a:lnTo>
                <a:lnTo>
                  <a:pt x="6200" y="11078"/>
                </a:lnTo>
                <a:lnTo>
                  <a:pt x="6236" y="11261"/>
                </a:lnTo>
                <a:lnTo>
                  <a:pt x="6273" y="11335"/>
                </a:lnTo>
                <a:lnTo>
                  <a:pt x="6346" y="11371"/>
                </a:lnTo>
                <a:lnTo>
                  <a:pt x="6493" y="11371"/>
                </a:lnTo>
                <a:lnTo>
                  <a:pt x="6603" y="11261"/>
                </a:lnTo>
                <a:lnTo>
                  <a:pt x="7410" y="11591"/>
                </a:lnTo>
                <a:lnTo>
                  <a:pt x="7814" y="11702"/>
                </a:lnTo>
                <a:lnTo>
                  <a:pt x="8217" y="11812"/>
                </a:lnTo>
                <a:lnTo>
                  <a:pt x="8291" y="11848"/>
                </a:lnTo>
                <a:lnTo>
                  <a:pt x="8364" y="11885"/>
                </a:lnTo>
                <a:lnTo>
                  <a:pt x="8474" y="11848"/>
                </a:lnTo>
                <a:lnTo>
                  <a:pt x="8547" y="11885"/>
                </a:lnTo>
                <a:lnTo>
                  <a:pt x="8877" y="11922"/>
                </a:lnTo>
                <a:lnTo>
                  <a:pt x="9574" y="11922"/>
                </a:lnTo>
                <a:lnTo>
                  <a:pt x="9905" y="11885"/>
                </a:lnTo>
                <a:lnTo>
                  <a:pt x="10235" y="11812"/>
                </a:lnTo>
                <a:lnTo>
                  <a:pt x="10565" y="11702"/>
                </a:lnTo>
                <a:lnTo>
                  <a:pt x="10895" y="11555"/>
                </a:lnTo>
                <a:lnTo>
                  <a:pt x="11225" y="11408"/>
                </a:lnTo>
                <a:lnTo>
                  <a:pt x="11555" y="11225"/>
                </a:lnTo>
                <a:lnTo>
                  <a:pt x="11885" y="11041"/>
                </a:lnTo>
                <a:lnTo>
                  <a:pt x="12179" y="10784"/>
                </a:lnTo>
                <a:lnTo>
                  <a:pt x="12472" y="10564"/>
                </a:lnTo>
                <a:lnTo>
                  <a:pt x="12766" y="10308"/>
                </a:lnTo>
                <a:lnTo>
                  <a:pt x="13022" y="10014"/>
                </a:lnTo>
                <a:lnTo>
                  <a:pt x="13279" y="9721"/>
                </a:lnTo>
                <a:lnTo>
                  <a:pt x="13499" y="9391"/>
                </a:lnTo>
                <a:lnTo>
                  <a:pt x="13719" y="9097"/>
                </a:lnTo>
                <a:lnTo>
                  <a:pt x="13903" y="8730"/>
                </a:lnTo>
                <a:lnTo>
                  <a:pt x="14050" y="8400"/>
                </a:lnTo>
                <a:lnTo>
                  <a:pt x="14196" y="8033"/>
                </a:lnTo>
                <a:lnTo>
                  <a:pt x="14306" y="7667"/>
                </a:lnTo>
                <a:lnTo>
                  <a:pt x="14380" y="7300"/>
                </a:lnTo>
                <a:lnTo>
                  <a:pt x="14453" y="6933"/>
                </a:lnTo>
                <a:lnTo>
                  <a:pt x="14490" y="6529"/>
                </a:lnTo>
                <a:lnTo>
                  <a:pt x="14490" y="6163"/>
                </a:lnTo>
                <a:lnTo>
                  <a:pt x="14453" y="5796"/>
                </a:lnTo>
                <a:lnTo>
                  <a:pt x="14380" y="5429"/>
                </a:lnTo>
                <a:lnTo>
                  <a:pt x="14270" y="5062"/>
                </a:lnTo>
                <a:lnTo>
                  <a:pt x="15113" y="4329"/>
                </a:lnTo>
                <a:lnTo>
                  <a:pt x="15920" y="3558"/>
                </a:lnTo>
                <a:lnTo>
                  <a:pt x="16434" y="3045"/>
                </a:lnTo>
                <a:lnTo>
                  <a:pt x="16691" y="2751"/>
                </a:lnTo>
                <a:lnTo>
                  <a:pt x="16947" y="2458"/>
                </a:lnTo>
                <a:lnTo>
                  <a:pt x="17168" y="2128"/>
                </a:lnTo>
                <a:lnTo>
                  <a:pt x="17351" y="1798"/>
                </a:lnTo>
                <a:lnTo>
                  <a:pt x="17461" y="1431"/>
                </a:lnTo>
                <a:lnTo>
                  <a:pt x="17461" y="1247"/>
                </a:lnTo>
                <a:lnTo>
                  <a:pt x="17461" y="1064"/>
                </a:lnTo>
                <a:lnTo>
                  <a:pt x="17388" y="770"/>
                </a:lnTo>
                <a:lnTo>
                  <a:pt x="17278" y="514"/>
                </a:lnTo>
                <a:lnTo>
                  <a:pt x="17094" y="257"/>
                </a:lnTo>
                <a:lnTo>
                  <a:pt x="16837" y="74"/>
                </a:lnTo>
                <a:lnTo>
                  <a:pt x="16691" y="37"/>
                </a:lnTo>
                <a:lnTo>
                  <a:pt x="16507"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32" name="Google Shape;432;p20"/>
          <p:cNvSpPr/>
          <p:nvPr/>
        </p:nvSpPr>
        <p:spPr>
          <a:xfrm>
            <a:off x="6581517" y="4041241"/>
            <a:ext cx="372518" cy="384998"/>
          </a:xfrm>
          <a:custGeom>
            <a:rect b="b" l="l" r="r" t="t"/>
            <a:pathLst>
              <a:path extrusionOk="0" h="13573" w="13133">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33" name="Google Shape;433;p20"/>
          <p:cNvSpPr/>
          <p:nvPr/>
        </p:nvSpPr>
        <p:spPr>
          <a:xfrm>
            <a:off x="6507132" y="4533962"/>
            <a:ext cx="521292" cy="538992"/>
          </a:xfrm>
          <a:custGeom>
            <a:rect b="b" l="l" r="r" t="t"/>
            <a:pathLst>
              <a:path extrusionOk="0" h="19002" w="18378">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34" name="Google Shape;434;p20"/>
          <p:cNvSpPr/>
          <p:nvPr/>
        </p:nvSpPr>
        <p:spPr>
          <a:xfrm>
            <a:off x="5501054" y="4557600"/>
            <a:ext cx="504670" cy="400627"/>
          </a:xfrm>
          <a:custGeom>
            <a:rect b="b" l="l" r="r" t="t"/>
            <a:pathLst>
              <a:path extrusionOk="0" h="14124" w="17792">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35" name="Google Shape;435;p20"/>
          <p:cNvSpPr/>
          <p:nvPr/>
        </p:nvSpPr>
        <p:spPr>
          <a:xfrm>
            <a:off x="5201567" y="4075599"/>
            <a:ext cx="470320" cy="442210"/>
          </a:xfrm>
          <a:custGeom>
            <a:rect b="b" l="l" r="r" t="t"/>
            <a:pathLst>
              <a:path extrusionOk="0" h="15590" w="16581">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36" name="Google Shape;436;p20"/>
          <p:cNvSpPr/>
          <p:nvPr/>
        </p:nvSpPr>
        <p:spPr>
          <a:xfrm>
            <a:off x="4765584" y="4075593"/>
            <a:ext cx="339602" cy="400617"/>
          </a:xfrm>
          <a:custGeom>
            <a:rect b="b" l="l" r="r" t="t"/>
            <a:pathLst>
              <a:path extrusionOk="0" h="11079" w="9391">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37" name="Google Shape;437;p20"/>
          <p:cNvSpPr/>
          <p:nvPr/>
        </p:nvSpPr>
        <p:spPr>
          <a:xfrm>
            <a:off x="5521858" y="4998019"/>
            <a:ext cx="463059" cy="177962"/>
          </a:xfrm>
          <a:custGeom>
            <a:rect b="b" l="l" r="r" t="t"/>
            <a:pathLst>
              <a:path extrusionOk="0" h="6274" w="16325">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38" name="Google Shape;438;p20"/>
          <p:cNvSpPr/>
          <p:nvPr/>
        </p:nvSpPr>
        <p:spPr>
          <a:xfrm>
            <a:off x="8052572" y="4825260"/>
            <a:ext cx="589992" cy="414129"/>
          </a:xfrm>
          <a:custGeom>
            <a:rect b="b" l="l" r="r" t="t"/>
            <a:pathLst>
              <a:path extrusionOk="0" h="14600" w="2080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39" name="Google Shape;439;p20"/>
          <p:cNvSpPr/>
          <p:nvPr/>
        </p:nvSpPr>
        <p:spPr>
          <a:xfrm>
            <a:off x="8052577" y="4029277"/>
            <a:ext cx="388118" cy="408938"/>
          </a:xfrm>
          <a:custGeom>
            <a:rect b="b" l="l" r="r" t="t"/>
            <a:pathLst>
              <a:path extrusionOk="0" h="14417" w="13683">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40" name="Google Shape;440;p20"/>
          <p:cNvSpPr/>
          <p:nvPr/>
        </p:nvSpPr>
        <p:spPr>
          <a:xfrm>
            <a:off x="6984573" y="4950383"/>
            <a:ext cx="297606" cy="211234"/>
          </a:xfrm>
          <a:custGeom>
            <a:rect b="b" l="l" r="r" t="t"/>
            <a:pathLst>
              <a:path extrusionOk="0" h="7447" w="10492">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41" name="Google Shape;441;p20"/>
          <p:cNvSpPr/>
          <p:nvPr/>
        </p:nvSpPr>
        <p:spPr>
          <a:xfrm>
            <a:off x="8749725" y="4950125"/>
            <a:ext cx="288245" cy="184202"/>
          </a:xfrm>
          <a:custGeom>
            <a:rect b="b" l="l" r="r" t="t"/>
            <a:pathLst>
              <a:path extrusionOk="0" h="6494" w="10162">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42" name="Google Shape;442;p20"/>
          <p:cNvSpPr/>
          <p:nvPr/>
        </p:nvSpPr>
        <p:spPr>
          <a:xfrm>
            <a:off x="6160715" y="4780234"/>
            <a:ext cx="323616" cy="321546"/>
          </a:xfrm>
          <a:custGeom>
            <a:rect b="b" l="l" r="r" t="t"/>
            <a:pathLst>
              <a:path extrusionOk="0" h="11336" w="11409">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43" name="Google Shape;443;p20"/>
          <p:cNvSpPr/>
          <p:nvPr/>
        </p:nvSpPr>
        <p:spPr>
          <a:xfrm>
            <a:off x="8522444" y="4000279"/>
            <a:ext cx="306966" cy="385027"/>
          </a:xfrm>
          <a:custGeom>
            <a:rect b="b" l="l" r="r" t="t"/>
            <a:pathLst>
              <a:path extrusionOk="0" h="13574" w="10822">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44" name="Google Shape;444;p20"/>
          <p:cNvSpPr/>
          <p:nvPr/>
        </p:nvSpPr>
        <p:spPr>
          <a:xfrm>
            <a:off x="4892224" y="4552927"/>
            <a:ext cx="416228" cy="409988"/>
          </a:xfrm>
          <a:custGeom>
            <a:rect b="b" l="l" r="r" t="t"/>
            <a:pathLst>
              <a:path extrusionOk="0" h="14454" w="14674">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45" name="Google Shape;445;p20"/>
          <p:cNvSpPr/>
          <p:nvPr/>
        </p:nvSpPr>
        <p:spPr>
          <a:xfrm>
            <a:off x="8829403" y="4583868"/>
            <a:ext cx="391238" cy="289295"/>
          </a:xfrm>
          <a:custGeom>
            <a:rect b="b" l="l" r="r" t="t"/>
            <a:pathLst>
              <a:path extrusionOk="0" h="10199" w="13793">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46" name="Google Shape;446;p20"/>
          <p:cNvSpPr/>
          <p:nvPr/>
        </p:nvSpPr>
        <p:spPr>
          <a:xfrm>
            <a:off x="4489179" y="4206693"/>
            <a:ext cx="180033" cy="373539"/>
          </a:xfrm>
          <a:custGeom>
            <a:rect b="b" l="l" r="r" t="t"/>
            <a:pathLst>
              <a:path extrusionOk="0" h="13169" w="6347">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47" name="Google Shape;447;p20"/>
          <p:cNvSpPr/>
          <p:nvPr/>
        </p:nvSpPr>
        <p:spPr>
          <a:xfrm rot="1920548">
            <a:off x="7236726" y="4658174"/>
            <a:ext cx="501522" cy="425557"/>
          </a:xfrm>
          <a:custGeom>
            <a:rect b="b" l="l" r="r" t="t"/>
            <a:pathLst>
              <a:path extrusionOk="0" h="15004" w="17681">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48" name="Google Shape;448;p20"/>
          <p:cNvSpPr/>
          <p:nvPr/>
        </p:nvSpPr>
        <p:spPr>
          <a:xfrm>
            <a:off x="8263292" y="4517805"/>
            <a:ext cx="479681" cy="339217"/>
          </a:xfrm>
          <a:custGeom>
            <a:rect b="b" l="l" r="r" t="t"/>
            <a:pathLst>
              <a:path extrusionOk="0" h="11959" w="16911">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49" name="Google Shape;449;p20"/>
          <p:cNvSpPr/>
          <p:nvPr/>
        </p:nvSpPr>
        <p:spPr>
          <a:xfrm rot="-5400000">
            <a:off x="7684355" y="3982230"/>
            <a:ext cx="279906" cy="357966"/>
          </a:xfrm>
          <a:custGeom>
            <a:rect b="b" l="l" r="r" t="t"/>
            <a:pathLst>
              <a:path extrusionOk="0" h="12620" w="9868">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50" name="Google Shape;450;p20"/>
          <p:cNvSpPr/>
          <p:nvPr/>
        </p:nvSpPr>
        <p:spPr>
          <a:xfrm>
            <a:off x="7659648" y="4370196"/>
            <a:ext cx="377708" cy="426638"/>
          </a:xfrm>
          <a:custGeom>
            <a:rect b="b" l="l" r="r" t="t"/>
            <a:pathLst>
              <a:path extrusionOk="0" h="15041" w="13316">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51" name="Google Shape;451;p20"/>
          <p:cNvSpPr/>
          <p:nvPr/>
        </p:nvSpPr>
        <p:spPr>
          <a:xfrm>
            <a:off x="5059563" y="4957957"/>
            <a:ext cx="386048" cy="258065"/>
          </a:xfrm>
          <a:custGeom>
            <a:rect b="b" l="l" r="r" t="t"/>
            <a:pathLst>
              <a:path extrusionOk="0" h="9098" w="1361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52" name="Google Shape;452;p20"/>
          <p:cNvSpPr/>
          <p:nvPr/>
        </p:nvSpPr>
        <p:spPr>
          <a:xfrm>
            <a:off x="7782420" y="4885132"/>
            <a:ext cx="174842" cy="187322"/>
          </a:xfrm>
          <a:custGeom>
            <a:rect b="b" l="l" r="r" t="t"/>
            <a:pathLst>
              <a:path extrusionOk="0" h="6604" w="6164">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53" name="Google Shape;453;p20"/>
          <p:cNvSpPr/>
          <p:nvPr/>
        </p:nvSpPr>
        <p:spPr>
          <a:xfrm>
            <a:off x="1482765" y="4209515"/>
            <a:ext cx="210213" cy="458889"/>
          </a:xfrm>
          <a:custGeom>
            <a:rect b="b" l="l" r="r" t="t"/>
            <a:pathLst>
              <a:path extrusionOk="0" h="16178" w="7411">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54" name="Google Shape;454;p20"/>
          <p:cNvSpPr/>
          <p:nvPr/>
        </p:nvSpPr>
        <p:spPr>
          <a:xfrm>
            <a:off x="945960" y="4042836"/>
            <a:ext cx="414157" cy="507762"/>
          </a:xfrm>
          <a:custGeom>
            <a:rect b="b" l="l" r="r" t="t"/>
            <a:pathLst>
              <a:path extrusionOk="0" h="17901" w="14601">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55" name="Google Shape;455;p20"/>
          <p:cNvSpPr/>
          <p:nvPr/>
        </p:nvSpPr>
        <p:spPr>
          <a:xfrm>
            <a:off x="2263010" y="4132028"/>
            <a:ext cx="456818" cy="425588"/>
          </a:xfrm>
          <a:custGeom>
            <a:rect b="b" l="l" r="r" t="t"/>
            <a:pathLst>
              <a:path extrusionOk="0" h="15004" w="16105">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56" name="Google Shape;456;p20"/>
          <p:cNvSpPr/>
          <p:nvPr/>
        </p:nvSpPr>
        <p:spPr>
          <a:xfrm>
            <a:off x="1780917" y="4041241"/>
            <a:ext cx="372518" cy="384998"/>
          </a:xfrm>
          <a:custGeom>
            <a:rect b="b" l="l" r="r" t="t"/>
            <a:pathLst>
              <a:path extrusionOk="0" h="13573" w="13133">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57" name="Google Shape;457;p20"/>
          <p:cNvSpPr/>
          <p:nvPr/>
        </p:nvSpPr>
        <p:spPr>
          <a:xfrm>
            <a:off x="1706532" y="4533962"/>
            <a:ext cx="521292" cy="538992"/>
          </a:xfrm>
          <a:custGeom>
            <a:rect b="b" l="l" r="r" t="t"/>
            <a:pathLst>
              <a:path extrusionOk="0" h="19002" w="18378">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58" name="Google Shape;458;p20"/>
          <p:cNvSpPr/>
          <p:nvPr/>
        </p:nvSpPr>
        <p:spPr>
          <a:xfrm>
            <a:off x="700454" y="4557600"/>
            <a:ext cx="504670" cy="400627"/>
          </a:xfrm>
          <a:custGeom>
            <a:rect b="b" l="l" r="r" t="t"/>
            <a:pathLst>
              <a:path extrusionOk="0" h="14124" w="17792">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59" name="Google Shape;459;p20"/>
          <p:cNvSpPr/>
          <p:nvPr/>
        </p:nvSpPr>
        <p:spPr>
          <a:xfrm>
            <a:off x="400967" y="4075599"/>
            <a:ext cx="470320" cy="442210"/>
          </a:xfrm>
          <a:custGeom>
            <a:rect b="b" l="l" r="r" t="t"/>
            <a:pathLst>
              <a:path extrusionOk="0" h="15590" w="16581">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60" name="Google Shape;460;p20"/>
          <p:cNvSpPr/>
          <p:nvPr/>
        </p:nvSpPr>
        <p:spPr>
          <a:xfrm>
            <a:off x="-35016" y="4075593"/>
            <a:ext cx="339602" cy="400617"/>
          </a:xfrm>
          <a:custGeom>
            <a:rect b="b" l="l" r="r" t="t"/>
            <a:pathLst>
              <a:path extrusionOk="0" h="11079" w="9391">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61" name="Google Shape;461;p20"/>
          <p:cNvSpPr/>
          <p:nvPr/>
        </p:nvSpPr>
        <p:spPr>
          <a:xfrm>
            <a:off x="721258" y="4998019"/>
            <a:ext cx="463059" cy="177962"/>
          </a:xfrm>
          <a:custGeom>
            <a:rect b="b" l="l" r="r" t="t"/>
            <a:pathLst>
              <a:path extrusionOk="0" h="6274" w="16325">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62" name="Google Shape;462;p20"/>
          <p:cNvSpPr/>
          <p:nvPr/>
        </p:nvSpPr>
        <p:spPr>
          <a:xfrm>
            <a:off x="3251972" y="4825260"/>
            <a:ext cx="589992" cy="414129"/>
          </a:xfrm>
          <a:custGeom>
            <a:rect b="b" l="l" r="r" t="t"/>
            <a:pathLst>
              <a:path extrusionOk="0" h="14600" w="2080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63" name="Google Shape;463;p20"/>
          <p:cNvSpPr/>
          <p:nvPr/>
        </p:nvSpPr>
        <p:spPr>
          <a:xfrm>
            <a:off x="3251978" y="4029277"/>
            <a:ext cx="388118" cy="408938"/>
          </a:xfrm>
          <a:custGeom>
            <a:rect b="b" l="l" r="r" t="t"/>
            <a:pathLst>
              <a:path extrusionOk="0" h="14417" w="13683">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64" name="Google Shape;464;p20"/>
          <p:cNvSpPr/>
          <p:nvPr/>
        </p:nvSpPr>
        <p:spPr>
          <a:xfrm>
            <a:off x="2183974" y="4950383"/>
            <a:ext cx="297606" cy="211234"/>
          </a:xfrm>
          <a:custGeom>
            <a:rect b="b" l="l" r="r" t="t"/>
            <a:pathLst>
              <a:path extrusionOk="0" h="7447" w="10492">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65" name="Google Shape;465;p20"/>
          <p:cNvSpPr/>
          <p:nvPr/>
        </p:nvSpPr>
        <p:spPr>
          <a:xfrm>
            <a:off x="3949125" y="4950125"/>
            <a:ext cx="288245" cy="184202"/>
          </a:xfrm>
          <a:custGeom>
            <a:rect b="b" l="l" r="r" t="t"/>
            <a:pathLst>
              <a:path extrusionOk="0" h="6494" w="10162">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66" name="Google Shape;466;p20"/>
          <p:cNvSpPr/>
          <p:nvPr/>
        </p:nvSpPr>
        <p:spPr>
          <a:xfrm>
            <a:off x="1360115" y="4780234"/>
            <a:ext cx="323616" cy="321546"/>
          </a:xfrm>
          <a:custGeom>
            <a:rect b="b" l="l" r="r" t="t"/>
            <a:pathLst>
              <a:path extrusionOk="0" h="11336" w="11409">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67" name="Google Shape;467;p20"/>
          <p:cNvSpPr/>
          <p:nvPr/>
        </p:nvSpPr>
        <p:spPr>
          <a:xfrm>
            <a:off x="3721844" y="4000279"/>
            <a:ext cx="306966" cy="385027"/>
          </a:xfrm>
          <a:custGeom>
            <a:rect b="b" l="l" r="r" t="t"/>
            <a:pathLst>
              <a:path extrusionOk="0" h="13574" w="10822">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68" name="Google Shape;468;p20"/>
          <p:cNvSpPr/>
          <p:nvPr/>
        </p:nvSpPr>
        <p:spPr>
          <a:xfrm>
            <a:off x="91624" y="4552927"/>
            <a:ext cx="416228" cy="409988"/>
          </a:xfrm>
          <a:custGeom>
            <a:rect b="b" l="l" r="r" t="t"/>
            <a:pathLst>
              <a:path extrusionOk="0" h="14454" w="14674">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69" name="Google Shape;469;p20"/>
          <p:cNvSpPr/>
          <p:nvPr/>
        </p:nvSpPr>
        <p:spPr>
          <a:xfrm>
            <a:off x="4028803" y="4583868"/>
            <a:ext cx="391238" cy="289295"/>
          </a:xfrm>
          <a:custGeom>
            <a:rect b="b" l="l" r="r" t="t"/>
            <a:pathLst>
              <a:path extrusionOk="0" h="10199" w="13793">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70" name="Google Shape;470;p20"/>
          <p:cNvSpPr/>
          <p:nvPr/>
        </p:nvSpPr>
        <p:spPr>
          <a:xfrm>
            <a:off x="2704" y="4900231"/>
            <a:ext cx="180033" cy="373539"/>
          </a:xfrm>
          <a:custGeom>
            <a:rect b="b" l="l" r="r" t="t"/>
            <a:pathLst>
              <a:path extrusionOk="0" h="13169" w="6347">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71" name="Google Shape;471;p20"/>
          <p:cNvSpPr/>
          <p:nvPr/>
        </p:nvSpPr>
        <p:spPr>
          <a:xfrm rot="1920548">
            <a:off x="2436125" y="4658174"/>
            <a:ext cx="501522" cy="425557"/>
          </a:xfrm>
          <a:custGeom>
            <a:rect b="b" l="l" r="r" t="t"/>
            <a:pathLst>
              <a:path extrusionOk="0" h="15004" w="17681">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72" name="Google Shape;472;p20"/>
          <p:cNvSpPr/>
          <p:nvPr/>
        </p:nvSpPr>
        <p:spPr>
          <a:xfrm>
            <a:off x="3462692" y="4517805"/>
            <a:ext cx="479681" cy="339217"/>
          </a:xfrm>
          <a:custGeom>
            <a:rect b="b" l="l" r="r" t="t"/>
            <a:pathLst>
              <a:path extrusionOk="0" h="11959" w="16911">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73" name="Google Shape;473;p20"/>
          <p:cNvSpPr/>
          <p:nvPr/>
        </p:nvSpPr>
        <p:spPr>
          <a:xfrm rot="-5400000">
            <a:off x="2883755" y="3982230"/>
            <a:ext cx="279906" cy="357966"/>
          </a:xfrm>
          <a:custGeom>
            <a:rect b="b" l="l" r="r" t="t"/>
            <a:pathLst>
              <a:path extrusionOk="0" h="12620" w="9868">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74" name="Google Shape;474;p20"/>
          <p:cNvSpPr/>
          <p:nvPr/>
        </p:nvSpPr>
        <p:spPr>
          <a:xfrm>
            <a:off x="2859048" y="4370196"/>
            <a:ext cx="377708" cy="426638"/>
          </a:xfrm>
          <a:custGeom>
            <a:rect b="b" l="l" r="r" t="t"/>
            <a:pathLst>
              <a:path extrusionOk="0" h="15041" w="13316">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75" name="Google Shape;475;p20"/>
          <p:cNvSpPr/>
          <p:nvPr/>
        </p:nvSpPr>
        <p:spPr>
          <a:xfrm>
            <a:off x="258963" y="4957957"/>
            <a:ext cx="386048" cy="258065"/>
          </a:xfrm>
          <a:custGeom>
            <a:rect b="b" l="l" r="r" t="t"/>
            <a:pathLst>
              <a:path extrusionOk="0" h="9098" w="1361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76" name="Google Shape;476;p20"/>
          <p:cNvSpPr/>
          <p:nvPr/>
        </p:nvSpPr>
        <p:spPr>
          <a:xfrm>
            <a:off x="2981820" y="4885132"/>
            <a:ext cx="174842" cy="187322"/>
          </a:xfrm>
          <a:custGeom>
            <a:rect b="b" l="l" r="r" t="t"/>
            <a:pathLst>
              <a:path extrusionOk="0" h="6604" w="6164">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TITLE_1_1">
    <p:spTree>
      <p:nvGrpSpPr>
        <p:cNvPr id="477" name="Shape 477"/>
        <p:cNvGrpSpPr/>
        <p:nvPr/>
      </p:nvGrpSpPr>
      <p:grpSpPr>
        <a:xfrm>
          <a:off x="0" y="0"/>
          <a:ext cx="0" cy="0"/>
          <a:chOff x="0" y="0"/>
          <a:chExt cx="0" cy="0"/>
        </a:xfrm>
      </p:grpSpPr>
      <p:sp>
        <p:nvSpPr>
          <p:cNvPr id="478" name="Google Shape;478;p21"/>
          <p:cNvSpPr txBox="1"/>
          <p:nvPr>
            <p:ph idx="1" type="body"/>
          </p:nvPr>
        </p:nvSpPr>
        <p:spPr>
          <a:xfrm>
            <a:off x="2159325" y="2161800"/>
            <a:ext cx="4825500" cy="819900"/>
          </a:xfrm>
          <a:prstGeom prst="rect">
            <a:avLst/>
          </a:prstGeom>
        </p:spPr>
        <p:txBody>
          <a:bodyPr anchorCtr="0" anchor="ctr" bIns="91425" lIns="91425" spcFirstLastPara="1" rIns="91425" wrap="square" tIns="91425">
            <a:noAutofit/>
          </a:bodyPr>
          <a:lstStyle>
            <a:lvl1pPr indent="-387350" lvl="0" marL="457200" rtl="0" algn="ctr">
              <a:spcBef>
                <a:spcPts val="600"/>
              </a:spcBef>
              <a:spcAft>
                <a:spcPts val="0"/>
              </a:spcAft>
              <a:buClr>
                <a:srgbClr val="1C4587"/>
              </a:buClr>
              <a:buSzPts val="2500"/>
              <a:buChar char="✘"/>
              <a:defRPr b="1" sz="2500">
                <a:solidFill>
                  <a:srgbClr val="1C4587"/>
                </a:solidFill>
              </a:defRPr>
            </a:lvl1pPr>
            <a:lvl2pPr indent="-387350" lvl="1" marL="914400" rtl="0" algn="ctr">
              <a:spcBef>
                <a:spcPts val="0"/>
              </a:spcBef>
              <a:spcAft>
                <a:spcPts val="0"/>
              </a:spcAft>
              <a:buClr>
                <a:srgbClr val="1C4587"/>
              </a:buClr>
              <a:buSzPts val="2500"/>
              <a:buChar char="✗"/>
              <a:defRPr b="1" sz="2500">
                <a:solidFill>
                  <a:srgbClr val="1C4587"/>
                </a:solidFill>
              </a:defRPr>
            </a:lvl2pPr>
            <a:lvl3pPr indent="-387350" lvl="2" marL="1371600" rtl="0" algn="ctr">
              <a:spcBef>
                <a:spcPts val="0"/>
              </a:spcBef>
              <a:spcAft>
                <a:spcPts val="0"/>
              </a:spcAft>
              <a:buClr>
                <a:srgbClr val="1C4587"/>
              </a:buClr>
              <a:buSzPts val="2500"/>
              <a:buChar char="■"/>
              <a:defRPr b="1" sz="2500">
                <a:solidFill>
                  <a:srgbClr val="1C4587"/>
                </a:solidFill>
              </a:defRPr>
            </a:lvl3pPr>
            <a:lvl4pPr indent="-387350" lvl="3" marL="1828800" rtl="0" algn="ctr">
              <a:spcBef>
                <a:spcPts val="0"/>
              </a:spcBef>
              <a:spcAft>
                <a:spcPts val="0"/>
              </a:spcAft>
              <a:buClr>
                <a:srgbClr val="1C4587"/>
              </a:buClr>
              <a:buSzPts val="2500"/>
              <a:buChar char="●"/>
              <a:defRPr b="1" sz="2500">
                <a:solidFill>
                  <a:srgbClr val="1C4587"/>
                </a:solidFill>
              </a:defRPr>
            </a:lvl4pPr>
            <a:lvl5pPr indent="-387350" lvl="4" marL="2286000" rtl="0" algn="ctr">
              <a:spcBef>
                <a:spcPts val="0"/>
              </a:spcBef>
              <a:spcAft>
                <a:spcPts val="0"/>
              </a:spcAft>
              <a:buClr>
                <a:srgbClr val="1C4587"/>
              </a:buClr>
              <a:buSzPts val="2500"/>
              <a:buChar char="○"/>
              <a:defRPr b="1" sz="2500">
                <a:solidFill>
                  <a:srgbClr val="1C4587"/>
                </a:solidFill>
              </a:defRPr>
            </a:lvl5pPr>
            <a:lvl6pPr indent="-387350" lvl="5" marL="2743200" rtl="0" algn="ctr">
              <a:spcBef>
                <a:spcPts val="0"/>
              </a:spcBef>
              <a:spcAft>
                <a:spcPts val="0"/>
              </a:spcAft>
              <a:buClr>
                <a:srgbClr val="1C4587"/>
              </a:buClr>
              <a:buSzPts val="2500"/>
              <a:buChar char="■"/>
              <a:defRPr b="1" sz="2500">
                <a:solidFill>
                  <a:srgbClr val="1C4587"/>
                </a:solidFill>
              </a:defRPr>
            </a:lvl6pPr>
            <a:lvl7pPr indent="-387350" lvl="6" marL="3200400" rtl="0" algn="ctr">
              <a:spcBef>
                <a:spcPts val="0"/>
              </a:spcBef>
              <a:spcAft>
                <a:spcPts val="0"/>
              </a:spcAft>
              <a:buClr>
                <a:srgbClr val="1C4587"/>
              </a:buClr>
              <a:buSzPts val="2500"/>
              <a:buChar char="●"/>
              <a:defRPr b="1" sz="2500">
                <a:solidFill>
                  <a:srgbClr val="1C4587"/>
                </a:solidFill>
              </a:defRPr>
            </a:lvl7pPr>
            <a:lvl8pPr indent="-387350" lvl="7" marL="3657600" rtl="0" algn="ctr">
              <a:spcBef>
                <a:spcPts val="0"/>
              </a:spcBef>
              <a:spcAft>
                <a:spcPts val="0"/>
              </a:spcAft>
              <a:buClr>
                <a:srgbClr val="1C4587"/>
              </a:buClr>
              <a:buSzPts val="2500"/>
              <a:buChar char="○"/>
              <a:defRPr b="1" sz="2500">
                <a:solidFill>
                  <a:srgbClr val="1C4587"/>
                </a:solidFill>
              </a:defRPr>
            </a:lvl8pPr>
            <a:lvl9pPr indent="-387350" lvl="8" marL="4114800" rtl="0" algn="ctr">
              <a:spcBef>
                <a:spcPts val="0"/>
              </a:spcBef>
              <a:spcAft>
                <a:spcPts val="0"/>
              </a:spcAft>
              <a:buClr>
                <a:srgbClr val="1C4587"/>
              </a:buClr>
              <a:buSzPts val="2500"/>
              <a:buChar char="■"/>
              <a:defRPr b="1" sz="2500">
                <a:solidFill>
                  <a:srgbClr val="1C4587"/>
                </a:solidFill>
              </a:defRPr>
            </a:lvl9pPr>
          </a:lstStyle>
          <a:p/>
        </p:txBody>
      </p:sp>
      <p:sp>
        <p:nvSpPr>
          <p:cNvPr id="479" name="Google Shape;479;p21"/>
          <p:cNvSpPr/>
          <p:nvPr/>
        </p:nvSpPr>
        <p:spPr>
          <a:xfrm>
            <a:off x="7302880" y="-294362"/>
            <a:ext cx="450550" cy="558734"/>
          </a:xfrm>
          <a:custGeom>
            <a:rect b="b" l="l" r="r" t="t"/>
            <a:pathLst>
              <a:path extrusionOk="0" h="19698" w="15884">
                <a:moveTo>
                  <a:pt x="9355" y="4108"/>
                </a:moveTo>
                <a:lnTo>
                  <a:pt x="9465" y="4145"/>
                </a:lnTo>
                <a:lnTo>
                  <a:pt x="9538" y="4182"/>
                </a:lnTo>
                <a:lnTo>
                  <a:pt x="9648" y="4328"/>
                </a:lnTo>
                <a:lnTo>
                  <a:pt x="9721" y="4549"/>
                </a:lnTo>
                <a:lnTo>
                  <a:pt x="9721" y="4769"/>
                </a:lnTo>
                <a:lnTo>
                  <a:pt x="9721" y="4842"/>
                </a:lnTo>
                <a:lnTo>
                  <a:pt x="9685" y="4879"/>
                </a:lnTo>
                <a:lnTo>
                  <a:pt x="9575" y="4952"/>
                </a:lnTo>
                <a:lnTo>
                  <a:pt x="9391" y="4952"/>
                </a:lnTo>
                <a:lnTo>
                  <a:pt x="9355" y="4915"/>
                </a:lnTo>
                <a:lnTo>
                  <a:pt x="9281" y="4842"/>
                </a:lnTo>
                <a:lnTo>
                  <a:pt x="9208" y="4695"/>
                </a:lnTo>
                <a:lnTo>
                  <a:pt x="9171" y="4549"/>
                </a:lnTo>
                <a:lnTo>
                  <a:pt x="9171" y="4438"/>
                </a:lnTo>
                <a:lnTo>
                  <a:pt x="9171" y="4328"/>
                </a:lnTo>
                <a:lnTo>
                  <a:pt x="9245" y="4108"/>
                </a:lnTo>
                <a:close/>
                <a:moveTo>
                  <a:pt x="9355" y="3705"/>
                </a:moveTo>
                <a:lnTo>
                  <a:pt x="9245" y="3742"/>
                </a:lnTo>
                <a:lnTo>
                  <a:pt x="9135" y="3778"/>
                </a:lnTo>
                <a:lnTo>
                  <a:pt x="9025" y="3852"/>
                </a:lnTo>
                <a:lnTo>
                  <a:pt x="8988" y="3925"/>
                </a:lnTo>
                <a:lnTo>
                  <a:pt x="8914" y="3998"/>
                </a:lnTo>
                <a:lnTo>
                  <a:pt x="8841" y="4218"/>
                </a:lnTo>
                <a:lnTo>
                  <a:pt x="8804" y="4475"/>
                </a:lnTo>
                <a:lnTo>
                  <a:pt x="8804" y="4659"/>
                </a:lnTo>
                <a:lnTo>
                  <a:pt x="8841" y="4805"/>
                </a:lnTo>
                <a:lnTo>
                  <a:pt x="8878" y="4952"/>
                </a:lnTo>
                <a:lnTo>
                  <a:pt x="8988" y="5099"/>
                </a:lnTo>
                <a:lnTo>
                  <a:pt x="9098" y="5209"/>
                </a:lnTo>
                <a:lnTo>
                  <a:pt x="9245" y="5282"/>
                </a:lnTo>
                <a:lnTo>
                  <a:pt x="9391" y="5355"/>
                </a:lnTo>
                <a:lnTo>
                  <a:pt x="9538" y="5355"/>
                </a:lnTo>
                <a:lnTo>
                  <a:pt x="9721" y="5319"/>
                </a:lnTo>
                <a:lnTo>
                  <a:pt x="9868" y="5245"/>
                </a:lnTo>
                <a:lnTo>
                  <a:pt x="10015" y="5135"/>
                </a:lnTo>
                <a:lnTo>
                  <a:pt x="10088" y="4989"/>
                </a:lnTo>
                <a:lnTo>
                  <a:pt x="10125" y="4805"/>
                </a:lnTo>
                <a:lnTo>
                  <a:pt x="10125" y="4659"/>
                </a:lnTo>
                <a:lnTo>
                  <a:pt x="10088" y="4475"/>
                </a:lnTo>
                <a:lnTo>
                  <a:pt x="10052" y="4292"/>
                </a:lnTo>
                <a:lnTo>
                  <a:pt x="9978" y="4145"/>
                </a:lnTo>
                <a:lnTo>
                  <a:pt x="9905" y="3998"/>
                </a:lnTo>
                <a:lnTo>
                  <a:pt x="9795" y="3888"/>
                </a:lnTo>
                <a:lnTo>
                  <a:pt x="9648" y="3778"/>
                </a:lnTo>
                <a:lnTo>
                  <a:pt x="9501" y="3742"/>
                </a:lnTo>
                <a:lnTo>
                  <a:pt x="9355" y="3705"/>
                </a:lnTo>
                <a:close/>
                <a:moveTo>
                  <a:pt x="11262" y="6676"/>
                </a:moveTo>
                <a:lnTo>
                  <a:pt x="11262" y="6786"/>
                </a:lnTo>
                <a:lnTo>
                  <a:pt x="11225" y="6859"/>
                </a:lnTo>
                <a:lnTo>
                  <a:pt x="11152" y="6933"/>
                </a:lnTo>
                <a:lnTo>
                  <a:pt x="11042" y="7006"/>
                </a:lnTo>
                <a:lnTo>
                  <a:pt x="10785" y="7116"/>
                </a:lnTo>
                <a:lnTo>
                  <a:pt x="10602" y="7190"/>
                </a:lnTo>
                <a:lnTo>
                  <a:pt x="9795" y="7556"/>
                </a:lnTo>
                <a:lnTo>
                  <a:pt x="9721" y="7263"/>
                </a:lnTo>
                <a:lnTo>
                  <a:pt x="10639" y="6823"/>
                </a:lnTo>
                <a:lnTo>
                  <a:pt x="11079" y="6676"/>
                </a:lnTo>
                <a:close/>
                <a:moveTo>
                  <a:pt x="11115" y="6273"/>
                </a:moveTo>
                <a:lnTo>
                  <a:pt x="10859" y="6346"/>
                </a:lnTo>
                <a:lnTo>
                  <a:pt x="10052" y="6639"/>
                </a:lnTo>
                <a:lnTo>
                  <a:pt x="9648" y="6823"/>
                </a:lnTo>
                <a:lnTo>
                  <a:pt x="9281" y="7006"/>
                </a:lnTo>
                <a:lnTo>
                  <a:pt x="9208" y="7080"/>
                </a:lnTo>
                <a:lnTo>
                  <a:pt x="9208" y="7116"/>
                </a:lnTo>
                <a:lnTo>
                  <a:pt x="9208" y="7190"/>
                </a:lnTo>
                <a:lnTo>
                  <a:pt x="9208" y="7263"/>
                </a:lnTo>
                <a:lnTo>
                  <a:pt x="9318" y="7336"/>
                </a:lnTo>
                <a:lnTo>
                  <a:pt x="9465" y="7336"/>
                </a:lnTo>
                <a:lnTo>
                  <a:pt x="9465" y="7593"/>
                </a:lnTo>
                <a:lnTo>
                  <a:pt x="9538" y="7813"/>
                </a:lnTo>
                <a:lnTo>
                  <a:pt x="9575" y="7887"/>
                </a:lnTo>
                <a:lnTo>
                  <a:pt x="9648" y="7923"/>
                </a:lnTo>
                <a:lnTo>
                  <a:pt x="9758" y="7923"/>
                </a:lnTo>
                <a:lnTo>
                  <a:pt x="10492" y="7630"/>
                </a:lnTo>
                <a:lnTo>
                  <a:pt x="10859" y="7483"/>
                </a:lnTo>
                <a:lnTo>
                  <a:pt x="11225" y="7336"/>
                </a:lnTo>
                <a:lnTo>
                  <a:pt x="11409" y="7190"/>
                </a:lnTo>
                <a:lnTo>
                  <a:pt x="11556" y="7006"/>
                </a:lnTo>
                <a:lnTo>
                  <a:pt x="11629" y="6896"/>
                </a:lnTo>
                <a:lnTo>
                  <a:pt x="11629" y="6786"/>
                </a:lnTo>
                <a:lnTo>
                  <a:pt x="11629" y="6676"/>
                </a:lnTo>
                <a:lnTo>
                  <a:pt x="11592" y="6566"/>
                </a:lnTo>
                <a:lnTo>
                  <a:pt x="11556" y="6419"/>
                </a:lnTo>
                <a:lnTo>
                  <a:pt x="11482" y="6346"/>
                </a:lnTo>
                <a:lnTo>
                  <a:pt x="11372" y="6273"/>
                </a:lnTo>
                <a:close/>
                <a:moveTo>
                  <a:pt x="10198" y="2861"/>
                </a:moveTo>
                <a:lnTo>
                  <a:pt x="10235" y="3228"/>
                </a:lnTo>
                <a:lnTo>
                  <a:pt x="10345" y="3595"/>
                </a:lnTo>
                <a:lnTo>
                  <a:pt x="10565" y="4292"/>
                </a:lnTo>
                <a:lnTo>
                  <a:pt x="10822" y="5062"/>
                </a:lnTo>
                <a:lnTo>
                  <a:pt x="10895" y="5282"/>
                </a:lnTo>
                <a:lnTo>
                  <a:pt x="9025" y="6052"/>
                </a:lnTo>
                <a:lnTo>
                  <a:pt x="7154" y="6786"/>
                </a:lnTo>
                <a:lnTo>
                  <a:pt x="5173" y="7593"/>
                </a:lnTo>
                <a:lnTo>
                  <a:pt x="4146" y="7997"/>
                </a:lnTo>
                <a:lnTo>
                  <a:pt x="3816" y="8143"/>
                </a:lnTo>
                <a:lnTo>
                  <a:pt x="3486" y="8290"/>
                </a:lnTo>
                <a:lnTo>
                  <a:pt x="3266" y="7887"/>
                </a:lnTo>
                <a:lnTo>
                  <a:pt x="3045" y="7446"/>
                </a:lnTo>
                <a:lnTo>
                  <a:pt x="2679" y="6566"/>
                </a:lnTo>
                <a:lnTo>
                  <a:pt x="2532" y="6162"/>
                </a:lnTo>
                <a:lnTo>
                  <a:pt x="2385" y="5869"/>
                </a:lnTo>
                <a:lnTo>
                  <a:pt x="2238" y="5612"/>
                </a:lnTo>
                <a:lnTo>
                  <a:pt x="2715" y="5539"/>
                </a:lnTo>
                <a:lnTo>
                  <a:pt x="3192" y="5429"/>
                </a:lnTo>
                <a:lnTo>
                  <a:pt x="3669" y="5282"/>
                </a:lnTo>
                <a:lnTo>
                  <a:pt x="4146" y="5099"/>
                </a:lnTo>
                <a:lnTo>
                  <a:pt x="5210" y="4659"/>
                </a:lnTo>
                <a:lnTo>
                  <a:pt x="6273" y="4218"/>
                </a:lnTo>
                <a:lnTo>
                  <a:pt x="6824" y="4035"/>
                </a:lnTo>
                <a:lnTo>
                  <a:pt x="7374" y="3852"/>
                </a:lnTo>
                <a:lnTo>
                  <a:pt x="8474" y="3558"/>
                </a:lnTo>
                <a:lnTo>
                  <a:pt x="9025" y="3411"/>
                </a:lnTo>
                <a:lnTo>
                  <a:pt x="9538" y="3191"/>
                </a:lnTo>
                <a:lnTo>
                  <a:pt x="9868" y="3081"/>
                </a:lnTo>
                <a:lnTo>
                  <a:pt x="10015" y="2971"/>
                </a:lnTo>
                <a:lnTo>
                  <a:pt x="10198" y="2861"/>
                </a:lnTo>
                <a:close/>
                <a:moveTo>
                  <a:pt x="8658" y="7740"/>
                </a:moveTo>
                <a:lnTo>
                  <a:pt x="8694" y="7923"/>
                </a:lnTo>
                <a:lnTo>
                  <a:pt x="8071" y="8253"/>
                </a:lnTo>
                <a:lnTo>
                  <a:pt x="7704" y="8437"/>
                </a:lnTo>
                <a:lnTo>
                  <a:pt x="7594" y="8437"/>
                </a:lnTo>
                <a:lnTo>
                  <a:pt x="7557" y="8363"/>
                </a:lnTo>
                <a:lnTo>
                  <a:pt x="7557" y="8180"/>
                </a:lnTo>
                <a:lnTo>
                  <a:pt x="8658" y="7740"/>
                </a:lnTo>
                <a:close/>
                <a:moveTo>
                  <a:pt x="10198" y="2384"/>
                </a:moveTo>
                <a:lnTo>
                  <a:pt x="9978" y="2458"/>
                </a:lnTo>
                <a:lnTo>
                  <a:pt x="9795" y="2568"/>
                </a:lnTo>
                <a:lnTo>
                  <a:pt x="9391" y="2788"/>
                </a:lnTo>
                <a:lnTo>
                  <a:pt x="8841" y="2971"/>
                </a:lnTo>
                <a:lnTo>
                  <a:pt x="8328" y="3155"/>
                </a:lnTo>
                <a:lnTo>
                  <a:pt x="7264" y="3411"/>
                </a:lnTo>
                <a:lnTo>
                  <a:pt x="6750" y="3558"/>
                </a:lnTo>
                <a:lnTo>
                  <a:pt x="6237" y="3742"/>
                </a:lnTo>
                <a:lnTo>
                  <a:pt x="5210" y="4145"/>
                </a:lnTo>
                <a:lnTo>
                  <a:pt x="4219" y="4585"/>
                </a:lnTo>
                <a:lnTo>
                  <a:pt x="3669" y="4805"/>
                </a:lnTo>
                <a:lnTo>
                  <a:pt x="3119" y="4989"/>
                </a:lnTo>
                <a:lnTo>
                  <a:pt x="2018" y="5319"/>
                </a:lnTo>
                <a:lnTo>
                  <a:pt x="1945" y="5355"/>
                </a:lnTo>
                <a:lnTo>
                  <a:pt x="1908" y="5392"/>
                </a:lnTo>
                <a:lnTo>
                  <a:pt x="1908" y="5466"/>
                </a:lnTo>
                <a:lnTo>
                  <a:pt x="1945" y="5539"/>
                </a:lnTo>
                <a:lnTo>
                  <a:pt x="1982" y="5576"/>
                </a:lnTo>
                <a:lnTo>
                  <a:pt x="1945" y="5686"/>
                </a:lnTo>
                <a:lnTo>
                  <a:pt x="1945" y="5759"/>
                </a:lnTo>
                <a:lnTo>
                  <a:pt x="2018" y="5979"/>
                </a:lnTo>
                <a:lnTo>
                  <a:pt x="2165" y="6456"/>
                </a:lnTo>
                <a:lnTo>
                  <a:pt x="2385" y="6933"/>
                </a:lnTo>
                <a:lnTo>
                  <a:pt x="2752" y="7850"/>
                </a:lnTo>
                <a:lnTo>
                  <a:pt x="2972" y="8290"/>
                </a:lnTo>
                <a:lnTo>
                  <a:pt x="3192" y="8694"/>
                </a:lnTo>
                <a:lnTo>
                  <a:pt x="3266" y="8767"/>
                </a:lnTo>
                <a:lnTo>
                  <a:pt x="3302" y="8804"/>
                </a:lnTo>
                <a:lnTo>
                  <a:pt x="3412" y="8804"/>
                </a:lnTo>
                <a:lnTo>
                  <a:pt x="3522" y="8730"/>
                </a:lnTo>
                <a:lnTo>
                  <a:pt x="3596" y="8620"/>
                </a:lnTo>
                <a:lnTo>
                  <a:pt x="3999" y="8510"/>
                </a:lnTo>
                <a:lnTo>
                  <a:pt x="4403" y="8363"/>
                </a:lnTo>
                <a:lnTo>
                  <a:pt x="5173" y="8033"/>
                </a:lnTo>
                <a:lnTo>
                  <a:pt x="7300" y="7190"/>
                </a:lnTo>
                <a:lnTo>
                  <a:pt x="9281" y="6419"/>
                </a:lnTo>
                <a:lnTo>
                  <a:pt x="10235" y="6052"/>
                </a:lnTo>
                <a:lnTo>
                  <a:pt x="10712" y="5832"/>
                </a:lnTo>
                <a:lnTo>
                  <a:pt x="11152" y="5612"/>
                </a:lnTo>
                <a:lnTo>
                  <a:pt x="11262" y="5612"/>
                </a:lnTo>
                <a:lnTo>
                  <a:pt x="11335" y="5539"/>
                </a:lnTo>
                <a:lnTo>
                  <a:pt x="11372" y="5392"/>
                </a:lnTo>
                <a:lnTo>
                  <a:pt x="11372" y="5282"/>
                </a:lnTo>
                <a:lnTo>
                  <a:pt x="11299" y="5025"/>
                </a:lnTo>
                <a:lnTo>
                  <a:pt x="11042" y="4255"/>
                </a:lnTo>
                <a:lnTo>
                  <a:pt x="10785" y="3485"/>
                </a:lnTo>
                <a:lnTo>
                  <a:pt x="10639" y="3118"/>
                </a:lnTo>
                <a:lnTo>
                  <a:pt x="10455" y="2751"/>
                </a:lnTo>
                <a:lnTo>
                  <a:pt x="10418" y="2714"/>
                </a:lnTo>
                <a:lnTo>
                  <a:pt x="10345" y="2678"/>
                </a:lnTo>
                <a:lnTo>
                  <a:pt x="10382" y="2568"/>
                </a:lnTo>
                <a:lnTo>
                  <a:pt x="10382" y="2494"/>
                </a:lnTo>
                <a:lnTo>
                  <a:pt x="10308" y="2421"/>
                </a:lnTo>
                <a:lnTo>
                  <a:pt x="10198" y="2384"/>
                </a:lnTo>
                <a:close/>
                <a:moveTo>
                  <a:pt x="8694" y="7263"/>
                </a:moveTo>
                <a:lnTo>
                  <a:pt x="7337" y="7813"/>
                </a:lnTo>
                <a:lnTo>
                  <a:pt x="7264" y="7850"/>
                </a:lnTo>
                <a:lnTo>
                  <a:pt x="7227" y="7923"/>
                </a:lnTo>
                <a:lnTo>
                  <a:pt x="7190" y="7997"/>
                </a:lnTo>
                <a:lnTo>
                  <a:pt x="7227" y="8070"/>
                </a:lnTo>
                <a:lnTo>
                  <a:pt x="7190" y="8143"/>
                </a:lnTo>
                <a:lnTo>
                  <a:pt x="7154" y="8363"/>
                </a:lnTo>
                <a:lnTo>
                  <a:pt x="7190" y="8620"/>
                </a:lnTo>
                <a:lnTo>
                  <a:pt x="7227" y="8730"/>
                </a:lnTo>
                <a:lnTo>
                  <a:pt x="7300" y="8840"/>
                </a:lnTo>
                <a:lnTo>
                  <a:pt x="7411" y="8877"/>
                </a:lnTo>
                <a:lnTo>
                  <a:pt x="7557" y="8877"/>
                </a:lnTo>
                <a:lnTo>
                  <a:pt x="7704" y="8840"/>
                </a:lnTo>
                <a:lnTo>
                  <a:pt x="7887" y="8804"/>
                </a:lnTo>
                <a:lnTo>
                  <a:pt x="8218" y="8620"/>
                </a:lnTo>
                <a:lnTo>
                  <a:pt x="9061" y="8217"/>
                </a:lnTo>
                <a:lnTo>
                  <a:pt x="9098" y="8180"/>
                </a:lnTo>
                <a:lnTo>
                  <a:pt x="9171" y="8107"/>
                </a:lnTo>
                <a:lnTo>
                  <a:pt x="9171" y="8033"/>
                </a:lnTo>
                <a:lnTo>
                  <a:pt x="9171" y="7960"/>
                </a:lnTo>
                <a:lnTo>
                  <a:pt x="8951" y="7410"/>
                </a:lnTo>
                <a:lnTo>
                  <a:pt x="8914" y="7336"/>
                </a:lnTo>
                <a:lnTo>
                  <a:pt x="8841" y="7300"/>
                </a:lnTo>
                <a:lnTo>
                  <a:pt x="8768" y="7263"/>
                </a:lnTo>
                <a:close/>
                <a:moveTo>
                  <a:pt x="11702" y="8327"/>
                </a:moveTo>
                <a:lnTo>
                  <a:pt x="11886" y="8694"/>
                </a:lnTo>
                <a:lnTo>
                  <a:pt x="12106" y="9060"/>
                </a:lnTo>
                <a:lnTo>
                  <a:pt x="11702" y="9244"/>
                </a:lnTo>
                <a:lnTo>
                  <a:pt x="11335" y="9390"/>
                </a:lnTo>
                <a:lnTo>
                  <a:pt x="10932" y="9500"/>
                </a:lnTo>
                <a:lnTo>
                  <a:pt x="10528" y="9611"/>
                </a:lnTo>
                <a:lnTo>
                  <a:pt x="10382" y="9244"/>
                </a:lnTo>
                <a:lnTo>
                  <a:pt x="10198" y="8877"/>
                </a:lnTo>
                <a:lnTo>
                  <a:pt x="10162" y="8840"/>
                </a:lnTo>
                <a:lnTo>
                  <a:pt x="10565" y="8730"/>
                </a:lnTo>
                <a:lnTo>
                  <a:pt x="10932" y="8620"/>
                </a:lnTo>
                <a:lnTo>
                  <a:pt x="11702" y="8327"/>
                </a:lnTo>
                <a:close/>
                <a:moveTo>
                  <a:pt x="11776" y="7887"/>
                </a:moveTo>
                <a:lnTo>
                  <a:pt x="11299" y="8070"/>
                </a:lnTo>
                <a:lnTo>
                  <a:pt x="10822" y="8217"/>
                </a:lnTo>
                <a:lnTo>
                  <a:pt x="9868" y="8510"/>
                </a:lnTo>
                <a:lnTo>
                  <a:pt x="9832" y="8510"/>
                </a:lnTo>
                <a:lnTo>
                  <a:pt x="9795" y="8583"/>
                </a:lnTo>
                <a:lnTo>
                  <a:pt x="9758" y="8694"/>
                </a:lnTo>
                <a:lnTo>
                  <a:pt x="9832" y="8804"/>
                </a:lnTo>
                <a:lnTo>
                  <a:pt x="9868" y="8840"/>
                </a:lnTo>
                <a:lnTo>
                  <a:pt x="9942" y="8877"/>
                </a:lnTo>
                <a:lnTo>
                  <a:pt x="9905" y="8950"/>
                </a:lnTo>
                <a:lnTo>
                  <a:pt x="9905" y="9024"/>
                </a:lnTo>
                <a:lnTo>
                  <a:pt x="10088" y="9427"/>
                </a:lnTo>
                <a:lnTo>
                  <a:pt x="10198" y="9867"/>
                </a:lnTo>
                <a:lnTo>
                  <a:pt x="10235" y="9941"/>
                </a:lnTo>
                <a:lnTo>
                  <a:pt x="10272" y="9977"/>
                </a:lnTo>
                <a:lnTo>
                  <a:pt x="10308" y="10014"/>
                </a:lnTo>
                <a:lnTo>
                  <a:pt x="10382" y="10051"/>
                </a:lnTo>
                <a:lnTo>
                  <a:pt x="10932" y="9904"/>
                </a:lnTo>
                <a:lnTo>
                  <a:pt x="11446" y="9757"/>
                </a:lnTo>
                <a:lnTo>
                  <a:pt x="11959" y="9574"/>
                </a:lnTo>
                <a:lnTo>
                  <a:pt x="12436" y="9317"/>
                </a:lnTo>
                <a:lnTo>
                  <a:pt x="12509" y="9280"/>
                </a:lnTo>
                <a:lnTo>
                  <a:pt x="12583" y="9207"/>
                </a:lnTo>
                <a:lnTo>
                  <a:pt x="12583" y="9097"/>
                </a:lnTo>
                <a:lnTo>
                  <a:pt x="12546" y="9024"/>
                </a:lnTo>
                <a:lnTo>
                  <a:pt x="12253" y="8547"/>
                </a:lnTo>
                <a:lnTo>
                  <a:pt x="11996" y="7997"/>
                </a:lnTo>
                <a:lnTo>
                  <a:pt x="11959" y="7923"/>
                </a:lnTo>
                <a:lnTo>
                  <a:pt x="11922" y="7887"/>
                </a:lnTo>
                <a:close/>
                <a:moveTo>
                  <a:pt x="8914" y="9354"/>
                </a:moveTo>
                <a:lnTo>
                  <a:pt x="9061" y="9757"/>
                </a:lnTo>
                <a:lnTo>
                  <a:pt x="9281" y="10161"/>
                </a:lnTo>
                <a:lnTo>
                  <a:pt x="8658" y="10491"/>
                </a:lnTo>
                <a:lnTo>
                  <a:pt x="7961" y="10784"/>
                </a:lnTo>
                <a:lnTo>
                  <a:pt x="7814" y="10858"/>
                </a:lnTo>
                <a:lnTo>
                  <a:pt x="7741" y="10858"/>
                </a:lnTo>
                <a:lnTo>
                  <a:pt x="7704" y="10821"/>
                </a:lnTo>
                <a:lnTo>
                  <a:pt x="7631" y="10674"/>
                </a:lnTo>
                <a:lnTo>
                  <a:pt x="7594" y="10491"/>
                </a:lnTo>
                <a:lnTo>
                  <a:pt x="7521" y="10161"/>
                </a:lnTo>
                <a:lnTo>
                  <a:pt x="7374" y="9867"/>
                </a:lnTo>
                <a:lnTo>
                  <a:pt x="8914" y="9354"/>
                </a:lnTo>
                <a:close/>
                <a:moveTo>
                  <a:pt x="8951" y="8950"/>
                </a:moveTo>
                <a:lnTo>
                  <a:pt x="7154" y="9537"/>
                </a:lnTo>
                <a:lnTo>
                  <a:pt x="7117" y="9574"/>
                </a:lnTo>
                <a:lnTo>
                  <a:pt x="7080" y="9611"/>
                </a:lnTo>
                <a:lnTo>
                  <a:pt x="7044" y="9721"/>
                </a:lnTo>
                <a:lnTo>
                  <a:pt x="7080" y="9831"/>
                </a:lnTo>
                <a:lnTo>
                  <a:pt x="7190" y="9904"/>
                </a:lnTo>
                <a:lnTo>
                  <a:pt x="7190" y="10124"/>
                </a:lnTo>
                <a:lnTo>
                  <a:pt x="7227" y="10381"/>
                </a:lnTo>
                <a:lnTo>
                  <a:pt x="7374" y="10858"/>
                </a:lnTo>
                <a:lnTo>
                  <a:pt x="7411" y="11004"/>
                </a:lnTo>
                <a:lnTo>
                  <a:pt x="7521" y="11114"/>
                </a:lnTo>
                <a:lnTo>
                  <a:pt x="7631" y="11188"/>
                </a:lnTo>
                <a:lnTo>
                  <a:pt x="7777" y="11225"/>
                </a:lnTo>
                <a:lnTo>
                  <a:pt x="8034" y="11151"/>
                </a:lnTo>
                <a:lnTo>
                  <a:pt x="8291" y="11078"/>
                </a:lnTo>
                <a:lnTo>
                  <a:pt x="8768" y="10858"/>
                </a:lnTo>
                <a:lnTo>
                  <a:pt x="9245" y="10601"/>
                </a:lnTo>
                <a:lnTo>
                  <a:pt x="9685" y="10344"/>
                </a:lnTo>
                <a:lnTo>
                  <a:pt x="9721" y="10271"/>
                </a:lnTo>
                <a:lnTo>
                  <a:pt x="9758" y="10197"/>
                </a:lnTo>
                <a:lnTo>
                  <a:pt x="9758" y="10161"/>
                </a:lnTo>
                <a:lnTo>
                  <a:pt x="9721" y="10087"/>
                </a:lnTo>
                <a:lnTo>
                  <a:pt x="9538" y="9867"/>
                </a:lnTo>
                <a:lnTo>
                  <a:pt x="9391" y="9611"/>
                </a:lnTo>
                <a:lnTo>
                  <a:pt x="9281" y="9354"/>
                </a:lnTo>
                <a:lnTo>
                  <a:pt x="9208" y="9060"/>
                </a:lnTo>
                <a:lnTo>
                  <a:pt x="9171" y="8987"/>
                </a:lnTo>
                <a:lnTo>
                  <a:pt x="9098" y="8950"/>
                </a:lnTo>
                <a:close/>
                <a:moveTo>
                  <a:pt x="12473" y="10344"/>
                </a:moveTo>
                <a:lnTo>
                  <a:pt x="12619" y="10711"/>
                </a:lnTo>
                <a:lnTo>
                  <a:pt x="11959" y="11078"/>
                </a:lnTo>
                <a:lnTo>
                  <a:pt x="11299" y="11445"/>
                </a:lnTo>
                <a:lnTo>
                  <a:pt x="11152" y="10894"/>
                </a:lnTo>
                <a:lnTo>
                  <a:pt x="11189" y="10858"/>
                </a:lnTo>
                <a:lnTo>
                  <a:pt x="11189" y="10784"/>
                </a:lnTo>
                <a:lnTo>
                  <a:pt x="11482" y="10674"/>
                </a:lnTo>
                <a:lnTo>
                  <a:pt x="11776" y="10601"/>
                </a:lnTo>
                <a:lnTo>
                  <a:pt x="12473" y="10344"/>
                </a:lnTo>
                <a:close/>
                <a:moveTo>
                  <a:pt x="6273" y="10418"/>
                </a:moveTo>
                <a:lnTo>
                  <a:pt x="6347" y="10454"/>
                </a:lnTo>
                <a:lnTo>
                  <a:pt x="6420" y="10564"/>
                </a:lnTo>
                <a:lnTo>
                  <a:pt x="6567" y="10894"/>
                </a:lnTo>
                <a:lnTo>
                  <a:pt x="5797" y="11261"/>
                </a:lnTo>
                <a:lnTo>
                  <a:pt x="5100" y="11738"/>
                </a:lnTo>
                <a:lnTo>
                  <a:pt x="4953" y="11298"/>
                </a:lnTo>
                <a:lnTo>
                  <a:pt x="4843" y="11078"/>
                </a:lnTo>
                <a:lnTo>
                  <a:pt x="4733" y="10894"/>
                </a:lnTo>
                <a:lnTo>
                  <a:pt x="5613" y="10601"/>
                </a:lnTo>
                <a:lnTo>
                  <a:pt x="5943" y="10491"/>
                </a:lnTo>
                <a:lnTo>
                  <a:pt x="6237" y="10418"/>
                </a:lnTo>
                <a:close/>
                <a:moveTo>
                  <a:pt x="12583" y="9867"/>
                </a:moveTo>
                <a:lnTo>
                  <a:pt x="12509" y="9904"/>
                </a:lnTo>
                <a:lnTo>
                  <a:pt x="11519" y="10271"/>
                </a:lnTo>
                <a:lnTo>
                  <a:pt x="11115" y="10381"/>
                </a:lnTo>
                <a:lnTo>
                  <a:pt x="10932" y="10491"/>
                </a:lnTo>
                <a:lnTo>
                  <a:pt x="10859" y="10564"/>
                </a:lnTo>
                <a:lnTo>
                  <a:pt x="10785" y="10638"/>
                </a:lnTo>
                <a:lnTo>
                  <a:pt x="10785" y="10748"/>
                </a:lnTo>
                <a:lnTo>
                  <a:pt x="10822" y="10821"/>
                </a:lnTo>
                <a:lnTo>
                  <a:pt x="10859" y="10858"/>
                </a:lnTo>
                <a:lnTo>
                  <a:pt x="10859" y="10894"/>
                </a:lnTo>
                <a:lnTo>
                  <a:pt x="10895" y="11335"/>
                </a:lnTo>
                <a:lnTo>
                  <a:pt x="11005" y="11738"/>
                </a:lnTo>
                <a:lnTo>
                  <a:pt x="11005" y="11848"/>
                </a:lnTo>
                <a:lnTo>
                  <a:pt x="11079" y="11885"/>
                </a:lnTo>
                <a:lnTo>
                  <a:pt x="11152" y="11921"/>
                </a:lnTo>
                <a:lnTo>
                  <a:pt x="11225" y="11921"/>
                </a:lnTo>
                <a:lnTo>
                  <a:pt x="12142" y="11445"/>
                </a:lnTo>
                <a:lnTo>
                  <a:pt x="12986" y="10931"/>
                </a:lnTo>
                <a:lnTo>
                  <a:pt x="13060" y="10858"/>
                </a:lnTo>
                <a:lnTo>
                  <a:pt x="13096" y="10784"/>
                </a:lnTo>
                <a:lnTo>
                  <a:pt x="13096" y="10711"/>
                </a:lnTo>
                <a:lnTo>
                  <a:pt x="13060" y="10638"/>
                </a:lnTo>
                <a:lnTo>
                  <a:pt x="12876" y="10344"/>
                </a:lnTo>
                <a:lnTo>
                  <a:pt x="12766" y="10014"/>
                </a:lnTo>
                <a:lnTo>
                  <a:pt x="12729" y="9941"/>
                </a:lnTo>
                <a:lnTo>
                  <a:pt x="12656" y="9904"/>
                </a:lnTo>
                <a:lnTo>
                  <a:pt x="12583" y="9867"/>
                </a:lnTo>
                <a:close/>
                <a:moveTo>
                  <a:pt x="6200" y="9977"/>
                </a:moveTo>
                <a:lnTo>
                  <a:pt x="5980" y="10014"/>
                </a:lnTo>
                <a:lnTo>
                  <a:pt x="5760" y="10087"/>
                </a:lnTo>
                <a:lnTo>
                  <a:pt x="5356" y="10234"/>
                </a:lnTo>
                <a:lnTo>
                  <a:pt x="4843" y="10381"/>
                </a:lnTo>
                <a:lnTo>
                  <a:pt x="4329" y="10564"/>
                </a:lnTo>
                <a:lnTo>
                  <a:pt x="4293" y="10601"/>
                </a:lnTo>
                <a:lnTo>
                  <a:pt x="4256" y="10638"/>
                </a:lnTo>
                <a:lnTo>
                  <a:pt x="4219" y="10784"/>
                </a:lnTo>
                <a:lnTo>
                  <a:pt x="4256" y="10894"/>
                </a:lnTo>
                <a:lnTo>
                  <a:pt x="4293" y="10931"/>
                </a:lnTo>
                <a:lnTo>
                  <a:pt x="4366" y="10968"/>
                </a:lnTo>
                <a:lnTo>
                  <a:pt x="4513" y="11298"/>
                </a:lnTo>
                <a:lnTo>
                  <a:pt x="4659" y="11701"/>
                </a:lnTo>
                <a:lnTo>
                  <a:pt x="4769" y="12142"/>
                </a:lnTo>
                <a:lnTo>
                  <a:pt x="4843" y="12215"/>
                </a:lnTo>
                <a:lnTo>
                  <a:pt x="4916" y="12252"/>
                </a:lnTo>
                <a:lnTo>
                  <a:pt x="4990" y="12252"/>
                </a:lnTo>
                <a:lnTo>
                  <a:pt x="5100" y="12215"/>
                </a:lnTo>
                <a:lnTo>
                  <a:pt x="5540" y="11921"/>
                </a:lnTo>
                <a:lnTo>
                  <a:pt x="5980" y="11665"/>
                </a:lnTo>
                <a:lnTo>
                  <a:pt x="6420" y="11445"/>
                </a:lnTo>
                <a:lnTo>
                  <a:pt x="6934" y="11225"/>
                </a:lnTo>
                <a:lnTo>
                  <a:pt x="6970" y="11188"/>
                </a:lnTo>
                <a:lnTo>
                  <a:pt x="7044" y="11114"/>
                </a:lnTo>
                <a:lnTo>
                  <a:pt x="7044" y="11041"/>
                </a:lnTo>
                <a:lnTo>
                  <a:pt x="7044" y="10931"/>
                </a:lnTo>
                <a:lnTo>
                  <a:pt x="6897" y="10601"/>
                </a:lnTo>
                <a:lnTo>
                  <a:pt x="6750" y="10307"/>
                </a:lnTo>
                <a:lnTo>
                  <a:pt x="6677" y="10161"/>
                </a:lnTo>
                <a:lnTo>
                  <a:pt x="6530" y="10051"/>
                </a:lnTo>
                <a:lnTo>
                  <a:pt x="6383" y="10014"/>
                </a:lnTo>
                <a:lnTo>
                  <a:pt x="6200" y="9977"/>
                </a:lnTo>
                <a:close/>
                <a:moveTo>
                  <a:pt x="9832" y="11371"/>
                </a:moveTo>
                <a:lnTo>
                  <a:pt x="10125" y="11921"/>
                </a:lnTo>
                <a:lnTo>
                  <a:pt x="9721" y="12142"/>
                </a:lnTo>
                <a:lnTo>
                  <a:pt x="9318" y="12288"/>
                </a:lnTo>
                <a:lnTo>
                  <a:pt x="8914" y="12435"/>
                </a:lnTo>
                <a:lnTo>
                  <a:pt x="8511" y="12545"/>
                </a:lnTo>
                <a:lnTo>
                  <a:pt x="8328" y="12032"/>
                </a:lnTo>
                <a:lnTo>
                  <a:pt x="8694" y="11921"/>
                </a:lnTo>
                <a:lnTo>
                  <a:pt x="9098" y="11738"/>
                </a:lnTo>
                <a:lnTo>
                  <a:pt x="9832" y="11371"/>
                </a:lnTo>
                <a:close/>
                <a:moveTo>
                  <a:pt x="9868" y="10894"/>
                </a:moveTo>
                <a:lnTo>
                  <a:pt x="8951" y="11298"/>
                </a:lnTo>
                <a:lnTo>
                  <a:pt x="8474" y="11481"/>
                </a:lnTo>
                <a:lnTo>
                  <a:pt x="8071" y="11738"/>
                </a:lnTo>
                <a:lnTo>
                  <a:pt x="7997" y="11738"/>
                </a:lnTo>
                <a:lnTo>
                  <a:pt x="7924" y="11775"/>
                </a:lnTo>
                <a:lnTo>
                  <a:pt x="7887" y="11885"/>
                </a:lnTo>
                <a:lnTo>
                  <a:pt x="7887" y="11958"/>
                </a:lnTo>
                <a:lnTo>
                  <a:pt x="8034" y="12398"/>
                </a:lnTo>
                <a:lnTo>
                  <a:pt x="8181" y="12839"/>
                </a:lnTo>
                <a:lnTo>
                  <a:pt x="8254" y="12949"/>
                </a:lnTo>
                <a:lnTo>
                  <a:pt x="8328" y="12985"/>
                </a:lnTo>
                <a:lnTo>
                  <a:pt x="8364" y="12985"/>
                </a:lnTo>
                <a:lnTo>
                  <a:pt x="8951" y="12839"/>
                </a:lnTo>
                <a:lnTo>
                  <a:pt x="9465" y="12655"/>
                </a:lnTo>
                <a:lnTo>
                  <a:pt x="10015" y="12472"/>
                </a:lnTo>
                <a:lnTo>
                  <a:pt x="10528" y="12215"/>
                </a:lnTo>
                <a:lnTo>
                  <a:pt x="10565" y="12142"/>
                </a:lnTo>
                <a:lnTo>
                  <a:pt x="10602" y="12105"/>
                </a:lnTo>
                <a:lnTo>
                  <a:pt x="10602" y="12032"/>
                </a:lnTo>
                <a:lnTo>
                  <a:pt x="10602" y="11958"/>
                </a:lnTo>
                <a:lnTo>
                  <a:pt x="10125" y="11041"/>
                </a:lnTo>
                <a:lnTo>
                  <a:pt x="10088" y="10968"/>
                </a:lnTo>
                <a:lnTo>
                  <a:pt x="10015" y="10894"/>
                </a:lnTo>
                <a:close/>
                <a:moveTo>
                  <a:pt x="13133" y="12288"/>
                </a:moveTo>
                <a:lnTo>
                  <a:pt x="13243" y="12325"/>
                </a:lnTo>
                <a:lnTo>
                  <a:pt x="13353" y="12472"/>
                </a:lnTo>
                <a:lnTo>
                  <a:pt x="13610" y="12985"/>
                </a:lnTo>
                <a:lnTo>
                  <a:pt x="12839" y="13242"/>
                </a:lnTo>
                <a:lnTo>
                  <a:pt x="12106" y="13572"/>
                </a:lnTo>
                <a:lnTo>
                  <a:pt x="11996" y="13352"/>
                </a:lnTo>
                <a:lnTo>
                  <a:pt x="11886" y="13132"/>
                </a:lnTo>
                <a:lnTo>
                  <a:pt x="11739" y="12692"/>
                </a:lnTo>
                <a:lnTo>
                  <a:pt x="12032" y="12618"/>
                </a:lnTo>
                <a:lnTo>
                  <a:pt x="12289" y="12545"/>
                </a:lnTo>
                <a:lnTo>
                  <a:pt x="12839" y="12362"/>
                </a:lnTo>
                <a:lnTo>
                  <a:pt x="13023" y="12288"/>
                </a:lnTo>
                <a:close/>
                <a:moveTo>
                  <a:pt x="7044" y="12325"/>
                </a:moveTo>
                <a:lnTo>
                  <a:pt x="7337" y="13022"/>
                </a:lnTo>
                <a:lnTo>
                  <a:pt x="5833" y="13792"/>
                </a:lnTo>
                <a:lnTo>
                  <a:pt x="5613" y="13132"/>
                </a:lnTo>
                <a:lnTo>
                  <a:pt x="5943" y="12875"/>
                </a:lnTo>
                <a:lnTo>
                  <a:pt x="6273" y="12655"/>
                </a:lnTo>
                <a:lnTo>
                  <a:pt x="6677" y="12472"/>
                </a:lnTo>
                <a:lnTo>
                  <a:pt x="7044" y="12325"/>
                </a:lnTo>
                <a:close/>
                <a:moveTo>
                  <a:pt x="13060" y="11885"/>
                </a:moveTo>
                <a:lnTo>
                  <a:pt x="12839" y="11921"/>
                </a:lnTo>
                <a:lnTo>
                  <a:pt x="12473" y="12068"/>
                </a:lnTo>
                <a:lnTo>
                  <a:pt x="11922" y="12215"/>
                </a:lnTo>
                <a:lnTo>
                  <a:pt x="11666" y="12288"/>
                </a:lnTo>
                <a:lnTo>
                  <a:pt x="11446" y="12398"/>
                </a:lnTo>
                <a:lnTo>
                  <a:pt x="11372" y="12435"/>
                </a:lnTo>
                <a:lnTo>
                  <a:pt x="11372" y="12472"/>
                </a:lnTo>
                <a:lnTo>
                  <a:pt x="11372" y="12582"/>
                </a:lnTo>
                <a:lnTo>
                  <a:pt x="11446" y="12655"/>
                </a:lnTo>
                <a:lnTo>
                  <a:pt x="11519" y="12692"/>
                </a:lnTo>
                <a:lnTo>
                  <a:pt x="11482" y="12839"/>
                </a:lnTo>
                <a:lnTo>
                  <a:pt x="11482" y="13022"/>
                </a:lnTo>
                <a:lnTo>
                  <a:pt x="11519" y="13169"/>
                </a:lnTo>
                <a:lnTo>
                  <a:pt x="11556" y="13315"/>
                </a:lnTo>
                <a:lnTo>
                  <a:pt x="11702" y="13646"/>
                </a:lnTo>
                <a:lnTo>
                  <a:pt x="11886" y="13902"/>
                </a:lnTo>
                <a:lnTo>
                  <a:pt x="11996" y="13976"/>
                </a:lnTo>
                <a:lnTo>
                  <a:pt x="12106" y="13976"/>
                </a:lnTo>
                <a:lnTo>
                  <a:pt x="13023" y="13609"/>
                </a:lnTo>
                <a:lnTo>
                  <a:pt x="13940" y="13279"/>
                </a:lnTo>
                <a:lnTo>
                  <a:pt x="14013" y="13205"/>
                </a:lnTo>
                <a:lnTo>
                  <a:pt x="14050" y="13169"/>
                </a:lnTo>
                <a:lnTo>
                  <a:pt x="14087" y="13095"/>
                </a:lnTo>
                <a:lnTo>
                  <a:pt x="14050" y="13022"/>
                </a:lnTo>
                <a:lnTo>
                  <a:pt x="13646" y="12142"/>
                </a:lnTo>
                <a:lnTo>
                  <a:pt x="13573" y="12032"/>
                </a:lnTo>
                <a:lnTo>
                  <a:pt x="13463" y="11958"/>
                </a:lnTo>
                <a:lnTo>
                  <a:pt x="13353" y="11885"/>
                </a:lnTo>
                <a:close/>
                <a:moveTo>
                  <a:pt x="7190" y="11848"/>
                </a:moveTo>
                <a:lnTo>
                  <a:pt x="7117" y="11885"/>
                </a:lnTo>
                <a:lnTo>
                  <a:pt x="6640" y="12032"/>
                </a:lnTo>
                <a:lnTo>
                  <a:pt x="6163" y="12215"/>
                </a:lnTo>
                <a:lnTo>
                  <a:pt x="5723" y="12508"/>
                </a:lnTo>
                <a:lnTo>
                  <a:pt x="5320" y="12802"/>
                </a:lnTo>
                <a:lnTo>
                  <a:pt x="5246" y="12839"/>
                </a:lnTo>
                <a:lnTo>
                  <a:pt x="5210" y="12875"/>
                </a:lnTo>
                <a:lnTo>
                  <a:pt x="5173" y="12912"/>
                </a:lnTo>
                <a:lnTo>
                  <a:pt x="5173" y="12985"/>
                </a:lnTo>
                <a:lnTo>
                  <a:pt x="5246" y="13279"/>
                </a:lnTo>
                <a:lnTo>
                  <a:pt x="5320" y="13572"/>
                </a:lnTo>
                <a:lnTo>
                  <a:pt x="5540" y="14159"/>
                </a:lnTo>
                <a:lnTo>
                  <a:pt x="5576" y="14196"/>
                </a:lnTo>
                <a:lnTo>
                  <a:pt x="5650" y="14269"/>
                </a:lnTo>
                <a:lnTo>
                  <a:pt x="5797" y="14269"/>
                </a:lnTo>
                <a:lnTo>
                  <a:pt x="7667" y="13315"/>
                </a:lnTo>
                <a:lnTo>
                  <a:pt x="7741" y="13279"/>
                </a:lnTo>
                <a:lnTo>
                  <a:pt x="7777" y="13205"/>
                </a:lnTo>
                <a:lnTo>
                  <a:pt x="7814" y="13132"/>
                </a:lnTo>
                <a:lnTo>
                  <a:pt x="7777" y="13059"/>
                </a:lnTo>
                <a:lnTo>
                  <a:pt x="7374" y="11995"/>
                </a:lnTo>
                <a:lnTo>
                  <a:pt x="7337" y="11921"/>
                </a:lnTo>
                <a:lnTo>
                  <a:pt x="7264" y="11885"/>
                </a:lnTo>
                <a:lnTo>
                  <a:pt x="7190" y="11848"/>
                </a:lnTo>
                <a:close/>
                <a:moveTo>
                  <a:pt x="10528" y="13279"/>
                </a:moveTo>
                <a:lnTo>
                  <a:pt x="10895" y="13976"/>
                </a:lnTo>
                <a:lnTo>
                  <a:pt x="9318" y="14599"/>
                </a:lnTo>
                <a:lnTo>
                  <a:pt x="9025" y="13902"/>
                </a:lnTo>
                <a:lnTo>
                  <a:pt x="9098" y="13829"/>
                </a:lnTo>
                <a:lnTo>
                  <a:pt x="9098" y="13792"/>
                </a:lnTo>
                <a:lnTo>
                  <a:pt x="9135" y="13756"/>
                </a:lnTo>
                <a:lnTo>
                  <a:pt x="9465" y="13609"/>
                </a:lnTo>
                <a:lnTo>
                  <a:pt x="9758" y="13535"/>
                </a:lnTo>
                <a:lnTo>
                  <a:pt x="10528" y="13279"/>
                </a:lnTo>
                <a:close/>
                <a:moveTo>
                  <a:pt x="10639" y="12839"/>
                </a:moveTo>
                <a:lnTo>
                  <a:pt x="10565" y="12875"/>
                </a:lnTo>
                <a:lnTo>
                  <a:pt x="9501" y="13242"/>
                </a:lnTo>
                <a:lnTo>
                  <a:pt x="9061" y="13352"/>
                </a:lnTo>
                <a:lnTo>
                  <a:pt x="8878" y="13462"/>
                </a:lnTo>
                <a:lnTo>
                  <a:pt x="8768" y="13499"/>
                </a:lnTo>
                <a:lnTo>
                  <a:pt x="8731" y="13572"/>
                </a:lnTo>
                <a:lnTo>
                  <a:pt x="8658" y="13682"/>
                </a:lnTo>
                <a:lnTo>
                  <a:pt x="8694" y="13829"/>
                </a:lnTo>
                <a:lnTo>
                  <a:pt x="8731" y="13866"/>
                </a:lnTo>
                <a:lnTo>
                  <a:pt x="8731" y="13902"/>
                </a:lnTo>
                <a:lnTo>
                  <a:pt x="8768" y="14159"/>
                </a:lnTo>
                <a:lnTo>
                  <a:pt x="8841" y="14416"/>
                </a:lnTo>
                <a:lnTo>
                  <a:pt x="9025" y="14893"/>
                </a:lnTo>
                <a:lnTo>
                  <a:pt x="9098" y="14929"/>
                </a:lnTo>
                <a:lnTo>
                  <a:pt x="9135" y="14966"/>
                </a:lnTo>
                <a:lnTo>
                  <a:pt x="9208" y="15003"/>
                </a:lnTo>
                <a:lnTo>
                  <a:pt x="9281" y="15003"/>
                </a:lnTo>
                <a:lnTo>
                  <a:pt x="11225" y="14269"/>
                </a:lnTo>
                <a:lnTo>
                  <a:pt x="11262" y="14232"/>
                </a:lnTo>
                <a:lnTo>
                  <a:pt x="11299" y="14159"/>
                </a:lnTo>
                <a:lnTo>
                  <a:pt x="11335" y="14086"/>
                </a:lnTo>
                <a:lnTo>
                  <a:pt x="11335" y="14012"/>
                </a:lnTo>
                <a:lnTo>
                  <a:pt x="10822" y="12985"/>
                </a:lnTo>
                <a:lnTo>
                  <a:pt x="10785" y="12912"/>
                </a:lnTo>
                <a:lnTo>
                  <a:pt x="10712" y="12875"/>
                </a:lnTo>
                <a:lnTo>
                  <a:pt x="10639" y="12839"/>
                </a:lnTo>
                <a:close/>
                <a:moveTo>
                  <a:pt x="7997" y="14342"/>
                </a:moveTo>
                <a:lnTo>
                  <a:pt x="8107" y="14489"/>
                </a:lnTo>
                <a:lnTo>
                  <a:pt x="8144" y="14599"/>
                </a:lnTo>
                <a:lnTo>
                  <a:pt x="8107" y="14746"/>
                </a:lnTo>
                <a:lnTo>
                  <a:pt x="8034" y="14893"/>
                </a:lnTo>
                <a:lnTo>
                  <a:pt x="7924" y="15003"/>
                </a:lnTo>
                <a:lnTo>
                  <a:pt x="7814" y="15149"/>
                </a:lnTo>
                <a:lnTo>
                  <a:pt x="7557" y="15296"/>
                </a:lnTo>
                <a:lnTo>
                  <a:pt x="7044" y="15516"/>
                </a:lnTo>
                <a:lnTo>
                  <a:pt x="6787" y="15590"/>
                </a:lnTo>
                <a:lnTo>
                  <a:pt x="6567" y="15736"/>
                </a:lnTo>
                <a:lnTo>
                  <a:pt x="6310" y="15113"/>
                </a:lnTo>
                <a:lnTo>
                  <a:pt x="6383" y="15076"/>
                </a:lnTo>
                <a:lnTo>
                  <a:pt x="6457" y="14966"/>
                </a:lnTo>
                <a:lnTo>
                  <a:pt x="6457" y="14929"/>
                </a:lnTo>
                <a:lnTo>
                  <a:pt x="6530" y="15003"/>
                </a:lnTo>
                <a:lnTo>
                  <a:pt x="6604" y="14966"/>
                </a:lnTo>
                <a:lnTo>
                  <a:pt x="6787" y="14929"/>
                </a:lnTo>
                <a:lnTo>
                  <a:pt x="7227" y="14783"/>
                </a:lnTo>
                <a:lnTo>
                  <a:pt x="7631" y="14599"/>
                </a:lnTo>
                <a:lnTo>
                  <a:pt x="7997" y="14342"/>
                </a:lnTo>
                <a:close/>
                <a:moveTo>
                  <a:pt x="15150" y="15370"/>
                </a:moveTo>
                <a:lnTo>
                  <a:pt x="15150" y="15443"/>
                </a:lnTo>
                <a:lnTo>
                  <a:pt x="15224" y="15480"/>
                </a:lnTo>
                <a:lnTo>
                  <a:pt x="15260" y="15516"/>
                </a:lnTo>
                <a:lnTo>
                  <a:pt x="15150" y="15736"/>
                </a:lnTo>
                <a:lnTo>
                  <a:pt x="15004" y="15993"/>
                </a:lnTo>
                <a:lnTo>
                  <a:pt x="14857" y="15626"/>
                </a:lnTo>
                <a:lnTo>
                  <a:pt x="15150" y="15370"/>
                </a:lnTo>
                <a:close/>
                <a:moveTo>
                  <a:pt x="7997" y="13902"/>
                </a:moveTo>
                <a:lnTo>
                  <a:pt x="7887" y="13939"/>
                </a:lnTo>
                <a:lnTo>
                  <a:pt x="7631" y="14122"/>
                </a:lnTo>
                <a:lnTo>
                  <a:pt x="7337" y="14269"/>
                </a:lnTo>
                <a:lnTo>
                  <a:pt x="7044" y="14416"/>
                </a:lnTo>
                <a:lnTo>
                  <a:pt x="6750" y="14526"/>
                </a:lnTo>
                <a:lnTo>
                  <a:pt x="6347" y="14599"/>
                </a:lnTo>
                <a:lnTo>
                  <a:pt x="6163" y="14673"/>
                </a:lnTo>
                <a:lnTo>
                  <a:pt x="6090" y="14746"/>
                </a:lnTo>
                <a:lnTo>
                  <a:pt x="6017" y="14819"/>
                </a:lnTo>
                <a:lnTo>
                  <a:pt x="6017" y="14929"/>
                </a:lnTo>
                <a:lnTo>
                  <a:pt x="5943" y="15003"/>
                </a:lnTo>
                <a:lnTo>
                  <a:pt x="5943" y="15113"/>
                </a:lnTo>
                <a:lnTo>
                  <a:pt x="6127" y="15590"/>
                </a:lnTo>
                <a:lnTo>
                  <a:pt x="6273" y="16103"/>
                </a:lnTo>
                <a:lnTo>
                  <a:pt x="6347" y="16177"/>
                </a:lnTo>
                <a:lnTo>
                  <a:pt x="6420" y="16213"/>
                </a:lnTo>
                <a:lnTo>
                  <a:pt x="6493" y="16213"/>
                </a:lnTo>
                <a:lnTo>
                  <a:pt x="6567" y="16177"/>
                </a:lnTo>
                <a:lnTo>
                  <a:pt x="6787" y="16030"/>
                </a:lnTo>
                <a:lnTo>
                  <a:pt x="7007" y="15920"/>
                </a:lnTo>
                <a:lnTo>
                  <a:pt x="7484" y="15736"/>
                </a:lnTo>
                <a:lnTo>
                  <a:pt x="7704" y="15663"/>
                </a:lnTo>
                <a:lnTo>
                  <a:pt x="7924" y="15553"/>
                </a:lnTo>
                <a:lnTo>
                  <a:pt x="8144" y="15406"/>
                </a:lnTo>
                <a:lnTo>
                  <a:pt x="8328" y="15223"/>
                </a:lnTo>
                <a:lnTo>
                  <a:pt x="8438" y="15076"/>
                </a:lnTo>
                <a:lnTo>
                  <a:pt x="8511" y="14893"/>
                </a:lnTo>
                <a:lnTo>
                  <a:pt x="8511" y="14709"/>
                </a:lnTo>
                <a:lnTo>
                  <a:pt x="8511" y="14526"/>
                </a:lnTo>
                <a:lnTo>
                  <a:pt x="8474" y="14342"/>
                </a:lnTo>
                <a:lnTo>
                  <a:pt x="8364" y="14159"/>
                </a:lnTo>
                <a:lnTo>
                  <a:pt x="8254" y="14049"/>
                </a:lnTo>
                <a:lnTo>
                  <a:pt x="8071" y="13939"/>
                </a:lnTo>
                <a:lnTo>
                  <a:pt x="7997" y="13902"/>
                </a:lnTo>
                <a:close/>
                <a:moveTo>
                  <a:pt x="14710" y="15736"/>
                </a:moveTo>
                <a:lnTo>
                  <a:pt x="14747" y="15993"/>
                </a:lnTo>
                <a:lnTo>
                  <a:pt x="14820" y="16250"/>
                </a:lnTo>
                <a:lnTo>
                  <a:pt x="14490" y="16507"/>
                </a:lnTo>
                <a:lnTo>
                  <a:pt x="14417" y="16397"/>
                </a:lnTo>
                <a:lnTo>
                  <a:pt x="14307" y="15993"/>
                </a:lnTo>
                <a:lnTo>
                  <a:pt x="14380" y="15956"/>
                </a:lnTo>
                <a:lnTo>
                  <a:pt x="14710" y="15736"/>
                </a:lnTo>
                <a:close/>
                <a:moveTo>
                  <a:pt x="14123" y="16103"/>
                </a:moveTo>
                <a:lnTo>
                  <a:pt x="14160" y="16397"/>
                </a:lnTo>
                <a:lnTo>
                  <a:pt x="14233" y="16690"/>
                </a:lnTo>
                <a:lnTo>
                  <a:pt x="13830" y="16873"/>
                </a:lnTo>
                <a:lnTo>
                  <a:pt x="13720" y="16727"/>
                </a:lnTo>
                <a:lnTo>
                  <a:pt x="13500" y="16433"/>
                </a:lnTo>
                <a:lnTo>
                  <a:pt x="14123" y="16103"/>
                </a:lnTo>
                <a:close/>
                <a:moveTo>
                  <a:pt x="13426" y="16470"/>
                </a:moveTo>
                <a:lnTo>
                  <a:pt x="13500" y="16727"/>
                </a:lnTo>
                <a:lnTo>
                  <a:pt x="13536" y="16873"/>
                </a:lnTo>
                <a:lnTo>
                  <a:pt x="13573" y="16984"/>
                </a:lnTo>
                <a:lnTo>
                  <a:pt x="13096" y="17167"/>
                </a:lnTo>
                <a:lnTo>
                  <a:pt x="12986" y="17057"/>
                </a:lnTo>
                <a:lnTo>
                  <a:pt x="12876" y="16873"/>
                </a:lnTo>
                <a:lnTo>
                  <a:pt x="12839" y="16727"/>
                </a:lnTo>
                <a:lnTo>
                  <a:pt x="13426" y="16470"/>
                </a:lnTo>
                <a:close/>
                <a:moveTo>
                  <a:pt x="12583" y="16837"/>
                </a:moveTo>
                <a:lnTo>
                  <a:pt x="12656" y="17094"/>
                </a:lnTo>
                <a:lnTo>
                  <a:pt x="12803" y="17277"/>
                </a:lnTo>
                <a:lnTo>
                  <a:pt x="12399" y="17460"/>
                </a:lnTo>
                <a:lnTo>
                  <a:pt x="12326" y="17387"/>
                </a:lnTo>
                <a:lnTo>
                  <a:pt x="12253" y="17277"/>
                </a:lnTo>
                <a:lnTo>
                  <a:pt x="12216" y="17167"/>
                </a:lnTo>
                <a:lnTo>
                  <a:pt x="12216" y="17020"/>
                </a:lnTo>
                <a:lnTo>
                  <a:pt x="12583" y="16837"/>
                </a:lnTo>
                <a:close/>
                <a:moveTo>
                  <a:pt x="12032" y="17094"/>
                </a:moveTo>
                <a:lnTo>
                  <a:pt x="11996" y="17240"/>
                </a:lnTo>
                <a:lnTo>
                  <a:pt x="12032" y="17387"/>
                </a:lnTo>
                <a:lnTo>
                  <a:pt x="12106" y="17570"/>
                </a:lnTo>
                <a:lnTo>
                  <a:pt x="11812" y="17644"/>
                </a:lnTo>
                <a:lnTo>
                  <a:pt x="11776" y="17644"/>
                </a:lnTo>
                <a:lnTo>
                  <a:pt x="11739" y="17497"/>
                </a:lnTo>
                <a:lnTo>
                  <a:pt x="11666" y="17240"/>
                </a:lnTo>
                <a:lnTo>
                  <a:pt x="12032" y="17094"/>
                </a:lnTo>
                <a:close/>
                <a:moveTo>
                  <a:pt x="11446" y="17350"/>
                </a:moveTo>
                <a:lnTo>
                  <a:pt x="11482" y="17607"/>
                </a:lnTo>
                <a:lnTo>
                  <a:pt x="11519" y="17791"/>
                </a:lnTo>
                <a:lnTo>
                  <a:pt x="11189" y="17901"/>
                </a:lnTo>
                <a:lnTo>
                  <a:pt x="11115" y="17937"/>
                </a:lnTo>
                <a:lnTo>
                  <a:pt x="11115" y="17864"/>
                </a:lnTo>
                <a:lnTo>
                  <a:pt x="11115" y="17827"/>
                </a:lnTo>
                <a:lnTo>
                  <a:pt x="11115" y="17717"/>
                </a:lnTo>
                <a:lnTo>
                  <a:pt x="11005" y="17607"/>
                </a:lnTo>
                <a:lnTo>
                  <a:pt x="10969" y="17534"/>
                </a:lnTo>
                <a:lnTo>
                  <a:pt x="11446" y="17350"/>
                </a:lnTo>
                <a:close/>
                <a:moveTo>
                  <a:pt x="10639" y="17644"/>
                </a:moveTo>
                <a:lnTo>
                  <a:pt x="10749" y="17791"/>
                </a:lnTo>
                <a:lnTo>
                  <a:pt x="10859" y="17901"/>
                </a:lnTo>
                <a:lnTo>
                  <a:pt x="10932" y="17974"/>
                </a:lnTo>
                <a:lnTo>
                  <a:pt x="10969" y="17974"/>
                </a:lnTo>
                <a:lnTo>
                  <a:pt x="10455" y="18194"/>
                </a:lnTo>
                <a:lnTo>
                  <a:pt x="10418" y="18121"/>
                </a:lnTo>
                <a:lnTo>
                  <a:pt x="10345" y="18121"/>
                </a:lnTo>
                <a:lnTo>
                  <a:pt x="10235" y="18157"/>
                </a:lnTo>
                <a:lnTo>
                  <a:pt x="10162" y="17901"/>
                </a:lnTo>
                <a:lnTo>
                  <a:pt x="10125" y="17827"/>
                </a:lnTo>
                <a:lnTo>
                  <a:pt x="10639" y="17644"/>
                </a:lnTo>
                <a:close/>
                <a:moveTo>
                  <a:pt x="10272" y="440"/>
                </a:moveTo>
                <a:lnTo>
                  <a:pt x="10455" y="477"/>
                </a:lnTo>
                <a:lnTo>
                  <a:pt x="10565" y="550"/>
                </a:lnTo>
                <a:lnTo>
                  <a:pt x="10675" y="624"/>
                </a:lnTo>
                <a:lnTo>
                  <a:pt x="10785" y="734"/>
                </a:lnTo>
                <a:lnTo>
                  <a:pt x="10969" y="990"/>
                </a:lnTo>
                <a:lnTo>
                  <a:pt x="11005" y="1210"/>
                </a:lnTo>
                <a:lnTo>
                  <a:pt x="11042" y="1431"/>
                </a:lnTo>
                <a:lnTo>
                  <a:pt x="11335" y="2348"/>
                </a:lnTo>
                <a:lnTo>
                  <a:pt x="11886" y="3998"/>
                </a:lnTo>
                <a:lnTo>
                  <a:pt x="13060" y="7300"/>
                </a:lnTo>
                <a:lnTo>
                  <a:pt x="14233" y="10564"/>
                </a:lnTo>
                <a:lnTo>
                  <a:pt x="14857" y="12215"/>
                </a:lnTo>
                <a:lnTo>
                  <a:pt x="15187" y="13095"/>
                </a:lnTo>
                <a:lnTo>
                  <a:pt x="15407" y="13646"/>
                </a:lnTo>
                <a:lnTo>
                  <a:pt x="15334" y="13682"/>
                </a:lnTo>
                <a:lnTo>
                  <a:pt x="15297" y="13829"/>
                </a:lnTo>
                <a:lnTo>
                  <a:pt x="15297" y="13939"/>
                </a:lnTo>
                <a:lnTo>
                  <a:pt x="15260" y="14196"/>
                </a:lnTo>
                <a:lnTo>
                  <a:pt x="15224" y="14379"/>
                </a:lnTo>
                <a:lnTo>
                  <a:pt x="15187" y="14526"/>
                </a:lnTo>
                <a:lnTo>
                  <a:pt x="15004" y="14856"/>
                </a:lnTo>
                <a:lnTo>
                  <a:pt x="14747" y="15149"/>
                </a:lnTo>
                <a:lnTo>
                  <a:pt x="14453" y="15370"/>
                </a:lnTo>
                <a:lnTo>
                  <a:pt x="14123" y="15590"/>
                </a:lnTo>
                <a:lnTo>
                  <a:pt x="13793" y="15773"/>
                </a:lnTo>
                <a:lnTo>
                  <a:pt x="13060" y="16140"/>
                </a:lnTo>
                <a:lnTo>
                  <a:pt x="12326" y="16470"/>
                </a:lnTo>
                <a:lnTo>
                  <a:pt x="10859" y="17094"/>
                </a:lnTo>
                <a:lnTo>
                  <a:pt x="10015" y="17424"/>
                </a:lnTo>
                <a:lnTo>
                  <a:pt x="9978" y="17387"/>
                </a:lnTo>
                <a:lnTo>
                  <a:pt x="9942" y="17387"/>
                </a:lnTo>
                <a:lnTo>
                  <a:pt x="9905" y="17424"/>
                </a:lnTo>
                <a:lnTo>
                  <a:pt x="9905" y="17460"/>
                </a:lnTo>
                <a:lnTo>
                  <a:pt x="8841" y="17791"/>
                </a:lnTo>
                <a:lnTo>
                  <a:pt x="7777" y="18121"/>
                </a:lnTo>
                <a:lnTo>
                  <a:pt x="6970" y="18304"/>
                </a:lnTo>
                <a:lnTo>
                  <a:pt x="6163" y="18487"/>
                </a:lnTo>
                <a:lnTo>
                  <a:pt x="5797" y="18524"/>
                </a:lnTo>
                <a:lnTo>
                  <a:pt x="5613" y="18524"/>
                </a:lnTo>
                <a:lnTo>
                  <a:pt x="5430" y="18451"/>
                </a:lnTo>
                <a:lnTo>
                  <a:pt x="5283" y="18377"/>
                </a:lnTo>
                <a:lnTo>
                  <a:pt x="5173" y="18231"/>
                </a:lnTo>
                <a:lnTo>
                  <a:pt x="5063" y="18121"/>
                </a:lnTo>
                <a:lnTo>
                  <a:pt x="4953" y="17974"/>
                </a:lnTo>
                <a:lnTo>
                  <a:pt x="4879" y="17680"/>
                </a:lnTo>
                <a:lnTo>
                  <a:pt x="4769" y="17387"/>
                </a:lnTo>
                <a:lnTo>
                  <a:pt x="4476" y="16507"/>
                </a:lnTo>
                <a:lnTo>
                  <a:pt x="3926" y="14819"/>
                </a:lnTo>
                <a:lnTo>
                  <a:pt x="3376" y="13169"/>
                </a:lnTo>
                <a:lnTo>
                  <a:pt x="2752" y="11518"/>
                </a:lnTo>
                <a:lnTo>
                  <a:pt x="2165" y="9867"/>
                </a:lnTo>
                <a:lnTo>
                  <a:pt x="1505" y="8253"/>
                </a:lnTo>
                <a:lnTo>
                  <a:pt x="845" y="6603"/>
                </a:lnTo>
                <a:lnTo>
                  <a:pt x="588" y="6052"/>
                </a:lnTo>
                <a:lnTo>
                  <a:pt x="478" y="5796"/>
                </a:lnTo>
                <a:lnTo>
                  <a:pt x="331" y="5539"/>
                </a:lnTo>
                <a:lnTo>
                  <a:pt x="368" y="5502"/>
                </a:lnTo>
                <a:lnTo>
                  <a:pt x="404" y="5429"/>
                </a:lnTo>
                <a:lnTo>
                  <a:pt x="368" y="5209"/>
                </a:lnTo>
                <a:lnTo>
                  <a:pt x="404" y="5025"/>
                </a:lnTo>
                <a:lnTo>
                  <a:pt x="404" y="4879"/>
                </a:lnTo>
                <a:lnTo>
                  <a:pt x="478" y="4695"/>
                </a:lnTo>
                <a:lnTo>
                  <a:pt x="624" y="4402"/>
                </a:lnTo>
                <a:lnTo>
                  <a:pt x="845" y="4145"/>
                </a:lnTo>
                <a:lnTo>
                  <a:pt x="1101" y="3888"/>
                </a:lnTo>
                <a:lnTo>
                  <a:pt x="1395" y="3668"/>
                </a:lnTo>
                <a:lnTo>
                  <a:pt x="1725" y="3485"/>
                </a:lnTo>
                <a:lnTo>
                  <a:pt x="2018" y="3301"/>
                </a:lnTo>
                <a:lnTo>
                  <a:pt x="2789" y="2935"/>
                </a:lnTo>
                <a:lnTo>
                  <a:pt x="3596" y="2641"/>
                </a:lnTo>
                <a:lnTo>
                  <a:pt x="5210" y="2017"/>
                </a:lnTo>
                <a:lnTo>
                  <a:pt x="6787" y="1394"/>
                </a:lnTo>
                <a:lnTo>
                  <a:pt x="7557" y="1100"/>
                </a:lnTo>
                <a:lnTo>
                  <a:pt x="8364" y="807"/>
                </a:lnTo>
                <a:lnTo>
                  <a:pt x="9135" y="587"/>
                </a:lnTo>
                <a:lnTo>
                  <a:pt x="9538" y="514"/>
                </a:lnTo>
                <a:lnTo>
                  <a:pt x="9942" y="440"/>
                </a:lnTo>
                <a:close/>
                <a:moveTo>
                  <a:pt x="9868" y="17937"/>
                </a:moveTo>
                <a:lnTo>
                  <a:pt x="9868" y="17974"/>
                </a:lnTo>
                <a:lnTo>
                  <a:pt x="9905" y="18157"/>
                </a:lnTo>
                <a:lnTo>
                  <a:pt x="10015" y="18341"/>
                </a:lnTo>
                <a:lnTo>
                  <a:pt x="9575" y="18524"/>
                </a:lnTo>
                <a:lnTo>
                  <a:pt x="9575" y="18487"/>
                </a:lnTo>
                <a:lnTo>
                  <a:pt x="9538" y="18341"/>
                </a:lnTo>
                <a:lnTo>
                  <a:pt x="9465" y="18231"/>
                </a:lnTo>
                <a:lnTo>
                  <a:pt x="9391" y="18084"/>
                </a:lnTo>
                <a:lnTo>
                  <a:pt x="9868" y="17937"/>
                </a:lnTo>
                <a:close/>
                <a:moveTo>
                  <a:pt x="9098" y="18194"/>
                </a:moveTo>
                <a:lnTo>
                  <a:pt x="9171" y="18414"/>
                </a:lnTo>
                <a:lnTo>
                  <a:pt x="9245" y="18524"/>
                </a:lnTo>
                <a:lnTo>
                  <a:pt x="9318" y="18598"/>
                </a:lnTo>
                <a:lnTo>
                  <a:pt x="8841" y="18781"/>
                </a:lnTo>
                <a:lnTo>
                  <a:pt x="8768" y="18708"/>
                </a:lnTo>
                <a:lnTo>
                  <a:pt x="8694" y="18598"/>
                </a:lnTo>
                <a:lnTo>
                  <a:pt x="8621" y="18487"/>
                </a:lnTo>
                <a:lnTo>
                  <a:pt x="8584" y="18341"/>
                </a:lnTo>
                <a:lnTo>
                  <a:pt x="9098" y="18194"/>
                </a:lnTo>
                <a:close/>
                <a:moveTo>
                  <a:pt x="8254" y="18414"/>
                </a:moveTo>
                <a:lnTo>
                  <a:pt x="8291" y="18561"/>
                </a:lnTo>
                <a:lnTo>
                  <a:pt x="8364" y="18744"/>
                </a:lnTo>
                <a:lnTo>
                  <a:pt x="8511" y="18928"/>
                </a:lnTo>
                <a:lnTo>
                  <a:pt x="8181" y="19038"/>
                </a:lnTo>
                <a:lnTo>
                  <a:pt x="8144" y="18964"/>
                </a:lnTo>
                <a:lnTo>
                  <a:pt x="8107" y="18928"/>
                </a:lnTo>
                <a:lnTo>
                  <a:pt x="7997" y="18854"/>
                </a:lnTo>
                <a:lnTo>
                  <a:pt x="7961" y="18818"/>
                </a:lnTo>
                <a:lnTo>
                  <a:pt x="7851" y="18634"/>
                </a:lnTo>
                <a:lnTo>
                  <a:pt x="7851" y="18561"/>
                </a:lnTo>
                <a:lnTo>
                  <a:pt x="8254" y="18414"/>
                </a:lnTo>
                <a:close/>
                <a:moveTo>
                  <a:pt x="5246" y="18818"/>
                </a:moveTo>
                <a:lnTo>
                  <a:pt x="5430" y="18891"/>
                </a:lnTo>
                <a:lnTo>
                  <a:pt x="5650" y="18928"/>
                </a:lnTo>
                <a:lnTo>
                  <a:pt x="5870" y="18964"/>
                </a:lnTo>
                <a:lnTo>
                  <a:pt x="5943" y="19221"/>
                </a:lnTo>
                <a:lnTo>
                  <a:pt x="5760" y="19148"/>
                </a:lnTo>
                <a:lnTo>
                  <a:pt x="5576" y="19038"/>
                </a:lnTo>
                <a:lnTo>
                  <a:pt x="5393" y="18928"/>
                </a:lnTo>
                <a:lnTo>
                  <a:pt x="5246" y="18818"/>
                </a:lnTo>
                <a:close/>
                <a:moveTo>
                  <a:pt x="7557" y="18634"/>
                </a:moveTo>
                <a:lnTo>
                  <a:pt x="7557" y="18781"/>
                </a:lnTo>
                <a:lnTo>
                  <a:pt x="7631" y="18928"/>
                </a:lnTo>
                <a:lnTo>
                  <a:pt x="7704" y="19038"/>
                </a:lnTo>
                <a:lnTo>
                  <a:pt x="7777" y="19148"/>
                </a:lnTo>
                <a:lnTo>
                  <a:pt x="7704" y="19184"/>
                </a:lnTo>
                <a:lnTo>
                  <a:pt x="7227" y="19294"/>
                </a:lnTo>
                <a:lnTo>
                  <a:pt x="7154" y="19184"/>
                </a:lnTo>
                <a:lnTo>
                  <a:pt x="7080" y="19074"/>
                </a:lnTo>
                <a:lnTo>
                  <a:pt x="6970" y="18928"/>
                </a:lnTo>
                <a:lnTo>
                  <a:pt x="6897" y="18781"/>
                </a:lnTo>
                <a:lnTo>
                  <a:pt x="7117" y="18708"/>
                </a:lnTo>
                <a:lnTo>
                  <a:pt x="7557" y="18634"/>
                </a:lnTo>
                <a:close/>
                <a:moveTo>
                  <a:pt x="6604" y="18854"/>
                </a:moveTo>
                <a:lnTo>
                  <a:pt x="6677" y="19111"/>
                </a:lnTo>
                <a:lnTo>
                  <a:pt x="6750" y="19221"/>
                </a:lnTo>
                <a:lnTo>
                  <a:pt x="6824" y="19331"/>
                </a:lnTo>
                <a:lnTo>
                  <a:pt x="6493" y="19331"/>
                </a:lnTo>
                <a:lnTo>
                  <a:pt x="6493" y="19258"/>
                </a:lnTo>
                <a:lnTo>
                  <a:pt x="6493" y="19221"/>
                </a:lnTo>
                <a:lnTo>
                  <a:pt x="6420" y="19184"/>
                </a:lnTo>
                <a:lnTo>
                  <a:pt x="6383" y="19184"/>
                </a:lnTo>
                <a:lnTo>
                  <a:pt x="6310" y="19221"/>
                </a:lnTo>
                <a:lnTo>
                  <a:pt x="6273" y="19221"/>
                </a:lnTo>
                <a:lnTo>
                  <a:pt x="6200" y="19184"/>
                </a:lnTo>
                <a:lnTo>
                  <a:pt x="6163" y="19074"/>
                </a:lnTo>
                <a:lnTo>
                  <a:pt x="6127" y="18928"/>
                </a:lnTo>
                <a:lnTo>
                  <a:pt x="6604" y="18854"/>
                </a:lnTo>
                <a:close/>
                <a:moveTo>
                  <a:pt x="10125" y="0"/>
                </a:moveTo>
                <a:lnTo>
                  <a:pt x="9721" y="37"/>
                </a:lnTo>
                <a:lnTo>
                  <a:pt x="9318" y="110"/>
                </a:lnTo>
                <a:lnTo>
                  <a:pt x="8804" y="220"/>
                </a:lnTo>
                <a:lnTo>
                  <a:pt x="8291" y="403"/>
                </a:lnTo>
                <a:lnTo>
                  <a:pt x="7300" y="734"/>
                </a:lnTo>
                <a:lnTo>
                  <a:pt x="5320" y="1504"/>
                </a:lnTo>
                <a:lnTo>
                  <a:pt x="3376" y="2274"/>
                </a:lnTo>
                <a:lnTo>
                  <a:pt x="2422" y="2678"/>
                </a:lnTo>
                <a:lnTo>
                  <a:pt x="1945" y="2898"/>
                </a:lnTo>
                <a:lnTo>
                  <a:pt x="1505" y="3118"/>
                </a:lnTo>
                <a:lnTo>
                  <a:pt x="1248" y="3301"/>
                </a:lnTo>
                <a:lnTo>
                  <a:pt x="955" y="3485"/>
                </a:lnTo>
                <a:lnTo>
                  <a:pt x="698" y="3742"/>
                </a:lnTo>
                <a:lnTo>
                  <a:pt x="441" y="3998"/>
                </a:lnTo>
                <a:lnTo>
                  <a:pt x="221" y="4292"/>
                </a:lnTo>
                <a:lnTo>
                  <a:pt x="74" y="4622"/>
                </a:lnTo>
                <a:lnTo>
                  <a:pt x="38" y="4769"/>
                </a:lnTo>
                <a:lnTo>
                  <a:pt x="38" y="4915"/>
                </a:lnTo>
                <a:lnTo>
                  <a:pt x="38" y="5099"/>
                </a:lnTo>
                <a:lnTo>
                  <a:pt x="74" y="5245"/>
                </a:lnTo>
                <a:lnTo>
                  <a:pt x="1" y="5282"/>
                </a:lnTo>
                <a:lnTo>
                  <a:pt x="1" y="5319"/>
                </a:lnTo>
                <a:lnTo>
                  <a:pt x="38" y="5722"/>
                </a:lnTo>
                <a:lnTo>
                  <a:pt x="148" y="6052"/>
                </a:lnTo>
                <a:lnTo>
                  <a:pt x="441" y="6786"/>
                </a:lnTo>
                <a:lnTo>
                  <a:pt x="1065" y="8400"/>
                </a:lnTo>
                <a:lnTo>
                  <a:pt x="2348" y="11665"/>
                </a:lnTo>
                <a:lnTo>
                  <a:pt x="2935" y="13315"/>
                </a:lnTo>
                <a:lnTo>
                  <a:pt x="3522" y="15003"/>
                </a:lnTo>
                <a:lnTo>
                  <a:pt x="4072" y="16653"/>
                </a:lnTo>
                <a:lnTo>
                  <a:pt x="4293" y="17424"/>
                </a:lnTo>
                <a:lnTo>
                  <a:pt x="4439" y="17827"/>
                </a:lnTo>
                <a:lnTo>
                  <a:pt x="4513" y="18047"/>
                </a:lnTo>
                <a:lnTo>
                  <a:pt x="4623" y="18231"/>
                </a:lnTo>
                <a:lnTo>
                  <a:pt x="4659" y="18451"/>
                </a:lnTo>
                <a:lnTo>
                  <a:pt x="4733" y="18634"/>
                </a:lnTo>
                <a:lnTo>
                  <a:pt x="4806" y="18781"/>
                </a:lnTo>
                <a:lnTo>
                  <a:pt x="4916" y="18928"/>
                </a:lnTo>
                <a:lnTo>
                  <a:pt x="5026" y="19074"/>
                </a:lnTo>
                <a:lnTo>
                  <a:pt x="5173" y="19221"/>
                </a:lnTo>
                <a:lnTo>
                  <a:pt x="5503" y="19404"/>
                </a:lnTo>
                <a:lnTo>
                  <a:pt x="5833" y="19551"/>
                </a:lnTo>
                <a:lnTo>
                  <a:pt x="6237" y="19661"/>
                </a:lnTo>
                <a:lnTo>
                  <a:pt x="6604" y="19698"/>
                </a:lnTo>
                <a:lnTo>
                  <a:pt x="7007" y="19698"/>
                </a:lnTo>
                <a:lnTo>
                  <a:pt x="7484" y="19625"/>
                </a:lnTo>
                <a:lnTo>
                  <a:pt x="7924" y="19515"/>
                </a:lnTo>
                <a:lnTo>
                  <a:pt x="8841" y="19184"/>
                </a:lnTo>
                <a:lnTo>
                  <a:pt x="11079" y="18341"/>
                </a:lnTo>
                <a:lnTo>
                  <a:pt x="13206" y="17570"/>
                </a:lnTo>
                <a:lnTo>
                  <a:pt x="13830" y="17314"/>
                </a:lnTo>
                <a:lnTo>
                  <a:pt x="14417" y="17020"/>
                </a:lnTo>
                <a:lnTo>
                  <a:pt x="14527" y="17020"/>
                </a:lnTo>
                <a:lnTo>
                  <a:pt x="14674" y="16947"/>
                </a:lnTo>
                <a:lnTo>
                  <a:pt x="14710" y="16873"/>
                </a:lnTo>
                <a:lnTo>
                  <a:pt x="14710" y="16837"/>
                </a:lnTo>
                <a:lnTo>
                  <a:pt x="14894" y="16690"/>
                </a:lnTo>
                <a:lnTo>
                  <a:pt x="15187" y="16433"/>
                </a:lnTo>
                <a:lnTo>
                  <a:pt x="15407" y="16103"/>
                </a:lnTo>
                <a:lnTo>
                  <a:pt x="15554" y="15773"/>
                </a:lnTo>
                <a:lnTo>
                  <a:pt x="15701" y="15406"/>
                </a:lnTo>
                <a:lnTo>
                  <a:pt x="15774" y="15039"/>
                </a:lnTo>
                <a:lnTo>
                  <a:pt x="15811" y="14636"/>
                </a:lnTo>
                <a:lnTo>
                  <a:pt x="15847" y="13866"/>
                </a:lnTo>
                <a:lnTo>
                  <a:pt x="15884" y="13829"/>
                </a:lnTo>
                <a:lnTo>
                  <a:pt x="15884" y="13756"/>
                </a:lnTo>
                <a:lnTo>
                  <a:pt x="15847" y="13572"/>
                </a:lnTo>
                <a:lnTo>
                  <a:pt x="15811" y="13389"/>
                </a:lnTo>
                <a:lnTo>
                  <a:pt x="15664" y="13059"/>
                </a:lnTo>
                <a:lnTo>
                  <a:pt x="15334" y="12178"/>
                </a:lnTo>
                <a:lnTo>
                  <a:pt x="14710" y="10564"/>
                </a:lnTo>
                <a:lnTo>
                  <a:pt x="13500" y="7263"/>
                </a:lnTo>
                <a:lnTo>
                  <a:pt x="12326" y="3962"/>
                </a:lnTo>
                <a:lnTo>
                  <a:pt x="11776" y="2311"/>
                </a:lnTo>
                <a:lnTo>
                  <a:pt x="11446" y="1431"/>
                </a:lnTo>
                <a:lnTo>
                  <a:pt x="11372" y="1174"/>
                </a:lnTo>
                <a:lnTo>
                  <a:pt x="11409" y="1027"/>
                </a:lnTo>
                <a:lnTo>
                  <a:pt x="11409" y="917"/>
                </a:lnTo>
                <a:lnTo>
                  <a:pt x="11372" y="770"/>
                </a:lnTo>
                <a:lnTo>
                  <a:pt x="11299" y="624"/>
                </a:lnTo>
                <a:lnTo>
                  <a:pt x="11152" y="403"/>
                </a:lnTo>
                <a:lnTo>
                  <a:pt x="10895" y="220"/>
                </a:lnTo>
                <a:lnTo>
                  <a:pt x="10712" y="110"/>
                </a:lnTo>
                <a:lnTo>
                  <a:pt x="10528" y="37"/>
                </a:lnTo>
                <a:lnTo>
                  <a:pt x="10345"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80" name="Google Shape;480;p21"/>
          <p:cNvSpPr/>
          <p:nvPr/>
        </p:nvSpPr>
        <p:spPr>
          <a:xfrm>
            <a:off x="-35374" y="3366963"/>
            <a:ext cx="443260" cy="504670"/>
          </a:xfrm>
          <a:custGeom>
            <a:rect b="b" l="l" r="r" t="t"/>
            <a:pathLst>
              <a:path extrusionOk="0" h="17792" w="15627">
                <a:moveTo>
                  <a:pt x="10528" y="1"/>
                </a:moveTo>
                <a:lnTo>
                  <a:pt x="10455" y="37"/>
                </a:lnTo>
                <a:lnTo>
                  <a:pt x="10308" y="221"/>
                </a:lnTo>
                <a:lnTo>
                  <a:pt x="10198" y="441"/>
                </a:lnTo>
                <a:lnTo>
                  <a:pt x="10015" y="881"/>
                </a:lnTo>
                <a:lnTo>
                  <a:pt x="9831" y="1468"/>
                </a:lnTo>
                <a:lnTo>
                  <a:pt x="9685" y="2091"/>
                </a:lnTo>
                <a:lnTo>
                  <a:pt x="9685" y="2201"/>
                </a:lnTo>
                <a:lnTo>
                  <a:pt x="9721" y="2311"/>
                </a:lnTo>
                <a:lnTo>
                  <a:pt x="9795" y="2348"/>
                </a:lnTo>
                <a:lnTo>
                  <a:pt x="9868" y="2385"/>
                </a:lnTo>
                <a:lnTo>
                  <a:pt x="9941" y="2421"/>
                </a:lnTo>
                <a:lnTo>
                  <a:pt x="10051" y="2385"/>
                </a:lnTo>
                <a:lnTo>
                  <a:pt x="10125" y="2311"/>
                </a:lnTo>
                <a:lnTo>
                  <a:pt x="10198" y="2238"/>
                </a:lnTo>
                <a:lnTo>
                  <a:pt x="10235" y="2055"/>
                </a:lnTo>
                <a:lnTo>
                  <a:pt x="10235" y="2018"/>
                </a:lnTo>
                <a:lnTo>
                  <a:pt x="10235" y="1981"/>
                </a:lnTo>
                <a:lnTo>
                  <a:pt x="10455" y="1138"/>
                </a:lnTo>
                <a:lnTo>
                  <a:pt x="10638" y="624"/>
                </a:lnTo>
                <a:lnTo>
                  <a:pt x="10675" y="367"/>
                </a:lnTo>
                <a:lnTo>
                  <a:pt x="10712" y="111"/>
                </a:lnTo>
                <a:lnTo>
                  <a:pt x="10675" y="37"/>
                </a:lnTo>
                <a:lnTo>
                  <a:pt x="10602" y="1"/>
                </a:lnTo>
                <a:close/>
                <a:moveTo>
                  <a:pt x="3559" y="1028"/>
                </a:moveTo>
                <a:lnTo>
                  <a:pt x="3522" y="1064"/>
                </a:lnTo>
                <a:lnTo>
                  <a:pt x="3485" y="1101"/>
                </a:lnTo>
                <a:lnTo>
                  <a:pt x="3485" y="1138"/>
                </a:lnTo>
                <a:lnTo>
                  <a:pt x="3559" y="1321"/>
                </a:lnTo>
                <a:lnTo>
                  <a:pt x="3669" y="1468"/>
                </a:lnTo>
                <a:lnTo>
                  <a:pt x="3889" y="1761"/>
                </a:lnTo>
                <a:lnTo>
                  <a:pt x="4109" y="2055"/>
                </a:lnTo>
                <a:lnTo>
                  <a:pt x="4366" y="2348"/>
                </a:lnTo>
                <a:lnTo>
                  <a:pt x="4476" y="2605"/>
                </a:lnTo>
                <a:lnTo>
                  <a:pt x="4586" y="2862"/>
                </a:lnTo>
                <a:lnTo>
                  <a:pt x="4696" y="2972"/>
                </a:lnTo>
                <a:lnTo>
                  <a:pt x="4769" y="3045"/>
                </a:lnTo>
                <a:lnTo>
                  <a:pt x="4916" y="3082"/>
                </a:lnTo>
                <a:lnTo>
                  <a:pt x="5063" y="3082"/>
                </a:lnTo>
                <a:lnTo>
                  <a:pt x="5136" y="3045"/>
                </a:lnTo>
                <a:lnTo>
                  <a:pt x="5209" y="3008"/>
                </a:lnTo>
                <a:lnTo>
                  <a:pt x="5246" y="2935"/>
                </a:lnTo>
                <a:lnTo>
                  <a:pt x="5246" y="2862"/>
                </a:lnTo>
                <a:lnTo>
                  <a:pt x="5209" y="2715"/>
                </a:lnTo>
                <a:lnTo>
                  <a:pt x="5173" y="2642"/>
                </a:lnTo>
                <a:lnTo>
                  <a:pt x="5099" y="2605"/>
                </a:lnTo>
                <a:lnTo>
                  <a:pt x="4989" y="2605"/>
                </a:lnTo>
                <a:lnTo>
                  <a:pt x="4989" y="2568"/>
                </a:lnTo>
                <a:lnTo>
                  <a:pt x="4989" y="2495"/>
                </a:lnTo>
                <a:lnTo>
                  <a:pt x="4953" y="2385"/>
                </a:lnTo>
                <a:lnTo>
                  <a:pt x="4806" y="2128"/>
                </a:lnTo>
                <a:lnTo>
                  <a:pt x="4623" y="1871"/>
                </a:lnTo>
                <a:lnTo>
                  <a:pt x="4402" y="1615"/>
                </a:lnTo>
                <a:lnTo>
                  <a:pt x="4146" y="1394"/>
                </a:lnTo>
                <a:lnTo>
                  <a:pt x="3889" y="1174"/>
                </a:lnTo>
                <a:lnTo>
                  <a:pt x="3595" y="1028"/>
                </a:lnTo>
                <a:close/>
                <a:moveTo>
                  <a:pt x="15334" y="3999"/>
                </a:moveTo>
                <a:lnTo>
                  <a:pt x="15260" y="4035"/>
                </a:lnTo>
                <a:lnTo>
                  <a:pt x="15187" y="4109"/>
                </a:lnTo>
                <a:lnTo>
                  <a:pt x="15077" y="4182"/>
                </a:lnTo>
                <a:lnTo>
                  <a:pt x="14967" y="4256"/>
                </a:lnTo>
                <a:lnTo>
                  <a:pt x="14820" y="4329"/>
                </a:lnTo>
                <a:lnTo>
                  <a:pt x="14673" y="4329"/>
                </a:lnTo>
                <a:lnTo>
                  <a:pt x="14527" y="4402"/>
                </a:lnTo>
                <a:lnTo>
                  <a:pt x="14490" y="4439"/>
                </a:lnTo>
                <a:lnTo>
                  <a:pt x="14453" y="4549"/>
                </a:lnTo>
                <a:lnTo>
                  <a:pt x="14417" y="4586"/>
                </a:lnTo>
                <a:lnTo>
                  <a:pt x="14380" y="4622"/>
                </a:lnTo>
                <a:lnTo>
                  <a:pt x="14233" y="4732"/>
                </a:lnTo>
                <a:lnTo>
                  <a:pt x="13940" y="4842"/>
                </a:lnTo>
                <a:lnTo>
                  <a:pt x="13720" y="4989"/>
                </a:lnTo>
                <a:lnTo>
                  <a:pt x="13536" y="5173"/>
                </a:lnTo>
                <a:lnTo>
                  <a:pt x="13499" y="5246"/>
                </a:lnTo>
                <a:lnTo>
                  <a:pt x="13499" y="5319"/>
                </a:lnTo>
                <a:lnTo>
                  <a:pt x="13573" y="5356"/>
                </a:lnTo>
                <a:lnTo>
                  <a:pt x="13830" y="5356"/>
                </a:lnTo>
                <a:lnTo>
                  <a:pt x="14013" y="5319"/>
                </a:lnTo>
                <a:lnTo>
                  <a:pt x="14380" y="5173"/>
                </a:lnTo>
                <a:lnTo>
                  <a:pt x="14673" y="5026"/>
                </a:lnTo>
                <a:lnTo>
                  <a:pt x="14783" y="4953"/>
                </a:lnTo>
                <a:lnTo>
                  <a:pt x="14857" y="4806"/>
                </a:lnTo>
                <a:lnTo>
                  <a:pt x="15077" y="4769"/>
                </a:lnTo>
                <a:lnTo>
                  <a:pt x="15260" y="4659"/>
                </a:lnTo>
                <a:lnTo>
                  <a:pt x="15370" y="4696"/>
                </a:lnTo>
                <a:lnTo>
                  <a:pt x="15444" y="4696"/>
                </a:lnTo>
                <a:lnTo>
                  <a:pt x="15554" y="4622"/>
                </a:lnTo>
                <a:lnTo>
                  <a:pt x="15627" y="4549"/>
                </a:lnTo>
                <a:lnTo>
                  <a:pt x="15627" y="4476"/>
                </a:lnTo>
                <a:lnTo>
                  <a:pt x="15590" y="4366"/>
                </a:lnTo>
                <a:lnTo>
                  <a:pt x="15627" y="4329"/>
                </a:lnTo>
                <a:lnTo>
                  <a:pt x="15627" y="4256"/>
                </a:lnTo>
                <a:lnTo>
                  <a:pt x="15590" y="4182"/>
                </a:lnTo>
                <a:lnTo>
                  <a:pt x="15554" y="4109"/>
                </a:lnTo>
                <a:lnTo>
                  <a:pt x="15480" y="4035"/>
                </a:lnTo>
                <a:lnTo>
                  <a:pt x="15407" y="4035"/>
                </a:lnTo>
                <a:lnTo>
                  <a:pt x="15334" y="3999"/>
                </a:lnTo>
                <a:close/>
                <a:moveTo>
                  <a:pt x="2238" y="7447"/>
                </a:moveTo>
                <a:lnTo>
                  <a:pt x="2128" y="7484"/>
                </a:lnTo>
                <a:lnTo>
                  <a:pt x="1064" y="7960"/>
                </a:lnTo>
                <a:lnTo>
                  <a:pt x="477" y="8217"/>
                </a:lnTo>
                <a:lnTo>
                  <a:pt x="257" y="8364"/>
                </a:lnTo>
                <a:lnTo>
                  <a:pt x="147" y="8474"/>
                </a:lnTo>
                <a:lnTo>
                  <a:pt x="111" y="8437"/>
                </a:lnTo>
                <a:lnTo>
                  <a:pt x="74" y="8437"/>
                </a:lnTo>
                <a:lnTo>
                  <a:pt x="1" y="8511"/>
                </a:lnTo>
                <a:lnTo>
                  <a:pt x="1" y="8584"/>
                </a:lnTo>
                <a:lnTo>
                  <a:pt x="37" y="8621"/>
                </a:lnTo>
                <a:lnTo>
                  <a:pt x="111" y="8694"/>
                </a:lnTo>
                <a:lnTo>
                  <a:pt x="221" y="8731"/>
                </a:lnTo>
                <a:lnTo>
                  <a:pt x="367" y="8694"/>
                </a:lnTo>
                <a:lnTo>
                  <a:pt x="514" y="8657"/>
                </a:lnTo>
                <a:lnTo>
                  <a:pt x="808" y="8547"/>
                </a:lnTo>
                <a:lnTo>
                  <a:pt x="1028" y="8474"/>
                </a:lnTo>
                <a:lnTo>
                  <a:pt x="2385" y="7887"/>
                </a:lnTo>
                <a:lnTo>
                  <a:pt x="2458" y="7850"/>
                </a:lnTo>
                <a:lnTo>
                  <a:pt x="2532" y="7777"/>
                </a:lnTo>
                <a:lnTo>
                  <a:pt x="2532" y="7667"/>
                </a:lnTo>
                <a:lnTo>
                  <a:pt x="2495" y="7594"/>
                </a:lnTo>
                <a:lnTo>
                  <a:pt x="2422" y="7520"/>
                </a:lnTo>
                <a:lnTo>
                  <a:pt x="2348" y="7484"/>
                </a:lnTo>
                <a:lnTo>
                  <a:pt x="2238" y="7447"/>
                </a:lnTo>
                <a:close/>
                <a:moveTo>
                  <a:pt x="6677" y="7814"/>
                </a:moveTo>
                <a:lnTo>
                  <a:pt x="6603" y="7887"/>
                </a:lnTo>
                <a:lnTo>
                  <a:pt x="6603" y="7960"/>
                </a:lnTo>
                <a:lnTo>
                  <a:pt x="6603" y="8070"/>
                </a:lnTo>
                <a:lnTo>
                  <a:pt x="6933" y="8474"/>
                </a:lnTo>
                <a:lnTo>
                  <a:pt x="7044" y="8694"/>
                </a:lnTo>
                <a:lnTo>
                  <a:pt x="7154" y="8914"/>
                </a:lnTo>
                <a:lnTo>
                  <a:pt x="7227" y="8951"/>
                </a:lnTo>
                <a:lnTo>
                  <a:pt x="7264" y="8987"/>
                </a:lnTo>
                <a:lnTo>
                  <a:pt x="7410" y="8987"/>
                </a:lnTo>
                <a:lnTo>
                  <a:pt x="7594" y="8877"/>
                </a:lnTo>
                <a:lnTo>
                  <a:pt x="7777" y="8767"/>
                </a:lnTo>
                <a:lnTo>
                  <a:pt x="7924" y="8621"/>
                </a:lnTo>
                <a:lnTo>
                  <a:pt x="7924" y="8657"/>
                </a:lnTo>
                <a:lnTo>
                  <a:pt x="7997" y="8767"/>
                </a:lnTo>
                <a:lnTo>
                  <a:pt x="8071" y="8877"/>
                </a:lnTo>
                <a:lnTo>
                  <a:pt x="8181" y="8951"/>
                </a:lnTo>
                <a:lnTo>
                  <a:pt x="8327" y="9024"/>
                </a:lnTo>
                <a:lnTo>
                  <a:pt x="8584" y="9061"/>
                </a:lnTo>
                <a:lnTo>
                  <a:pt x="8768" y="9061"/>
                </a:lnTo>
                <a:lnTo>
                  <a:pt x="8951" y="8987"/>
                </a:lnTo>
                <a:lnTo>
                  <a:pt x="9281" y="8841"/>
                </a:lnTo>
                <a:lnTo>
                  <a:pt x="9611" y="8657"/>
                </a:lnTo>
                <a:lnTo>
                  <a:pt x="9721" y="8547"/>
                </a:lnTo>
                <a:lnTo>
                  <a:pt x="9758" y="8474"/>
                </a:lnTo>
                <a:lnTo>
                  <a:pt x="9758" y="8364"/>
                </a:lnTo>
                <a:lnTo>
                  <a:pt x="9685" y="8254"/>
                </a:lnTo>
                <a:lnTo>
                  <a:pt x="9648" y="8217"/>
                </a:lnTo>
                <a:lnTo>
                  <a:pt x="9464" y="8217"/>
                </a:lnTo>
                <a:lnTo>
                  <a:pt x="9428" y="8291"/>
                </a:lnTo>
                <a:lnTo>
                  <a:pt x="9244" y="8437"/>
                </a:lnTo>
                <a:lnTo>
                  <a:pt x="8988" y="8547"/>
                </a:lnTo>
                <a:lnTo>
                  <a:pt x="8768" y="8621"/>
                </a:lnTo>
                <a:lnTo>
                  <a:pt x="8584" y="8657"/>
                </a:lnTo>
                <a:lnTo>
                  <a:pt x="8474" y="8657"/>
                </a:lnTo>
                <a:lnTo>
                  <a:pt x="8401" y="8621"/>
                </a:lnTo>
                <a:lnTo>
                  <a:pt x="8364" y="8584"/>
                </a:lnTo>
                <a:lnTo>
                  <a:pt x="8327" y="8547"/>
                </a:lnTo>
                <a:lnTo>
                  <a:pt x="8254" y="8254"/>
                </a:lnTo>
                <a:lnTo>
                  <a:pt x="8181" y="8144"/>
                </a:lnTo>
                <a:lnTo>
                  <a:pt x="8071" y="8107"/>
                </a:lnTo>
                <a:lnTo>
                  <a:pt x="7961" y="8107"/>
                </a:lnTo>
                <a:lnTo>
                  <a:pt x="7887" y="8144"/>
                </a:lnTo>
                <a:lnTo>
                  <a:pt x="7740" y="8254"/>
                </a:lnTo>
                <a:lnTo>
                  <a:pt x="7630" y="8401"/>
                </a:lnTo>
                <a:lnTo>
                  <a:pt x="7410" y="8547"/>
                </a:lnTo>
                <a:lnTo>
                  <a:pt x="7264" y="8364"/>
                </a:lnTo>
                <a:lnTo>
                  <a:pt x="7117" y="8180"/>
                </a:lnTo>
                <a:lnTo>
                  <a:pt x="6970" y="7997"/>
                </a:lnTo>
                <a:lnTo>
                  <a:pt x="6787" y="7850"/>
                </a:lnTo>
                <a:lnTo>
                  <a:pt x="6713" y="7814"/>
                </a:lnTo>
                <a:close/>
                <a:moveTo>
                  <a:pt x="12876" y="11005"/>
                </a:moveTo>
                <a:lnTo>
                  <a:pt x="12803" y="11042"/>
                </a:lnTo>
                <a:lnTo>
                  <a:pt x="12766" y="11078"/>
                </a:lnTo>
                <a:lnTo>
                  <a:pt x="12766" y="11152"/>
                </a:lnTo>
                <a:lnTo>
                  <a:pt x="12729" y="11225"/>
                </a:lnTo>
                <a:lnTo>
                  <a:pt x="12766" y="11298"/>
                </a:lnTo>
                <a:lnTo>
                  <a:pt x="12986" y="11702"/>
                </a:lnTo>
                <a:lnTo>
                  <a:pt x="13279" y="12069"/>
                </a:lnTo>
                <a:lnTo>
                  <a:pt x="13499" y="12399"/>
                </a:lnTo>
                <a:lnTo>
                  <a:pt x="13646" y="12509"/>
                </a:lnTo>
                <a:lnTo>
                  <a:pt x="13830" y="12619"/>
                </a:lnTo>
                <a:lnTo>
                  <a:pt x="13976" y="12619"/>
                </a:lnTo>
                <a:lnTo>
                  <a:pt x="14013" y="12582"/>
                </a:lnTo>
                <a:lnTo>
                  <a:pt x="14086" y="12546"/>
                </a:lnTo>
                <a:lnTo>
                  <a:pt x="14160" y="12436"/>
                </a:lnTo>
                <a:lnTo>
                  <a:pt x="14160" y="12325"/>
                </a:lnTo>
                <a:lnTo>
                  <a:pt x="14160" y="12252"/>
                </a:lnTo>
                <a:lnTo>
                  <a:pt x="14123" y="12142"/>
                </a:lnTo>
                <a:lnTo>
                  <a:pt x="14086" y="12069"/>
                </a:lnTo>
                <a:lnTo>
                  <a:pt x="14050" y="12032"/>
                </a:lnTo>
                <a:lnTo>
                  <a:pt x="13903" y="12032"/>
                </a:lnTo>
                <a:lnTo>
                  <a:pt x="13830" y="11885"/>
                </a:lnTo>
                <a:lnTo>
                  <a:pt x="13573" y="11592"/>
                </a:lnTo>
                <a:lnTo>
                  <a:pt x="13316" y="11298"/>
                </a:lnTo>
                <a:lnTo>
                  <a:pt x="13059" y="11042"/>
                </a:lnTo>
                <a:lnTo>
                  <a:pt x="13023" y="11005"/>
                </a:lnTo>
                <a:close/>
                <a:moveTo>
                  <a:pt x="8181" y="3192"/>
                </a:moveTo>
                <a:lnTo>
                  <a:pt x="8511" y="3228"/>
                </a:lnTo>
                <a:lnTo>
                  <a:pt x="8878" y="3265"/>
                </a:lnTo>
                <a:lnTo>
                  <a:pt x="9208" y="3339"/>
                </a:lnTo>
                <a:lnTo>
                  <a:pt x="9538" y="3412"/>
                </a:lnTo>
                <a:lnTo>
                  <a:pt x="9868" y="3522"/>
                </a:lnTo>
                <a:lnTo>
                  <a:pt x="10198" y="3669"/>
                </a:lnTo>
                <a:lnTo>
                  <a:pt x="10528" y="3852"/>
                </a:lnTo>
                <a:lnTo>
                  <a:pt x="10822" y="4035"/>
                </a:lnTo>
                <a:lnTo>
                  <a:pt x="11078" y="4256"/>
                </a:lnTo>
                <a:lnTo>
                  <a:pt x="11335" y="4476"/>
                </a:lnTo>
                <a:lnTo>
                  <a:pt x="11592" y="4732"/>
                </a:lnTo>
                <a:lnTo>
                  <a:pt x="11812" y="4989"/>
                </a:lnTo>
                <a:lnTo>
                  <a:pt x="11996" y="5319"/>
                </a:lnTo>
                <a:lnTo>
                  <a:pt x="12142" y="5576"/>
                </a:lnTo>
                <a:lnTo>
                  <a:pt x="12252" y="5870"/>
                </a:lnTo>
                <a:lnTo>
                  <a:pt x="12362" y="6200"/>
                </a:lnTo>
                <a:lnTo>
                  <a:pt x="12436" y="6530"/>
                </a:lnTo>
                <a:lnTo>
                  <a:pt x="12509" y="6823"/>
                </a:lnTo>
                <a:lnTo>
                  <a:pt x="12509" y="7153"/>
                </a:lnTo>
                <a:lnTo>
                  <a:pt x="12509" y="7484"/>
                </a:lnTo>
                <a:lnTo>
                  <a:pt x="12472" y="7814"/>
                </a:lnTo>
                <a:lnTo>
                  <a:pt x="12399" y="8144"/>
                </a:lnTo>
                <a:lnTo>
                  <a:pt x="12289" y="8511"/>
                </a:lnTo>
                <a:lnTo>
                  <a:pt x="12142" y="8804"/>
                </a:lnTo>
                <a:lnTo>
                  <a:pt x="11996" y="9134"/>
                </a:lnTo>
                <a:lnTo>
                  <a:pt x="11812" y="9428"/>
                </a:lnTo>
                <a:lnTo>
                  <a:pt x="11592" y="9721"/>
                </a:lnTo>
                <a:lnTo>
                  <a:pt x="11115" y="10271"/>
                </a:lnTo>
                <a:lnTo>
                  <a:pt x="10345" y="11115"/>
                </a:lnTo>
                <a:lnTo>
                  <a:pt x="9941" y="11555"/>
                </a:lnTo>
                <a:lnTo>
                  <a:pt x="9575" y="12032"/>
                </a:lnTo>
                <a:lnTo>
                  <a:pt x="9281" y="12509"/>
                </a:lnTo>
                <a:lnTo>
                  <a:pt x="8988" y="13022"/>
                </a:lnTo>
                <a:lnTo>
                  <a:pt x="8914" y="13279"/>
                </a:lnTo>
                <a:lnTo>
                  <a:pt x="8804" y="13573"/>
                </a:lnTo>
                <a:lnTo>
                  <a:pt x="8768" y="13829"/>
                </a:lnTo>
                <a:lnTo>
                  <a:pt x="8731" y="14123"/>
                </a:lnTo>
                <a:lnTo>
                  <a:pt x="8217" y="14013"/>
                </a:lnTo>
                <a:lnTo>
                  <a:pt x="7704" y="13939"/>
                </a:lnTo>
                <a:lnTo>
                  <a:pt x="8584" y="11665"/>
                </a:lnTo>
                <a:lnTo>
                  <a:pt x="9061" y="10418"/>
                </a:lnTo>
                <a:lnTo>
                  <a:pt x="9318" y="9831"/>
                </a:lnTo>
                <a:lnTo>
                  <a:pt x="9391" y="9538"/>
                </a:lnTo>
                <a:lnTo>
                  <a:pt x="9391" y="9391"/>
                </a:lnTo>
                <a:lnTo>
                  <a:pt x="9354" y="9244"/>
                </a:lnTo>
                <a:lnTo>
                  <a:pt x="9318" y="9208"/>
                </a:lnTo>
                <a:lnTo>
                  <a:pt x="9281" y="9208"/>
                </a:lnTo>
                <a:lnTo>
                  <a:pt x="9171" y="9281"/>
                </a:lnTo>
                <a:lnTo>
                  <a:pt x="9098" y="9391"/>
                </a:lnTo>
                <a:lnTo>
                  <a:pt x="8988" y="9611"/>
                </a:lnTo>
                <a:lnTo>
                  <a:pt x="8768" y="10088"/>
                </a:lnTo>
                <a:lnTo>
                  <a:pt x="8217" y="11445"/>
                </a:lnTo>
                <a:lnTo>
                  <a:pt x="7337" y="13719"/>
                </a:lnTo>
                <a:lnTo>
                  <a:pt x="7227" y="13903"/>
                </a:lnTo>
                <a:lnTo>
                  <a:pt x="6970" y="13829"/>
                </a:lnTo>
                <a:lnTo>
                  <a:pt x="6420" y="13683"/>
                </a:lnTo>
                <a:lnTo>
                  <a:pt x="6420" y="13646"/>
                </a:lnTo>
                <a:lnTo>
                  <a:pt x="6493" y="13389"/>
                </a:lnTo>
                <a:lnTo>
                  <a:pt x="6530" y="13096"/>
                </a:lnTo>
                <a:lnTo>
                  <a:pt x="6530" y="12546"/>
                </a:lnTo>
                <a:lnTo>
                  <a:pt x="6603" y="11372"/>
                </a:lnTo>
                <a:lnTo>
                  <a:pt x="6677" y="10125"/>
                </a:lnTo>
                <a:lnTo>
                  <a:pt x="6713" y="9501"/>
                </a:lnTo>
                <a:lnTo>
                  <a:pt x="6677" y="8877"/>
                </a:lnTo>
                <a:lnTo>
                  <a:pt x="6677" y="8804"/>
                </a:lnTo>
                <a:lnTo>
                  <a:pt x="6640" y="8767"/>
                </a:lnTo>
                <a:lnTo>
                  <a:pt x="6530" y="8694"/>
                </a:lnTo>
                <a:lnTo>
                  <a:pt x="6420" y="8731"/>
                </a:lnTo>
                <a:lnTo>
                  <a:pt x="6383" y="8767"/>
                </a:lnTo>
                <a:lnTo>
                  <a:pt x="6347" y="8841"/>
                </a:lnTo>
                <a:lnTo>
                  <a:pt x="6273" y="9391"/>
                </a:lnTo>
                <a:lnTo>
                  <a:pt x="6237" y="9978"/>
                </a:lnTo>
                <a:lnTo>
                  <a:pt x="6200" y="11115"/>
                </a:lnTo>
                <a:lnTo>
                  <a:pt x="6090" y="12289"/>
                </a:lnTo>
                <a:lnTo>
                  <a:pt x="6016" y="12912"/>
                </a:lnTo>
                <a:lnTo>
                  <a:pt x="6016" y="13206"/>
                </a:lnTo>
                <a:lnTo>
                  <a:pt x="6016" y="13536"/>
                </a:lnTo>
                <a:lnTo>
                  <a:pt x="5540" y="13353"/>
                </a:lnTo>
                <a:lnTo>
                  <a:pt x="5099" y="13206"/>
                </a:lnTo>
                <a:lnTo>
                  <a:pt x="4623" y="13132"/>
                </a:lnTo>
                <a:lnTo>
                  <a:pt x="4182" y="13132"/>
                </a:lnTo>
                <a:lnTo>
                  <a:pt x="4329" y="12876"/>
                </a:lnTo>
                <a:lnTo>
                  <a:pt x="4439" y="12619"/>
                </a:lnTo>
                <a:lnTo>
                  <a:pt x="4549" y="12362"/>
                </a:lnTo>
                <a:lnTo>
                  <a:pt x="4623" y="12069"/>
                </a:lnTo>
                <a:lnTo>
                  <a:pt x="4696" y="11482"/>
                </a:lnTo>
                <a:lnTo>
                  <a:pt x="4696" y="10895"/>
                </a:lnTo>
                <a:lnTo>
                  <a:pt x="4623" y="10161"/>
                </a:lnTo>
                <a:lnTo>
                  <a:pt x="4512" y="9428"/>
                </a:lnTo>
                <a:lnTo>
                  <a:pt x="4366" y="8694"/>
                </a:lnTo>
                <a:lnTo>
                  <a:pt x="4219" y="7960"/>
                </a:lnTo>
                <a:lnTo>
                  <a:pt x="4182" y="7594"/>
                </a:lnTo>
                <a:lnTo>
                  <a:pt x="4182" y="7190"/>
                </a:lnTo>
                <a:lnTo>
                  <a:pt x="4182" y="6823"/>
                </a:lnTo>
                <a:lnTo>
                  <a:pt x="4219" y="6456"/>
                </a:lnTo>
                <a:lnTo>
                  <a:pt x="4292" y="6090"/>
                </a:lnTo>
                <a:lnTo>
                  <a:pt x="4439" y="5760"/>
                </a:lnTo>
                <a:lnTo>
                  <a:pt x="4586" y="5429"/>
                </a:lnTo>
                <a:lnTo>
                  <a:pt x="4769" y="5063"/>
                </a:lnTo>
                <a:lnTo>
                  <a:pt x="5026" y="4769"/>
                </a:lnTo>
                <a:lnTo>
                  <a:pt x="5246" y="4476"/>
                </a:lnTo>
                <a:lnTo>
                  <a:pt x="5503" y="4219"/>
                </a:lnTo>
                <a:lnTo>
                  <a:pt x="5796" y="3999"/>
                </a:lnTo>
                <a:lnTo>
                  <a:pt x="6090" y="3779"/>
                </a:lnTo>
                <a:lnTo>
                  <a:pt x="6420" y="3595"/>
                </a:lnTo>
                <a:lnTo>
                  <a:pt x="6787" y="3449"/>
                </a:lnTo>
                <a:lnTo>
                  <a:pt x="7117" y="3339"/>
                </a:lnTo>
                <a:lnTo>
                  <a:pt x="7484" y="3265"/>
                </a:lnTo>
                <a:lnTo>
                  <a:pt x="7814" y="3228"/>
                </a:lnTo>
                <a:lnTo>
                  <a:pt x="8181" y="3192"/>
                </a:lnTo>
                <a:close/>
                <a:moveTo>
                  <a:pt x="3962" y="13426"/>
                </a:moveTo>
                <a:lnTo>
                  <a:pt x="4623" y="13536"/>
                </a:lnTo>
                <a:lnTo>
                  <a:pt x="5246" y="13719"/>
                </a:lnTo>
                <a:lnTo>
                  <a:pt x="5943" y="13939"/>
                </a:lnTo>
                <a:lnTo>
                  <a:pt x="6603" y="14196"/>
                </a:lnTo>
                <a:lnTo>
                  <a:pt x="6860" y="14270"/>
                </a:lnTo>
                <a:lnTo>
                  <a:pt x="7154" y="14306"/>
                </a:lnTo>
                <a:lnTo>
                  <a:pt x="7704" y="14380"/>
                </a:lnTo>
                <a:lnTo>
                  <a:pt x="8217" y="14490"/>
                </a:lnTo>
                <a:lnTo>
                  <a:pt x="8474" y="14563"/>
                </a:lnTo>
                <a:lnTo>
                  <a:pt x="8731" y="14636"/>
                </a:lnTo>
                <a:lnTo>
                  <a:pt x="8768" y="14783"/>
                </a:lnTo>
                <a:lnTo>
                  <a:pt x="8841" y="14857"/>
                </a:lnTo>
                <a:lnTo>
                  <a:pt x="8951" y="14893"/>
                </a:lnTo>
                <a:lnTo>
                  <a:pt x="9061" y="14893"/>
                </a:lnTo>
                <a:lnTo>
                  <a:pt x="9061" y="15003"/>
                </a:lnTo>
                <a:lnTo>
                  <a:pt x="9024" y="15150"/>
                </a:lnTo>
                <a:lnTo>
                  <a:pt x="8914" y="15223"/>
                </a:lnTo>
                <a:lnTo>
                  <a:pt x="8768" y="15333"/>
                </a:lnTo>
                <a:lnTo>
                  <a:pt x="8034" y="15040"/>
                </a:lnTo>
                <a:lnTo>
                  <a:pt x="6383" y="14490"/>
                </a:lnTo>
                <a:lnTo>
                  <a:pt x="5576" y="14270"/>
                </a:lnTo>
                <a:lnTo>
                  <a:pt x="4769" y="14086"/>
                </a:lnTo>
                <a:lnTo>
                  <a:pt x="4292" y="14013"/>
                </a:lnTo>
                <a:lnTo>
                  <a:pt x="4072" y="14013"/>
                </a:lnTo>
                <a:lnTo>
                  <a:pt x="3852" y="14050"/>
                </a:lnTo>
                <a:lnTo>
                  <a:pt x="3742" y="14013"/>
                </a:lnTo>
                <a:lnTo>
                  <a:pt x="3669" y="13939"/>
                </a:lnTo>
                <a:lnTo>
                  <a:pt x="3632" y="13829"/>
                </a:lnTo>
                <a:lnTo>
                  <a:pt x="3632" y="13719"/>
                </a:lnTo>
                <a:lnTo>
                  <a:pt x="3632" y="13609"/>
                </a:lnTo>
                <a:lnTo>
                  <a:pt x="3705" y="13536"/>
                </a:lnTo>
                <a:lnTo>
                  <a:pt x="3816" y="13463"/>
                </a:lnTo>
                <a:lnTo>
                  <a:pt x="3926" y="13426"/>
                </a:lnTo>
                <a:close/>
                <a:moveTo>
                  <a:pt x="4256" y="15737"/>
                </a:moveTo>
                <a:lnTo>
                  <a:pt x="4696" y="15847"/>
                </a:lnTo>
                <a:lnTo>
                  <a:pt x="4476" y="16067"/>
                </a:lnTo>
                <a:lnTo>
                  <a:pt x="4292" y="16287"/>
                </a:lnTo>
                <a:lnTo>
                  <a:pt x="4292" y="16250"/>
                </a:lnTo>
                <a:lnTo>
                  <a:pt x="4256" y="16140"/>
                </a:lnTo>
                <a:lnTo>
                  <a:pt x="4256" y="15994"/>
                </a:lnTo>
                <a:lnTo>
                  <a:pt x="4256" y="15737"/>
                </a:lnTo>
                <a:close/>
                <a:moveTo>
                  <a:pt x="4843" y="15920"/>
                </a:moveTo>
                <a:lnTo>
                  <a:pt x="4989" y="15957"/>
                </a:lnTo>
                <a:lnTo>
                  <a:pt x="5136" y="15994"/>
                </a:lnTo>
                <a:lnTo>
                  <a:pt x="4879" y="16140"/>
                </a:lnTo>
                <a:lnTo>
                  <a:pt x="4623" y="16360"/>
                </a:lnTo>
                <a:lnTo>
                  <a:pt x="4623" y="16360"/>
                </a:lnTo>
                <a:lnTo>
                  <a:pt x="4733" y="16140"/>
                </a:lnTo>
                <a:lnTo>
                  <a:pt x="4843" y="15920"/>
                </a:lnTo>
                <a:close/>
                <a:moveTo>
                  <a:pt x="4146" y="14453"/>
                </a:moveTo>
                <a:lnTo>
                  <a:pt x="4659" y="14490"/>
                </a:lnTo>
                <a:lnTo>
                  <a:pt x="5356" y="14673"/>
                </a:lnTo>
                <a:lnTo>
                  <a:pt x="6053" y="14857"/>
                </a:lnTo>
                <a:lnTo>
                  <a:pt x="7410" y="15333"/>
                </a:lnTo>
                <a:lnTo>
                  <a:pt x="8034" y="15553"/>
                </a:lnTo>
                <a:lnTo>
                  <a:pt x="8401" y="15663"/>
                </a:lnTo>
                <a:lnTo>
                  <a:pt x="8694" y="15774"/>
                </a:lnTo>
                <a:lnTo>
                  <a:pt x="8731" y="15847"/>
                </a:lnTo>
                <a:lnTo>
                  <a:pt x="8768" y="15884"/>
                </a:lnTo>
                <a:lnTo>
                  <a:pt x="8841" y="15957"/>
                </a:lnTo>
                <a:lnTo>
                  <a:pt x="8951" y="15957"/>
                </a:lnTo>
                <a:lnTo>
                  <a:pt x="8914" y="16067"/>
                </a:lnTo>
                <a:lnTo>
                  <a:pt x="8841" y="16214"/>
                </a:lnTo>
                <a:lnTo>
                  <a:pt x="8694" y="16397"/>
                </a:lnTo>
                <a:lnTo>
                  <a:pt x="8547" y="16507"/>
                </a:lnTo>
                <a:lnTo>
                  <a:pt x="8401" y="16581"/>
                </a:lnTo>
                <a:lnTo>
                  <a:pt x="7227" y="16140"/>
                </a:lnTo>
                <a:lnTo>
                  <a:pt x="6016" y="15774"/>
                </a:lnTo>
                <a:lnTo>
                  <a:pt x="4733" y="15370"/>
                </a:lnTo>
                <a:lnTo>
                  <a:pt x="4072" y="15223"/>
                </a:lnTo>
                <a:lnTo>
                  <a:pt x="3449" y="15113"/>
                </a:lnTo>
                <a:lnTo>
                  <a:pt x="3449" y="15040"/>
                </a:lnTo>
                <a:lnTo>
                  <a:pt x="3449" y="14857"/>
                </a:lnTo>
                <a:lnTo>
                  <a:pt x="3522" y="14673"/>
                </a:lnTo>
                <a:lnTo>
                  <a:pt x="3632" y="14563"/>
                </a:lnTo>
                <a:lnTo>
                  <a:pt x="3705" y="14490"/>
                </a:lnTo>
                <a:lnTo>
                  <a:pt x="3926" y="14490"/>
                </a:lnTo>
                <a:lnTo>
                  <a:pt x="3962" y="14526"/>
                </a:lnTo>
                <a:lnTo>
                  <a:pt x="3999" y="14526"/>
                </a:lnTo>
                <a:lnTo>
                  <a:pt x="4036" y="14490"/>
                </a:lnTo>
                <a:lnTo>
                  <a:pt x="4146" y="14453"/>
                </a:lnTo>
                <a:close/>
                <a:moveTo>
                  <a:pt x="5503" y="16067"/>
                </a:moveTo>
                <a:lnTo>
                  <a:pt x="5723" y="16140"/>
                </a:lnTo>
                <a:lnTo>
                  <a:pt x="5503" y="16287"/>
                </a:lnTo>
                <a:lnTo>
                  <a:pt x="5246" y="16434"/>
                </a:lnTo>
                <a:lnTo>
                  <a:pt x="5026" y="16617"/>
                </a:lnTo>
                <a:lnTo>
                  <a:pt x="4843" y="16837"/>
                </a:lnTo>
                <a:lnTo>
                  <a:pt x="4659" y="16764"/>
                </a:lnTo>
                <a:lnTo>
                  <a:pt x="4733" y="16691"/>
                </a:lnTo>
                <a:lnTo>
                  <a:pt x="5503" y="16067"/>
                </a:lnTo>
                <a:close/>
                <a:moveTo>
                  <a:pt x="5980" y="16214"/>
                </a:moveTo>
                <a:lnTo>
                  <a:pt x="6200" y="16287"/>
                </a:lnTo>
                <a:lnTo>
                  <a:pt x="6200" y="16324"/>
                </a:lnTo>
                <a:lnTo>
                  <a:pt x="5943" y="16434"/>
                </a:lnTo>
                <a:lnTo>
                  <a:pt x="5723" y="16581"/>
                </a:lnTo>
                <a:lnTo>
                  <a:pt x="5540" y="16727"/>
                </a:lnTo>
                <a:lnTo>
                  <a:pt x="5393" y="16947"/>
                </a:lnTo>
                <a:lnTo>
                  <a:pt x="5246" y="16911"/>
                </a:lnTo>
                <a:lnTo>
                  <a:pt x="5613" y="16544"/>
                </a:lnTo>
                <a:lnTo>
                  <a:pt x="5980" y="16214"/>
                </a:lnTo>
                <a:close/>
                <a:moveTo>
                  <a:pt x="6383" y="16360"/>
                </a:moveTo>
                <a:lnTo>
                  <a:pt x="6897" y="16544"/>
                </a:lnTo>
                <a:lnTo>
                  <a:pt x="6420" y="16801"/>
                </a:lnTo>
                <a:lnTo>
                  <a:pt x="6200" y="16947"/>
                </a:lnTo>
                <a:lnTo>
                  <a:pt x="5980" y="17131"/>
                </a:lnTo>
                <a:lnTo>
                  <a:pt x="5796" y="17057"/>
                </a:lnTo>
                <a:lnTo>
                  <a:pt x="5833" y="16984"/>
                </a:lnTo>
                <a:lnTo>
                  <a:pt x="5833" y="16911"/>
                </a:lnTo>
                <a:lnTo>
                  <a:pt x="5833" y="16874"/>
                </a:lnTo>
                <a:lnTo>
                  <a:pt x="6090" y="16617"/>
                </a:lnTo>
                <a:lnTo>
                  <a:pt x="6383" y="16397"/>
                </a:lnTo>
                <a:lnTo>
                  <a:pt x="6383" y="16360"/>
                </a:lnTo>
                <a:close/>
                <a:moveTo>
                  <a:pt x="7080" y="16581"/>
                </a:moveTo>
                <a:lnTo>
                  <a:pt x="7410" y="16691"/>
                </a:lnTo>
                <a:lnTo>
                  <a:pt x="7154" y="16911"/>
                </a:lnTo>
                <a:lnTo>
                  <a:pt x="6787" y="17314"/>
                </a:lnTo>
                <a:lnTo>
                  <a:pt x="6457" y="17241"/>
                </a:lnTo>
                <a:lnTo>
                  <a:pt x="6493" y="17167"/>
                </a:lnTo>
                <a:lnTo>
                  <a:pt x="6457" y="17131"/>
                </a:lnTo>
                <a:lnTo>
                  <a:pt x="6750" y="16837"/>
                </a:lnTo>
                <a:lnTo>
                  <a:pt x="7080" y="16581"/>
                </a:lnTo>
                <a:close/>
                <a:moveTo>
                  <a:pt x="8034" y="2678"/>
                </a:moveTo>
                <a:lnTo>
                  <a:pt x="7704" y="2715"/>
                </a:lnTo>
                <a:lnTo>
                  <a:pt x="7374" y="2752"/>
                </a:lnTo>
                <a:lnTo>
                  <a:pt x="7044" y="2825"/>
                </a:lnTo>
                <a:lnTo>
                  <a:pt x="6750" y="2898"/>
                </a:lnTo>
                <a:lnTo>
                  <a:pt x="6420" y="3008"/>
                </a:lnTo>
                <a:lnTo>
                  <a:pt x="6126" y="3155"/>
                </a:lnTo>
                <a:lnTo>
                  <a:pt x="5833" y="3302"/>
                </a:lnTo>
                <a:lnTo>
                  <a:pt x="5576" y="3522"/>
                </a:lnTo>
                <a:lnTo>
                  <a:pt x="5026" y="3962"/>
                </a:lnTo>
                <a:lnTo>
                  <a:pt x="4806" y="4219"/>
                </a:lnTo>
                <a:lnTo>
                  <a:pt x="4586" y="4512"/>
                </a:lnTo>
                <a:lnTo>
                  <a:pt x="4366" y="4769"/>
                </a:lnTo>
                <a:lnTo>
                  <a:pt x="4182" y="5099"/>
                </a:lnTo>
                <a:lnTo>
                  <a:pt x="3999" y="5393"/>
                </a:lnTo>
                <a:lnTo>
                  <a:pt x="3852" y="5723"/>
                </a:lnTo>
                <a:lnTo>
                  <a:pt x="3742" y="6163"/>
                </a:lnTo>
                <a:lnTo>
                  <a:pt x="3669" y="6603"/>
                </a:lnTo>
                <a:lnTo>
                  <a:pt x="3632" y="7043"/>
                </a:lnTo>
                <a:lnTo>
                  <a:pt x="3632" y="7520"/>
                </a:lnTo>
                <a:lnTo>
                  <a:pt x="3705" y="7960"/>
                </a:lnTo>
                <a:lnTo>
                  <a:pt x="3779" y="8437"/>
                </a:lnTo>
                <a:lnTo>
                  <a:pt x="3962" y="9318"/>
                </a:lnTo>
                <a:lnTo>
                  <a:pt x="4109" y="10308"/>
                </a:lnTo>
                <a:lnTo>
                  <a:pt x="4182" y="10785"/>
                </a:lnTo>
                <a:lnTo>
                  <a:pt x="4219" y="11262"/>
                </a:lnTo>
                <a:lnTo>
                  <a:pt x="4182" y="11739"/>
                </a:lnTo>
                <a:lnTo>
                  <a:pt x="4109" y="12215"/>
                </a:lnTo>
                <a:lnTo>
                  <a:pt x="3999" y="12619"/>
                </a:lnTo>
                <a:lnTo>
                  <a:pt x="3816" y="13059"/>
                </a:lnTo>
                <a:lnTo>
                  <a:pt x="3595" y="13132"/>
                </a:lnTo>
                <a:lnTo>
                  <a:pt x="3449" y="13279"/>
                </a:lnTo>
                <a:lnTo>
                  <a:pt x="3302" y="13426"/>
                </a:lnTo>
                <a:lnTo>
                  <a:pt x="3229" y="13646"/>
                </a:lnTo>
                <a:lnTo>
                  <a:pt x="3229" y="13829"/>
                </a:lnTo>
                <a:lnTo>
                  <a:pt x="3265" y="13976"/>
                </a:lnTo>
                <a:lnTo>
                  <a:pt x="3339" y="14160"/>
                </a:lnTo>
                <a:lnTo>
                  <a:pt x="3412" y="14270"/>
                </a:lnTo>
                <a:lnTo>
                  <a:pt x="3339" y="14343"/>
                </a:lnTo>
                <a:lnTo>
                  <a:pt x="3265" y="14416"/>
                </a:lnTo>
                <a:lnTo>
                  <a:pt x="3192" y="14526"/>
                </a:lnTo>
                <a:lnTo>
                  <a:pt x="3119" y="14673"/>
                </a:lnTo>
                <a:lnTo>
                  <a:pt x="3082" y="14857"/>
                </a:lnTo>
                <a:lnTo>
                  <a:pt x="3045" y="15040"/>
                </a:lnTo>
                <a:lnTo>
                  <a:pt x="3045" y="15187"/>
                </a:lnTo>
                <a:lnTo>
                  <a:pt x="3082" y="15370"/>
                </a:lnTo>
                <a:lnTo>
                  <a:pt x="3192" y="15480"/>
                </a:lnTo>
                <a:lnTo>
                  <a:pt x="3302" y="15590"/>
                </a:lnTo>
                <a:lnTo>
                  <a:pt x="3412" y="15627"/>
                </a:lnTo>
                <a:lnTo>
                  <a:pt x="3485" y="15590"/>
                </a:lnTo>
                <a:lnTo>
                  <a:pt x="3522" y="15553"/>
                </a:lnTo>
                <a:lnTo>
                  <a:pt x="3559" y="15553"/>
                </a:lnTo>
                <a:lnTo>
                  <a:pt x="4072" y="15700"/>
                </a:lnTo>
                <a:lnTo>
                  <a:pt x="3999" y="15810"/>
                </a:lnTo>
                <a:lnTo>
                  <a:pt x="3926" y="15957"/>
                </a:lnTo>
                <a:lnTo>
                  <a:pt x="3926" y="16140"/>
                </a:lnTo>
                <a:lnTo>
                  <a:pt x="3926" y="16324"/>
                </a:lnTo>
                <a:lnTo>
                  <a:pt x="3999" y="16507"/>
                </a:lnTo>
                <a:lnTo>
                  <a:pt x="4072" y="16654"/>
                </a:lnTo>
                <a:lnTo>
                  <a:pt x="4146" y="16801"/>
                </a:lnTo>
                <a:lnTo>
                  <a:pt x="4292" y="16874"/>
                </a:lnTo>
                <a:lnTo>
                  <a:pt x="4256" y="16947"/>
                </a:lnTo>
                <a:lnTo>
                  <a:pt x="4292" y="17021"/>
                </a:lnTo>
                <a:lnTo>
                  <a:pt x="4329" y="17057"/>
                </a:lnTo>
                <a:lnTo>
                  <a:pt x="4402" y="17094"/>
                </a:lnTo>
                <a:lnTo>
                  <a:pt x="4586" y="17167"/>
                </a:lnTo>
                <a:lnTo>
                  <a:pt x="4806" y="17277"/>
                </a:lnTo>
                <a:lnTo>
                  <a:pt x="5283" y="17388"/>
                </a:lnTo>
                <a:lnTo>
                  <a:pt x="5393" y="17424"/>
                </a:lnTo>
                <a:lnTo>
                  <a:pt x="5576" y="17461"/>
                </a:lnTo>
                <a:lnTo>
                  <a:pt x="6310" y="17681"/>
                </a:lnTo>
                <a:lnTo>
                  <a:pt x="6677" y="17754"/>
                </a:lnTo>
                <a:lnTo>
                  <a:pt x="6860" y="17791"/>
                </a:lnTo>
                <a:lnTo>
                  <a:pt x="7044" y="17754"/>
                </a:lnTo>
                <a:lnTo>
                  <a:pt x="7117" y="17718"/>
                </a:lnTo>
                <a:lnTo>
                  <a:pt x="7154" y="17681"/>
                </a:lnTo>
                <a:lnTo>
                  <a:pt x="7154" y="17608"/>
                </a:lnTo>
                <a:lnTo>
                  <a:pt x="7117" y="17534"/>
                </a:lnTo>
                <a:lnTo>
                  <a:pt x="7447" y="17204"/>
                </a:lnTo>
                <a:lnTo>
                  <a:pt x="7594" y="17021"/>
                </a:lnTo>
                <a:lnTo>
                  <a:pt x="7740" y="16837"/>
                </a:lnTo>
                <a:lnTo>
                  <a:pt x="8327" y="17021"/>
                </a:lnTo>
                <a:lnTo>
                  <a:pt x="8437" y="17021"/>
                </a:lnTo>
                <a:lnTo>
                  <a:pt x="8547" y="16984"/>
                </a:lnTo>
                <a:lnTo>
                  <a:pt x="8731" y="16911"/>
                </a:lnTo>
                <a:lnTo>
                  <a:pt x="8914" y="16764"/>
                </a:lnTo>
                <a:lnTo>
                  <a:pt x="9098" y="16581"/>
                </a:lnTo>
                <a:lnTo>
                  <a:pt x="9208" y="16360"/>
                </a:lnTo>
                <a:lnTo>
                  <a:pt x="9281" y="16140"/>
                </a:lnTo>
                <a:lnTo>
                  <a:pt x="9318" y="15884"/>
                </a:lnTo>
                <a:lnTo>
                  <a:pt x="9281" y="15700"/>
                </a:lnTo>
                <a:lnTo>
                  <a:pt x="9208" y="15590"/>
                </a:lnTo>
                <a:lnTo>
                  <a:pt x="9171" y="15517"/>
                </a:lnTo>
                <a:lnTo>
                  <a:pt x="9244" y="15407"/>
                </a:lnTo>
                <a:lnTo>
                  <a:pt x="9354" y="15260"/>
                </a:lnTo>
                <a:lnTo>
                  <a:pt x="9391" y="15113"/>
                </a:lnTo>
                <a:lnTo>
                  <a:pt x="9428" y="15003"/>
                </a:lnTo>
                <a:lnTo>
                  <a:pt x="9501" y="14930"/>
                </a:lnTo>
                <a:lnTo>
                  <a:pt x="9575" y="14857"/>
                </a:lnTo>
                <a:lnTo>
                  <a:pt x="9575" y="14783"/>
                </a:lnTo>
                <a:lnTo>
                  <a:pt x="9538" y="14673"/>
                </a:lnTo>
                <a:lnTo>
                  <a:pt x="9391" y="14526"/>
                </a:lnTo>
                <a:lnTo>
                  <a:pt x="9244" y="14380"/>
                </a:lnTo>
                <a:lnTo>
                  <a:pt x="9244" y="14050"/>
                </a:lnTo>
                <a:lnTo>
                  <a:pt x="9318" y="13683"/>
                </a:lnTo>
                <a:lnTo>
                  <a:pt x="9428" y="13353"/>
                </a:lnTo>
                <a:lnTo>
                  <a:pt x="9538" y="13059"/>
                </a:lnTo>
                <a:lnTo>
                  <a:pt x="9721" y="12766"/>
                </a:lnTo>
                <a:lnTo>
                  <a:pt x="9905" y="12472"/>
                </a:lnTo>
                <a:lnTo>
                  <a:pt x="10308" y="11885"/>
                </a:lnTo>
                <a:lnTo>
                  <a:pt x="10785" y="11335"/>
                </a:lnTo>
                <a:lnTo>
                  <a:pt x="11299" y="10822"/>
                </a:lnTo>
                <a:lnTo>
                  <a:pt x="11775" y="10308"/>
                </a:lnTo>
                <a:lnTo>
                  <a:pt x="12179" y="9758"/>
                </a:lnTo>
                <a:lnTo>
                  <a:pt x="12362" y="9501"/>
                </a:lnTo>
                <a:lnTo>
                  <a:pt x="12546" y="9208"/>
                </a:lnTo>
                <a:lnTo>
                  <a:pt x="12656" y="8951"/>
                </a:lnTo>
                <a:lnTo>
                  <a:pt x="12803" y="8657"/>
                </a:lnTo>
                <a:lnTo>
                  <a:pt x="12876" y="8364"/>
                </a:lnTo>
                <a:lnTo>
                  <a:pt x="12949" y="8034"/>
                </a:lnTo>
                <a:lnTo>
                  <a:pt x="12986" y="7740"/>
                </a:lnTo>
                <a:lnTo>
                  <a:pt x="13023" y="7447"/>
                </a:lnTo>
                <a:lnTo>
                  <a:pt x="13023" y="6823"/>
                </a:lnTo>
                <a:lnTo>
                  <a:pt x="12913" y="6236"/>
                </a:lnTo>
                <a:lnTo>
                  <a:pt x="12729" y="5613"/>
                </a:lnTo>
                <a:lnTo>
                  <a:pt x="12436" y="5026"/>
                </a:lnTo>
                <a:lnTo>
                  <a:pt x="12252" y="4769"/>
                </a:lnTo>
                <a:lnTo>
                  <a:pt x="12069" y="4476"/>
                </a:lnTo>
                <a:lnTo>
                  <a:pt x="11849" y="4256"/>
                </a:lnTo>
                <a:lnTo>
                  <a:pt x="11629" y="3999"/>
                </a:lnTo>
                <a:lnTo>
                  <a:pt x="11372" y="3815"/>
                </a:lnTo>
                <a:lnTo>
                  <a:pt x="11115" y="3595"/>
                </a:lnTo>
                <a:lnTo>
                  <a:pt x="10565" y="3265"/>
                </a:lnTo>
                <a:lnTo>
                  <a:pt x="9978" y="3008"/>
                </a:lnTo>
                <a:lnTo>
                  <a:pt x="9354" y="2825"/>
                </a:lnTo>
                <a:lnTo>
                  <a:pt x="8694" y="2715"/>
                </a:lnTo>
                <a:lnTo>
                  <a:pt x="8034" y="2678"/>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81" name="Google Shape;481;p21"/>
          <p:cNvSpPr/>
          <p:nvPr/>
        </p:nvSpPr>
        <p:spPr>
          <a:xfrm>
            <a:off x="8817948" y="3439661"/>
            <a:ext cx="414157" cy="507762"/>
          </a:xfrm>
          <a:custGeom>
            <a:rect b="b" l="l" r="r" t="t"/>
            <a:pathLst>
              <a:path extrusionOk="0" h="17901" w="14601">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82" name="Google Shape;482;p21"/>
          <p:cNvSpPr/>
          <p:nvPr/>
        </p:nvSpPr>
        <p:spPr>
          <a:xfrm>
            <a:off x="8742973" y="4166677"/>
            <a:ext cx="495281" cy="340238"/>
          </a:xfrm>
          <a:custGeom>
            <a:rect b="b" l="l" r="r" t="t"/>
            <a:pathLst>
              <a:path extrusionOk="0" h="11995" w="17461">
                <a:moveTo>
                  <a:pt x="9758" y="2238"/>
                </a:moveTo>
                <a:lnTo>
                  <a:pt x="9721" y="2274"/>
                </a:lnTo>
                <a:lnTo>
                  <a:pt x="9648" y="2311"/>
                </a:lnTo>
                <a:lnTo>
                  <a:pt x="9611" y="2458"/>
                </a:lnTo>
                <a:lnTo>
                  <a:pt x="9648" y="2568"/>
                </a:lnTo>
                <a:lnTo>
                  <a:pt x="9721" y="2605"/>
                </a:lnTo>
                <a:lnTo>
                  <a:pt x="9758" y="2641"/>
                </a:lnTo>
                <a:lnTo>
                  <a:pt x="9941" y="2641"/>
                </a:lnTo>
                <a:lnTo>
                  <a:pt x="9978" y="2605"/>
                </a:lnTo>
                <a:lnTo>
                  <a:pt x="10051" y="2531"/>
                </a:lnTo>
                <a:lnTo>
                  <a:pt x="10051" y="2458"/>
                </a:lnTo>
                <a:lnTo>
                  <a:pt x="10051" y="2348"/>
                </a:lnTo>
                <a:lnTo>
                  <a:pt x="9978" y="2274"/>
                </a:lnTo>
                <a:lnTo>
                  <a:pt x="9941" y="2238"/>
                </a:lnTo>
                <a:close/>
                <a:moveTo>
                  <a:pt x="9795" y="3191"/>
                </a:moveTo>
                <a:lnTo>
                  <a:pt x="9721" y="3265"/>
                </a:lnTo>
                <a:lnTo>
                  <a:pt x="9684" y="3301"/>
                </a:lnTo>
                <a:lnTo>
                  <a:pt x="9684" y="3375"/>
                </a:lnTo>
                <a:lnTo>
                  <a:pt x="9684" y="3485"/>
                </a:lnTo>
                <a:lnTo>
                  <a:pt x="9758" y="3522"/>
                </a:lnTo>
                <a:lnTo>
                  <a:pt x="9795" y="3558"/>
                </a:lnTo>
                <a:lnTo>
                  <a:pt x="9941" y="3558"/>
                </a:lnTo>
                <a:lnTo>
                  <a:pt x="9978" y="3522"/>
                </a:lnTo>
                <a:lnTo>
                  <a:pt x="10015" y="3485"/>
                </a:lnTo>
                <a:lnTo>
                  <a:pt x="10051" y="3375"/>
                </a:lnTo>
                <a:lnTo>
                  <a:pt x="10015" y="3301"/>
                </a:lnTo>
                <a:lnTo>
                  <a:pt x="9978" y="3228"/>
                </a:lnTo>
                <a:lnTo>
                  <a:pt x="9941" y="3191"/>
                </a:lnTo>
                <a:close/>
                <a:moveTo>
                  <a:pt x="11519" y="3045"/>
                </a:moveTo>
                <a:lnTo>
                  <a:pt x="11409" y="3081"/>
                </a:lnTo>
                <a:lnTo>
                  <a:pt x="11335" y="3118"/>
                </a:lnTo>
                <a:lnTo>
                  <a:pt x="11298" y="3191"/>
                </a:lnTo>
                <a:lnTo>
                  <a:pt x="11262" y="3265"/>
                </a:lnTo>
                <a:lnTo>
                  <a:pt x="11262" y="3338"/>
                </a:lnTo>
                <a:lnTo>
                  <a:pt x="11262" y="3412"/>
                </a:lnTo>
                <a:lnTo>
                  <a:pt x="11298" y="3485"/>
                </a:lnTo>
                <a:lnTo>
                  <a:pt x="11372" y="3522"/>
                </a:lnTo>
                <a:lnTo>
                  <a:pt x="11445" y="3595"/>
                </a:lnTo>
                <a:lnTo>
                  <a:pt x="11592" y="3595"/>
                </a:lnTo>
                <a:lnTo>
                  <a:pt x="11665" y="3522"/>
                </a:lnTo>
                <a:lnTo>
                  <a:pt x="11702" y="3485"/>
                </a:lnTo>
                <a:lnTo>
                  <a:pt x="11739" y="3412"/>
                </a:lnTo>
                <a:lnTo>
                  <a:pt x="11702" y="3265"/>
                </a:lnTo>
                <a:lnTo>
                  <a:pt x="11702" y="3155"/>
                </a:lnTo>
                <a:lnTo>
                  <a:pt x="11629" y="3081"/>
                </a:lnTo>
                <a:lnTo>
                  <a:pt x="11519" y="3045"/>
                </a:lnTo>
                <a:close/>
                <a:moveTo>
                  <a:pt x="15554" y="1541"/>
                </a:moveTo>
                <a:lnTo>
                  <a:pt x="15407" y="1871"/>
                </a:lnTo>
                <a:lnTo>
                  <a:pt x="15187" y="2164"/>
                </a:lnTo>
                <a:lnTo>
                  <a:pt x="14967" y="2458"/>
                </a:lnTo>
                <a:lnTo>
                  <a:pt x="14710" y="2715"/>
                </a:lnTo>
                <a:lnTo>
                  <a:pt x="14416" y="2935"/>
                </a:lnTo>
                <a:lnTo>
                  <a:pt x="14123" y="3155"/>
                </a:lnTo>
                <a:lnTo>
                  <a:pt x="13536" y="3595"/>
                </a:lnTo>
                <a:lnTo>
                  <a:pt x="13279" y="3265"/>
                </a:lnTo>
                <a:lnTo>
                  <a:pt x="12986" y="2971"/>
                </a:lnTo>
                <a:lnTo>
                  <a:pt x="13096" y="2935"/>
                </a:lnTo>
                <a:lnTo>
                  <a:pt x="13683" y="2531"/>
                </a:lnTo>
                <a:lnTo>
                  <a:pt x="14306" y="2164"/>
                </a:lnTo>
                <a:lnTo>
                  <a:pt x="14930" y="1834"/>
                </a:lnTo>
                <a:lnTo>
                  <a:pt x="15554" y="1541"/>
                </a:lnTo>
                <a:close/>
                <a:moveTo>
                  <a:pt x="8914" y="3228"/>
                </a:moveTo>
                <a:lnTo>
                  <a:pt x="8841" y="3301"/>
                </a:lnTo>
                <a:lnTo>
                  <a:pt x="8804" y="3375"/>
                </a:lnTo>
                <a:lnTo>
                  <a:pt x="8804" y="3485"/>
                </a:lnTo>
                <a:lnTo>
                  <a:pt x="8804" y="3558"/>
                </a:lnTo>
                <a:lnTo>
                  <a:pt x="8877" y="3632"/>
                </a:lnTo>
                <a:lnTo>
                  <a:pt x="8951" y="3668"/>
                </a:lnTo>
                <a:lnTo>
                  <a:pt x="9098" y="3668"/>
                </a:lnTo>
                <a:lnTo>
                  <a:pt x="9134" y="3632"/>
                </a:lnTo>
                <a:lnTo>
                  <a:pt x="9208" y="3558"/>
                </a:lnTo>
                <a:lnTo>
                  <a:pt x="9208" y="3485"/>
                </a:lnTo>
                <a:lnTo>
                  <a:pt x="9208" y="3375"/>
                </a:lnTo>
                <a:lnTo>
                  <a:pt x="9171" y="3338"/>
                </a:lnTo>
                <a:lnTo>
                  <a:pt x="9134" y="3265"/>
                </a:lnTo>
                <a:lnTo>
                  <a:pt x="9061" y="3228"/>
                </a:lnTo>
                <a:close/>
                <a:moveTo>
                  <a:pt x="16324" y="1101"/>
                </a:moveTo>
                <a:lnTo>
                  <a:pt x="16140" y="1541"/>
                </a:lnTo>
                <a:lnTo>
                  <a:pt x="15884" y="1944"/>
                </a:lnTo>
                <a:lnTo>
                  <a:pt x="15590" y="2348"/>
                </a:lnTo>
                <a:lnTo>
                  <a:pt x="15297" y="2751"/>
                </a:lnTo>
                <a:lnTo>
                  <a:pt x="14967" y="3081"/>
                </a:lnTo>
                <a:lnTo>
                  <a:pt x="14600" y="3412"/>
                </a:lnTo>
                <a:lnTo>
                  <a:pt x="13829" y="4072"/>
                </a:lnTo>
                <a:lnTo>
                  <a:pt x="13756" y="3925"/>
                </a:lnTo>
                <a:lnTo>
                  <a:pt x="13976" y="3778"/>
                </a:lnTo>
                <a:lnTo>
                  <a:pt x="14343" y="3558"/>
                </a:lnTo>
                <a:lnTo>
                  <a:pt x="14673" y="3301"/>
                </a:lnTo>
                <a:lnTo>
                  <a:pt x="15003" y="3008"/>
                </a:lnTo>
                <a:lnTo>
                  <a:pt x="15297" y="2715"/>
                </a:lnTo>
                <a:lnTo>
                  <a:pt x="15554" y="2384"/>
                </a:lnTo>
                <a:lnTo>
                  <a:pt x="15774" y="2018"/>
                </a:lnTo>
                <a:lnTo>
                  <a:pt x="15957" y="1651"/>
                </a:lnTo>
                <a:lnTo>
                  <a:pt x="16104" y="1211"/>
                </a:lnTo>
                <a:lnTo>
                  <a:pt x="16104" y="1137"/>
                </a:lnTo>
                <a:lnTo>
                  <a:pt x="16324" y="1101"/>
                </a:lnTo>
                <a:close/>
                <a:moveTo>
                  <a:pt x="10528" y="3962"/>
                </a:moveTo>
                <a:lnTo>
                  <a:pt x="10455" y="3998"/>
                </a:lnTo>
                <a:lnTo>
                  <a:pt x="10381" y="4072"/>
                </a:lnTo>
                <a:lnTo>
                  <a:pt x="10381" y="4108"/>
                </a:lnTo>
                <a:lnTo>
                  <a:pt x="10345" y="4219"/>
                </a:lnTo>
                <a:lnTo>
                  <a:pt x="10381" y="4329"/>
                </a:lnTo>
                <a:lnTo>
                  <a:pt x="10455" y="4402"/>
                </a:lnTo>
                <a:lnTo>
                  <a:pt x="10491" y="4439"/>
                </a:lnTo>
                <a:lnTo>
                  <a:pt x="10638" y="4439"/>
                </a:lnTo>
                <a:lnTo>
                  <a:pt x="10748" y="4365"/>
                </a:lnTo>
                <a:lnTo>
                  <a:pt x="10785" y="4292"/>
                </a:lnTo>
                <a:lnTo>
                  <a:pt x="10822" y="4219"/>
                </a:lnTo>
                <a:lnTo>
                  <a:pt x="10785" y="4108"/>
                </a:lnTo>
                <a:lnTo>
                  <a:pt x="10748" y="4072"/>
                </a:lnTo>
                <a:lnTo>
                  <a:pt x="10712" y="3998"/>
                </a:lnTo>
                <a:lnTo>
                  <a:pt x="10675" y="3962"/>
                </a:lnTo>
                <a:close/>
                <a:moveTo>
                  <a:pt x="16434" y="477"/>
                </a:moveTo>
                <a:lnTo>
                  <a:pt x="16617" y="514"/>
                </a:lnTo>
                <a:lnTo>
                  <a:pt x="16764" y="587"/>
                </a:lnTo>
                <a:lnTo>
                  <a:pt x="16837" y="734"/>
                </a:lnTo>
                <a:lnTo>
                  <a:pt x="16911" y="880"/>
                </a:lnTo>
                <a:lnTo>
                  <a:pt x="16947" y="1064"/>
                </a:lnTo>
                <a:lnTo>
                  <a:pt x="16947" y="1247"/>
                </a:lnTo>
                <a:lnTo>
                  <a:pt x="16911" y="1541"/>
                </a:lnTo>
                <a:lnTo>
                  <a:pt x="16764" y="1871"/>
                </a:lnTo>
                <a:lnTo>
                  <a:pt x="16544" y="2128"/>
                </a:lnTo>
                <a:lnTo>
                  <a:pt x="16104" y="2641"/>
                </a:lnTo>
                <a:lnTo>
                  <a:pt x="15077" y="3668"/>
                </a:lnTo>
                <a:lnTo>
                  <a:pt x="14086" y="4549"/>
                </a:lnTo>
                <a:lnTo>
                  <a:pt x="14013" y="4402"/>
                </a:lnTo>
                <a:lnTo>
                  <a:pt x="14123" y="4329"/>
                </a:lnTo>
                <a:lnTo>
                  <a:pt x="14967" y="3632"/>
                </a:lnTo>
                <a:lnTo>
                  <a:pt x="15370" y="3228"/>
                </a:lnTo>
                <a:lnTo>
                  <a:pt x="15737" y="2825"/>
                </a:lnTo>
                <a:lnTo>
                  <a:pt x="16067" y="2384"/>
                </a:lnTo>
                <a:lnTo>
                  <a:pt x="16361" y="1908"/>
                </a:lnTo>
                <a:lnTo>
                  <a:pt x="16617" y="1431"/>
                </a:lnTo>
                <a:lnTo>
                  <a:pt x="16764" y="880"/>
                </a:lnTo>
                <a:lnTo>
                  <a:pt x="16764" y="770"/>
                </a:lnTo>
                <a:lnTo>
                  <a:pt x="16727" y="697"/>
                </a:lnTo>
                <a:lnTo>
                  <a:pt x="16654" y="660"/>
                </a:lnTo>
                <a:lnTo>
                  <a:pt x="16544" y="660"/>
                </a:lnTo>
                <a:lnTo>
                  <a:pt x="15920" y="770"/>
                </a:lnTo>
                <a:lnTo>
                  <a:pt x="15333" y="954"/>
                </a:lnTo>
                <a:lnTo>
                  <a:pt x="15333" y="954"/>
                </a:lnTo>
                <a:lnTo>
                  <a:pt x="15590" y="807"/>
                </a:lnTo>
                <a:lnTo>
                  <a:pt x="15884" y="660"/>
                </a:lnTo>
                <a:lnTo>
                  <a:pt x="16177" y="550"/>
                </a:lnTo>
                <a:lnTo>
                  <a:pt x="16434" y="477"/>
                </a:lnTo>
                <a:close/>
                <a:moveTo>
                  <a:pt x="9354" y="4182"/>
                </a:moveTo>
                <a:lnTo>
                  <a:pt x="9208" y="4255"/>
                </a:lnTo>
                <a:lnTo>
                  <a:pt x="9134" y="4365"/>
                </a:lnTo>
                <a:lnTo>
                  <a:pt x="9134" y="4439"/>
                </a:lnTo>
                <a:lnTo>
                  <a:pt x="9171" y="4512"/>
                </a:lnTo>
                <a:lnTo>
                  <a:pt x="9208" y="4585"/>
                </a:lnTo>
                <a:lnTo>
                  <a:pt x="9281" y="4622"/>
                </a:lnTo>
                <a:lnTo>
                  <a:pt x="9428" y="4622"/>
                </a:lnTo>
                <a:lnTo>
                  <a:pt x="9538" y="4585"/>
                </a:lnTo>
                <a:lnTo>
                  <a:pt x="9611" y="4475"/>
                </a:lnTo>
                <a:lnTo>
                  <a:pt x="9648" y="4402"/>
                </a:lnTo>
                <a:lnTo>
                  <a:pt x="9648" y="4292"/>
                </a:lnTo>
                <a:lnTo>
                  <a:pt x="9611" y="4255"/>
                </a:lnTo>
                <a:lnTo>
                  <a:pt x="9538" y="4182"/>
                </a:lnTo>
                <a:close/>
                <a:moveTo>
                  <a:pt x="13243" y="6566"/>
                </a:moveTo>
                <a:lnTo>
                  <a:pt x="13169" y="6639"/>
                </a:lnTo>
                <a:lnTo>
                  <a:pt x="13133" y="6713"/>
                </a:lnTo>
                <a:lnTo>
                  <a:pt x="13133" y="6860"/>
                </a:lnTo>
                <a:lnTo>
                  <a:pt x="13133" y="6933"/>
                </a:lnTo>
                <a:lnTo>
                  <a:pt x="13206" y="6970"/>
                </a:lnTo>
                <a:lnTo>
                  <a:pt x="13316" y="7006"/>
                </a:lnTo>
                <a:lnTo>
                  <a:pt x="13463" y="6970"/>
                </a:lnTo>
                <a:lnTo>
                  <a:pt x="13536" y="6933"/>
                </a:lnTo>
                <a:lnTo>
                  <a:pt x="13536" y="6860"/>
                </a:lnTo>
                <a:lnTo>
                  <a:pt x="13573" y="6750"/>
                </a:lnTo>
                <a:lnTo>
                  <a:pt x="13536" y="6676"/>
                </a:lnTo>
                <a:lnTo>
                  <a:pt x="13463" y="6603"/>
                </a:lnTo>
                <a:lnTo>
                  <a:pt x="13316" y="6566"/>
                </a:lnTo>
                <a:close/>
                <a:moveTo>
                  <a:pt x="12216" y="7300"/>
                </a:moveTo>
                <a:lnTo>
                  <a:pt x="12105" y="7336"/>
                </a:lnTo>
                <a:lnTo>
                  <a:pt x="12032" y="7410"/>
                </a:lnTo>
                <a:lnTo>
                  <a:pt x="11995" y="7520"/>
                </a:lnTo>
                <a:lnTo>
                  <a:pt x="11995" y="7630"/>
                </a:lnTo>
                <a:lnTo>
                  <a:pt x="12032" y="7703"/>
                </a:lnTo>
                <a:lnTo>
                  <a:pt x="12105" y="7777"/>
                </a:lnTo>
                <a:lnTo>
                  <a:pt x="12216" y="7777"/>
                </a:lnTo>
                <a:lnTo>
                  <a:pt x="12289" y="7740"/>
                </a:lnTo>
                <a:lnTo>
                  <a:pt x="12362" y="7703"/>
                </a:lnTo>
                <a:lnTo>
                  <a:pt x="12436" y="7630"/>
                </a:lnTo>
                <a:lnTo>
                  <a:pt x="12436" y="7520"/>
                </a:lnTo>
                <a:lnTo>
                  <a:pt x="12436" y="7410"/>
                </a:lnTo>
                <a:lnTo>
                  <a:pt x="12326" y="7336"/>
                </a:lnTo>
                <a:lnTo>
                  <a:pt x="12216" y="7300"/>
                </a:lnTo>
                <a:close/>
                <a:moveTo>
                  <a:pt x="12729" y="8033"/>
                </a:moveTo>
                <a:lnTo>
                  <a:pt x="12656" y="8107"/>
                </a:lnTo>
                <a:lnTo>
                  <a:pt x="12656" y="8143"/>
                </a:lnTo>
                <a:lnTo>
                  <a:pt x="12619" y="8253"/>
                </a:lnTo>
                <a:lnTo>
                  <a:pt x="12619" y="8400"/>
                </a:lnTo>
                <a:lnTo>
                  <a:pt x="12656" y="8437"/>
                </a:lnTo>
                <a:lnTo>
                  <a:pt x="12692" y="8474"/>
                </a:lnTo>
                <a:lnTo>
                  <a:pt x="12729" y="8474"/>
                </a:lnTo>
                <a:lnTo>
                  <a:pt x="12802" y="8510"/>
                </a:lnTo>
                <a:lnTo>
                  <a:pt x="12912" y="8474"/>
                </a:lnTo>
                <a:lnTo>
                  <a:pt x="12986" y="8437"/>
                </a:lnTo>
                <a:lnTo>
                  <a:pt x="13022" y="8400"/>
                </a:lnTo>
                <a:lnTo>
                  <a:pt x="13022" y="8253"/>
                </a:lnTo>
                <a:lnTo>
                  <a:pt x="13022" y="8180"/>
                </a:lnTo>
                <a:lnTo>
                  <a:pt x="12949" y="8107"/>
                </a:lnTo>
                <a:lnTo>
                  <a:pt x="12912" y="8033"/>
                </a:lnTo>
                <a:close/>
                <a:moveTo>
                  <a:pt x="10051" y="2128"/>
                </a:moveTo>
                <a:lnTo>
                  <a:pt x="10455" y="2164"/>
                </a:lnTo>
                <a:lnTo>
                  <a:pt x="10858" y="2238"/>
                </a:lnTo>
                <a:lnTo>
                  <a:pt x="11262" y="2348"/>
                </a:lnTo>
                <a:lnTo>
                  <a:pt x="11225" y="2458"/>
                </a:lnTo>
                <a:lnTo>
                  <a:pt x="11262" y="2568"/>
                </a:lnTo>
                <a:lnTo>
                  <a:pt x="11335" y="2641"/>
                </a:lnTo>
                <a:lnTo>
                  <a:pt x="11445" y="2715"/>
                </a:lnTo>
                <a:lnTo>
                  <a:pt x="11629" y="2715"/>
                </a:lnTo>
                <a:lnTo>
                  <a:pt x="11775" y="2788"/>
                </a:lnTo>
                <a:lnTo>
                  <a:pt x="12105" y="2935"/>
                </a:lnTo>
                <a:lnTo>
                  <a:pt x="12179" y="2971"/>
                </a:lnTo>
                <a:lnTo>
                  <a:pt x="12252" y="3008"/>
                </a:lnTo>
                <a:lnTo>
                  <a:pt x="12472" y="3191"/>
                </a:lnTo>
                <a:lnTo>
                  <a:pt x="12692" y="3412"/>
                </a:lnTo>
                <a:lnTo>
                  <a:pt x="13096" y="3852"/>
                </a:lnTo>
                <a:lnTo>
                  <a:pt x="11482" y="4842"/>
                </a:lnTo>
                <a:lnTo>
                  <a:pt x="9868" y="5796"/>
                </a:lnTo>
                <a:lnTo>
                  <a:pt x="6090" y="8070"/>
                </a:lnTo>
                <a:lnTo>
                  <a:pt x="5209" y="8620"/>
                </a:lnTo>
                <a:lnTo>
                  <a:pt x="5356" y="8327"/>
                </a:lnTo>
                <a:lnTo>
                  <a:pt x="5649" y="7960"/>
                </a:lnTo>
                <a:lnTo>
                  <a:pt x="5943" y="7557"/>
                </a:lnTo>
                <a:lnTo>
                  <a:pt x="5906" y="7483"/>
                </a:lnTo>
                <a:lnTo>
                  <a:pt x="5870" y="7483"/>
                </a:lnTo>
                <a:lnTo>
                  <a:pt x="5686" y="7593"/>
                </a:lnTo>
                <a:lnTo>
                  <a:pt x="5539" y="7740"/>
                </a:lnTo>
                <a:lnTo>
                  <a:pt x="5209" y="8070"/>
                </a:lnTo>
                <a:lnTo>
                  <a:pt x="4989" y="8437"/>
                </a:lnTo>
                <a:lnTo>
                  <a:pt x="4769" y="8840"/>
                </a:lnTo>
                <a:lnTo>
                  <a:pt x="4732" y="8877"/>
                </a:lnTo>
                <a:lnTo>
                  <a:pt x="4622" y="8584"/>
                </a:lnTo>
                <a:lnTo>
                  <a:pt x="4916" y="8107"/>
                </a:lnTo>
                <a:lnTo>
                  <a:pt x="5283" y="7630"/>
                </a:lnTo>
                <a:lnTo>
                  <a:pt x="5649" y="7190"/>
                </a:lnTo>
                <a:lnTo>
                  <a:pt x="6016" y="6786"/>
                </a:lnTo>
                <a:lnTo>
                  <a:pt x="6016" y="6750"/>
                </a:lnTo>
                <a:lnTo>
                  <a:pt x="6016" y="6713"/>
                </a:lnTo>
                <a:lnTo>
                  <a:pt x="5943" y="6713"/>
                </a:lnTo>
                <a:lnTo>
                  <a:pt x="5539" y="7043"/>
                </a:lnTo>
                <a:lnTo>
                  <a:pt x="5173" y="7410"/>
                </a:lnTo>
                <a:lnTo>
                  <a:pt x="4842" y="7777"/>
                </a:lnTo>
                <a:lnTo>
                  <a:pt x="4512" y="8180"/>
                </a:lnTo>
                <a:lnTo>
                  <a:pt x="4476" y="7923"/>
                </a:lnTo>
                <a:lnTo>
                  <a:pt x="4439" y="7667"/>
                </a:lnTo>
                <a:lnTo>
                  <a:pt x="4659" y="7336"/>
                </a:lnTo>
                <a:lnTo>
                  <a:pt x="4879" y="7080"/>
                </a:lnTo>
                <a:lnTo>
                  <a:pt x="5686" y="6016"/>
                </a:lnTo>
                <a:lnTo>
                  <a:pt x="5723" y="5943"/>
                </a:lnTo>
                <a:lnTo>
                  <a:pt x="5686" y="5906"/>
                </a:lnTo>
                <a:lnTo>
                  <a:pt x="5576" y="5906"/>
                </a:lnTo>
                <a:lnTo>
                  <a:pt x="5283" y="6199"/>
                </a:lnTo>
                <a:lnTo>
                  <a:pt x="4953" y="6529"/>
                </a:lnTo>
                <a:lnTo>
                  <a:pt x="4402" y="7153"/>
                </a:lnTo>
                <a:lnTo>
                  <a:pt x="4402" y="6529"/>
                </a:lnTo>
                <a:lnTo>
                  <a:pt x="4622" y="6199"/>
                </a:lnTo>
                <a:lnTo>
                  <a:pt x="4953" y="5759"/>
                </a:lnTo>
                <a:lnTo>
                  <a:pt x="5136" y="5502"/>
                </a:lnTo>
                <a:lnTo>
                  <a:pt x="5246" y="5392"/>
                </a:lnTo>
                <a:lnTo>
                  <a:pt x="5393" y="5319"/>
                </a:lnTo>
                <a:lnTo>
                  <a:pt x="5429" y="5319"/>
                </a:lnTo>
                <a:lnTo>
                  <a:pt x="5429" y="5282"/>
                </a:lnTo>
                <a:lnTo>
                  <a:pt x="5393" y="5246"/>
                </a:lnTo>
                <a:lnTo>
                  <a:pt x="5393" y="5209"/>
                </a:lnTo>
                <a:lnTo>
                  <a:pt x="5173" y="5209"/>
                </a:lnTo>
                <a:lnTo>
                  <a:pt x="5063" y="5282"/>
                </a:lnTo>
                <a:lnTo>
                  <a:pt x="4953" y="5356"/>
                </a:lnTo>
                <a:lnTo>
                  <a:pt x="4769" y="5539"/>
                </a:lnTo>
                <a:lnTo>
                  <a:pt x="4622" y="5722"/>
                </a:lnTo>
                <a:lnTo>
                  <a:pt x="4476" y="5869"/>
                </a:lnTo>
                <a:lnTo>
                  <a:pt x="4586" y="5466"/>
                </a:lnTo>
                <a:lnTo>
                  <a:pt x="4732" y="5062"/>
                </a:lnTo>
                <a:lnTo>
                  <a:pt x="4879" y="4842"/>
                </a:lnTo>
                <a:lnTo>
                  <a:pt x="5026" y="4622"/>
                </a:lnTo>
                <a:lnTo>
                  <a:pt x="5209" y="4402"/>
                </a:lnTo>
                <a:lnTo>
                  <a:pt x="5393" y="4219"/>
                </a:lnTo>
                <a:lnTo>
                  <a:pt x="5796" y="3852"/>
                </a:lnTo>
                <a:lnTo>
                  <a:pt x="6236" y="3522"/>
                </a:lnTo>
                <a:lnTo>
                  <a:pt x="6677" y="3228"/>
                </a:lnTo>
                <a:lnTo>
                  <a:pt x="7117" y="2935"/>
                </a:lnTo>
                <a:lnTo>
                  <a:pt x="7594" y="2715"/>
                </a:lnTo>
                <a:lnTo>
                  <a:pt x="8070" y="2494"/>
                </a:lnTo>
                <a:lnTo>
                  <a:pt x="8474" y="2348"/>
                </a:lnTo>
                <a:lnTo>
                  <a:pt x="8841" y="2238"/>
                </a:lnTo>
                <a:lnTo>
                  <a:pt x="9244" y="2164"/>
                </a:lnTo>
                <a:lnTo>
                  <a:pt x="9648" y="2128"/>
                </a:lnTo>
                <a:close/>
                <a:moveTo>
                  <a:pt x="13316" y="4219"/>
                </a:moveTo>
                <a:lnTo>
                  <a:pt x="13426" y="4365"/>
                </a:lnTo>
                <a:lnTo>
                  <a:pt x="12582" y="5026"/>
                </a:lnTo>
                <a:lnTo>
                  <a:pt x="11702" y="5649"/>
                </a:lnTo>
                <a:lnTo>
                  <a:pt x="10785" y="6273"/>
                </a:lnTo>
                <a:lnTo>
                  <a:pt x="9868" y="6860"/>
                </a:lnTo>
                <a:lnTo>
                  <a:pt x="8877" y="7446"/>
                </a:lnTo>
                <a:lnTo>
                  <a:pt x="7887" y="8033"/>
                </a:lnTo>
                <a:lnTo>
                  <a:pt x="6860" y="8584"/>
                </a:lnTo>
                <a:lnTo>
                  <a:pt x="5796" y="9097"/>
                </a:lnTo>
                <a:lnTo>
                  <a:pt x="4989" y="9464"/>
                </a:lnTo>
                <a:lnTo>
                  <a:pt x="4916" y="9317"/>
                </a:lnTo>
                <a:lnTo>
                  <a:pt x="4953" y="9207"/>
                </a:lnTo>
                <a:lnTo>
                  <a:pt x="6053" y="8584"/>
                </a:lnTo>
                <a:lnTo>
                  <a:pt x="10198" y="6089"/>
                </a:lnTo>
                <a:lnTo>
                  <a:pt x="11775" y="5136"/>
                </a:lnTo>
                <a:lnTo>
                  <a:pt x="13316" y="4219"/>
                </a:lnTo>
                <a:close/>
                <a:moveTo>
                  <a:pt x="3962" y="7960"/>
                </a:moveTo>
                <a:lnTo>
                  <a:pt x="3999" y="8070"/>
                </a:lnTo>
                <a:lnTo>
                  <a:pt x="3999" y="8107"/>
                </a:lnTo>
                <a:lnTo>
                  <a:pt x="4146" y="8694"/>
                </a:lnTo>
                <a:lnTo>
                  <a:pt x="3962" y="9024"/>
                </a:lnTo>
                <a:lnTo>
                  <a:pt x="3925" y="9097"/>
                </a:lnTo>
                <a:lnTo>
                  <a:pt x="3925" y="9134"/>
                </a:lnTo>
                <a:lnTo>
                  <a:pt x="3999" y="9244"/>
                </a:lnTo>
                <a:lnTo>
                  <a:pt x="3339" y="9501"/>
                </a:lnTo>
                <a:lnTo>
                  <a:pt x="3008" y="9611"/>
                </a:lnTo>
                <a:lnTo>
                  <a:pt x="2642" y="9684"/>
                </a:lnTo>
                <a:lnTo>
                  <a:pt x="2898" y="9171"/>
                </a:lnTo>
                <a:lnTo>
                  <a:pt x="3229" y="8694"/>
                </a:lnTo>
                <a:lnTo>
                  <a:pt x="3559" y="8327"/>
                </a:lnTo>
                <a:lnTo>
                  <a:pt x="3962" y="7960"/>
                </a:lnTo>
                <a:close/>
                <a:moveTo>
                  <a:pt x="13609" y="4732"/>
                </a:moveTo>
                <a:lnTo>
                  <a:pt x="13683" y="4915"/>
                </a:lnTo>
                <a:lnTo>
                  <a:pt x="12986" y="5502"/>
                </a:lnTo>
                <a:lnTo>
                  <a:pt x="12105" y="6199"/>
                </a:lnTo>
                <a:lnTo>
                  <a:pt x="11225" y="6823"/>
                </a:lnTo>
                <a:lnTo>
                  <a:pt x="10308" y="7446"/>
                </a:lnTo>
                <a:lnTo>
                  <a:pt x="9354" y="8033"/>
                </a:lnTo>
                <a:lnTo>
                  <a:pt x="8401" y="8584"/>
                </a:lnTo>
                <a:lnTo>
                  <a:pt x="7447" y="9097"/>
                </a:lnTo>
                <a:lnTo>
                  <a:pt x="6456" y="9574"/>
                </a:lnTo>
                <a:lnTo>
                  <a:pt x="5429" y="10014"/>
                </a:lnTo>
                <a:lnTo>
                  <a:pt x="5246" y="9794"/>
                </a:lnTo>
                <a:lnTo>
                  <a:pt x="5466" y="9684"/>
                </a:lnTo>
                <a:lnTo>
                  <a:pt x="6603" y="9134"/>
                </a:lnTo>
                <a:lnTo>
                  <a:pt x="7740" y="8547"/>
                </a:lnTo>
                <a:lnTo>
                  <a:pt x="8877" y="7923"/>
                </a:lnTo>
                <a:lnTo>
                  <a:pt x="9978" y="7263"/>
                </a:lnTo>
                <a:lnTo>
                  <a:pt x="10895" y="6676"/>
                </a:lnTo>
                <a:lnTo>
                  <a:pt x="11812" y="6053"/>
                </a:lnTo>
                <a:lnTo>
                  <a:pt x="12729" y="5392"/>
                </a:lnTo>
                <a:lnTo>
                  <a:pt x="13609" y="4732"/>
                </a:lnTo>
                <a:close/>
                <a:moveTo>
                  <a:pt x="11995" y="9721"/>
                </a:moveTo>
                <a:lnTo>
                  <a:pt x="12472" y="9831"/>
                </a:lnTo>
                <a:lnTo>
                  <a:pt x="12436" y="9867"/>
                </a:lnTo>
                <a:lnTo>
                  <a:pt x="12032" y="10271"/>
                </a:lnTo>
                <a:lnTo>
                  <a:pt x="12032" y="10198"/>
                </a:lnTo>
                <a:lnTo>
                  <a:pt x="11995" y="9721"/>
                </a:lnTo>
                <a:close/>
                <a:moveTo>
                  <a:pt x="2715" y="8804"/>
                </a:moveTo>
                <a:lnTo>
                  <a:pt x="2422" y="9317"/>
                </a:lnTo>
                <a:lnTo>
                  <a:pt x="2165" y="9867"/>
                </a:lnTo>
                <a:lnTo>
                  <a:pt x="2165" y="9941"/>
                </a:lnTo>
                <a:lnTo>
                  <a:pt x="2201" y="10051"/>
                </a:lnTo>
                <a:lnTo>
                  <a:pt x="2275" y="10088"/>
                </a:lnTo>
                <a:lnTo>
                  <a:pt x="2348" y="10124"/>
                </a:lnTo>
                <a:lnTo>
                  <a:pt x="2898" y="10014"/>
                </a:lnTo>
                <a:lnTo>
                  <a:pt x="3449" y="9867"/>
                </a:lnTo>
                <a:lnTo>
                  <a:pt x="3925" y="9684"/>
                </a:lnTo>
                <a:lnTo>
                  <a:pt x="4439" y="9464"/>
                </a:lnTo>
                <a:lnTo>
                  <a:pt x="4549" y="9684"/>
                </a:lnTo>
                <a:lnTo>
                  <a:pt x="3559" y="10124"/>
                </a:lnTo>
                <a:lnTo>
                  <a:pt x="3082" y="10308"/>
                </a:lnTo>
                <a:lnTo>
                  <a:pt x="2568" y="10528"/>
                </a:lnTo>
                <a:lnTo>
                  <a:pt x="2275" y="10638"/>
                </a:lnTo>
                <a:lnTo>
                  <a:pt x="2018" y="10674"/>
                </a:lnTo>
                <a:lnTo>
                  <a:pt x="1761" y="10711"/>
                </a:lnTo>
                <a:lnTo>
                  <a:pt x="1468" y="10711"/>
                </a:lnTo>
                <a:lnTo>
                  <a:pt x="2091" y="9794"/>
                </a:lnTo>
                <a:lnTo>
                  <a:pt x="2348" y="9317"/>
                </a:lnTo>
                <a:lnTo>
                  <a:pt x="2642" y="8877"/>
                </a:lnTo>
                <a:lnTo>
                  <a:pt x="2715" y="8804"/>
                </a:lnTo>
                <a:close/>
                <a:moveTo>
                  <a:pt x="13829" y="5429"/>
                </a:moveTo>
                <a:lnTo>
                  <a:pt x="13940" y="5943"/>
                </a:lnTo>
                <a:lnTo>
                  <a:pt x="13940" y="6456"/>
                </a:lnTo>
                <a:lnTo>
                  <a:pt x="13940" y="6896"/>
                </a:lnTo>
                <a:lnTo>
                  <a:pt x="13866" y="7336"/>
                </a:lnTo>
                <a:lnTo>
                  <a:pt x="13756" y="7740"/>
                </a:lnTo>
                <a:lnTo>
                  <a:pt x="13609" y="8143"/>
                </a:lnTo>
                <a:lnTo>
                  <a:pt x="13426" y="8547"/>
                </a:lnTo>
                <a:lnTo>
                  <a:pt x="13206" y="8914"/>
                </a:lnTo>
                <a:lnTo>
                  <a:pt x="12949" y="9281"/>
                </a:lnTo>
                <a:lnTo>
                  <a:pt x="12656" y="9647"/>
                </a:lnTo>
                <a:lnTo>
                  <a:pt x="12289" y="9611"/>
                </a:lnTo>
                <a:lnTo>
                  <a:pt x="11922" y="9537"/>
                </a:lnTo>
                <a:lnTo>
                  <a:pt x="11849" y="9574"/>
                </a:lnTo>
                <a:lnTo>
                  <a:pt x="11812" y="9574"/>
                </a:lnTo>
                <a:lnTo>
                  <a:pt x="11775" y="9647"/>
                </a:lnTo>
                <a:lnTo>
                  <a:pt x="11702" y="10418"/>
                </a:lnTo>
                <a:lnTo>
                  <a:pt x="11702" y="10491"/>
                </a:lnTo>
                <a:lnTo>
                  <a:pt x="11409" y="10711"/>
                </a:lnTo>
                <a:lnTo>
                  <a:pt x="11188" y="10821"/>
                </a:lnTo>
                <a:lnTo>
                  <a:pt x="11152" y="10858"/>
                </a:lnTo>
                <a:lnTo>
                  <a:pt x="11042" y="10931"/>
                </a:lnTo>
                <a:lnTo>
                  <a:pt x="11042" y="10564"/>
                </a:lnTo>
                <a:lnTo>
                  <a:pt x="11115" y="10198"/>
                </a:lnTo>
                <a:lnTo>
                  <a:pt x="11188" y="9867"/>
                </a:lnTo>
                <a:lnTo>
                  <a:pt x="11298" y="9501"/>
                </a:lnTo>
                <a:lnTo>
                  <a:pt x="11298" y="9464"/>
                </a:lnTo>
                <a:lnTo>
                  <a:pt x="11262" y="9427"/>
                </a:lnTo>
                <a:lnTo>
                  <a:pt x="11225" y="9427"/>
                </a:lnTo>
                <a:lnTo>
                  <a:pt x="11188" y="9464"/>
                </a:lnTo>
                <a:lnTo>
                  <a:pt x="11078" y="9647"/>
                </a:lnTo>
                <a:lnTo>
                  <a:pt x="10968" y="9831"/>
                </a:lnTo>
                <a:lnTo>
                  <a:pt x="10785" y="10234"/>
                </a:lnTo>
                <a:lnTo>
                  <a:pt x="10712" y="10638"/>
                </a:lnTo>
                <a:lnTo>
                  <a:pt x="10712" y="11078"/>
                </a:lnTo>
                <a:lnTo>
                  <a:pt x="10271" y="11261"/>
                </a:lnTo>
                <a:lnTo>
                  <a:pt x="9831" y="11371"/>
                </a:lnTo>
                <a:lnTo>
                  <a:pt x="9868" y="11005"/>
                </a:lnTo>
                <a:lnTo>
                  <a:pt x="9978" y="10638"/>
                </a:lnTo>
                <a:lnTo>
                  <a:pt x="10051" y="10344"/>
                </a:lnTo>
                <a:lnTo>
                  <a:pt x="10161" y="10088"/>
                </a:lnTo>
                <a:lnTo>
                  <a:pt x="10418" y="9574"/>
                </a:lnTo>
                <a:lnTo>
                  <a:pt x="10418" y="9537"/>
                </a:lnTo>
                <a:lnTo>
                  <a:pt x="10381" y="9501"/>
                </a:lnTo>
                <a:lnTo>
                  <a:pt x="10345" y="9501"/>
                </a:lnTo>
                <a:lnTo>
                  <a:pt x="10345" y="9537"/>
                </a:lnTo>
                <a:lnTo>
                  <a:pt x="10015" y="9941"/>
                </a:lnTo>
                <a:lnTo>
                  <a:pt x="9758" y="10418"/>
                </a:lnTo>
                <a:lnTo>
                  <a:pt x="9538" y="10895"/>
                </a:lnTo>
                <a:lnTo>
                  <a:pt x="9501" y="11151"/>
                </a:lnTo>
                <a:lnTo>
                  <a:pt x="9428" y="11408"/>
                </a:lnTo>
                <a:lnTo>
                  <a:pt x="8951" y="11408"/>
                </a:lnTo>
                <a:lnTo>
                  <a:pt x="8951" y="11261"/>
                </a:lnTo>
                <a:lnTo>
                  <a:pt x="8914" y="11225"/>
                </a:lnTo>
                <a:lnTo>
                  <a:pt x="8877" y="11188"/>
                </a:lnTo>
                <a:lnTo>
                  <a:pt x="8841" y="11188"/>
                </a:lnTo>
                <a:lnTo>
                  <a:pt x="8804" y="11225"/>
                </a:lnTo>
                <a:lnTo>
                  <a:pt x="8731" y="11298"/>
                </a:lnTo>
                <a:lnTo>
                  <a:pt x="9171" y="10454"/>
                </a:lnTo>
                <a:lnTo>
                  <a:pt x="9391" y="10051"/>
                </a:lnTo>
                <a:lnTo>
                  <a:pt x="9684" y="9647"/>
                </a:lnTo>
                <a:lnTo>
                  <a:pt x="9684" y="9611"/>
                </a:lnTo>
                <a:lnTo>
                  <a:pt x="9648" y="9611"/>
                </a:lnTo>
                <a:lnTo>
                  <a:pt x="9648" y="9574"/>
                </a:lnTo>
                <a:lnTo>
                  <a:pt x="9611" y="9611"/>
                </a:lnTo>
                <a:lnTo>
                  <a:pt x="9244" y="10014"/>
                </a:lnTo>
                <a:lnTo>
                  <a:pt x="8914" y="10418"/>
                </a:lnTo>
                <a:lnTo>
                  <a:pt x="8621" y="10858"/>
                </a:lnTo>
                <a:lnTo>
                  <a:pt x="8327" y="11335"/>
                </a:lnTo>
                <a:lnTo>
                  <a:pt x="7960" y="11225"/>
                </a:lnTo>
                <a:lnTo>
                  <a:pt x="7997" y="11188"/>
                </a:lnTo>
                <a:lnTo>
                  <a:pt x="7997" y="11151"/>
                </a:lnTo>
                <a:lnTo>
                  <a:pt x="7960" y="11115"/>
                </a:lnTo>
                <a:lnTo>
                  <a:pt x="7960" y="11078"/>
                </a:lnTo>
                <a:lnTo>
                  <a:pt x="7924" y="10968"/>
                </a:lnTo>
                <a:lnTo>
                  <a:pt x="7960" y="10858"/>
                </a:lnTo>
                <a:lnTo>
                  <a:pt x="8034" y="10601"/>
                </a:lnTo>
                <a:lnTo>
                  <a:pt x="8181" y="10308"/>
                </a:lnTo>
                <a:lnTo>
                  <a:pt x="8474" y="9831"/>
                </a:lnTo>
                <a:lnTo>
                  <a:pt x="8767" y="9427"/>
                </a:lnTo>
                <a:lnTo>
                  <a:pt x="8804" y="9391"/>
                </a:lnTo>
                <a:lnTo>
                  <a:pt x="8767" y="9317"/>
                </a:lnTo>
                <a:lnTo>
                  <a:pt x="8694" y="9317"/>
                </a:lnTo>
                <a:lnTo>
                  <a:pt x="8364" y="9537"/>
                </a:lnTo>
                <a:lnTo>
                  <a:pt x="8107" y="9831"/>
                </a:lnTo>
                <a:lnTo>
                  <a:pt x="7887" y="10124"/>
                </a:lnTo>
                <a:lnTo>
                  <a:pt x="7704" y="10454"/>
                </a:lnTo>
                <a:lnTo>
                  <a:pt x="7594" y="10784"/>
                </a:lnTo>
                <a:lnTo>
                  <a:pt x="7557" y="10968"/>
                </a:lnTo>
                <a:lnTo>
                  <a:pt x="7594" y="11115"/>
                </a:lnTo>
                <a:lnTo>
                  <a:pt x="7153" y="10968"/>
                </a:lnTo>
                <a:lnTo>
                  <a:pt x="6713" y="10784"/>
                </a:lnTo>
                <a:lnTo>
                  <a:pt x="6933" y="10564"/>
                </a:lnTo>
                <a:lnTo>
                  <a:pt x="7080" y="10344"/>
                </a:lnTo>
                <a:lnTo>
                  <a:pt x="7153" y="10234"/>
                </a:lnTo>
                <a:lnTo>
                  <a:pt x="7190" y="10124"/>
                </a:lnTo>
                <a:lnTo>
                  <a:pt x="7190" y="10088"/>
                </a:lnTo>
                <a:lnTo>
                  <a:pt x="7153" y="10088"/>
                </a:lnTo>
                <a:lnTo>
                  <a:pt x="7080" y="10124"/>
                </a:lnTo>
                <a:lnTo>
                  <a:pt x="7007" y="10161"/>
                </a:lnTo>
                <a:lnTo>
                  <a:pt x="6823" y="10308"/>
                </a:lnTo>
                <a:lnTo>
                  <a:pt x="6493" y="10564"/>
                </a:lnTo>
                <a:lnTo>
                  <a:pt x="6420" y="10638"/>
                </a:lnTo>
                <a:lnTo>
                  <a:pt x="5906" y="10344"/>
                </a:lnTo>
                <a:lnTo>
                  <a:pt x="6897" y="9904"/>
                </a:lnTo>
                <a:lnTo>
                  <a:pt x="7887" y="9391"/>
                </a:lnTo>
                <a:lnTo>
                  <a:pt x="8877" y="8877"/>
                </a:lnTo>
                <a:lnTo>
                  <a:pt x="9795" y="8327"/>
                </a:lnTo>
                <a:lnTo>
                  <a:pt x="10748" y="7740"/>
                </a:lnTo>
                <a:lnTo>
                  <a:pt x="11665" y="7116"/>
                </a:lnTo>
                <a:lnTo>
                  <a:pt x="12546" y="6456"/>
                </a:lnTo>
                <a:lnTo>
                  <a:pt x="13426" y="5796"/>
                </a:lnTo>
                <a:lnTo>
                  <a:pt x="13829" y="5429"/>
                </a:lnTo>
                <a:close/>
                <a:moveTo>
                  <a:pt x="1651" y="9757"/>
                </a:moveTo>
                <a:lnTo>
                  <a:pt x="1028" y="10711"/>
                </a:lnTo>
                <a:lnTo>
                  <a:pt x="991" y="10784"/>
                </a:lnTo>
                <a:lnTo>
                  <a:pt x="1028" y="10858"/>
                </a:lnTo>
                <a:lnTo>
                  <a:pt x="1028" y="10931"/>
                </a:lnTo>
                <a:lnTo>
                  <a:pt x="1101" y="10968"/>
                </a:lnTo>
                <a:lnTo>
                  <a:pt x="1358" y="11041"/>
                </a:lnTo>
                <a:lnTo>
                  <a:pt x="1651" y="11078"/>
                </a:lnTo>
                <a:lnTo>
                  <a:pt x="1908" y="11078"/>
                </a:lnTo>
                <a:lnTo>
                  <a:pt x="2165" y="11041"/>
                </a:lnTo>
                <a:lnTo>
                  <a:pt x="2715" y="10858"/>
                </a:lnTo>
                <a:lnTo>
                  <a:pt x="3229" y="10638"/>
                </a:lnTo>
                <a:lnTo>
                  <a:pt x="4769" y="10014"/>
                </a:lnTo>
                <a:lnTo>
                  <a:pt x="4953" y="10198"/>
                </a:lnTo>
                <a:lnTo>
                  <a:pt x="4072" y="10564"/>
                </a:lnTo>
                <a:lnTo>
                  <a:pt x="3192" y="10895"/>
                </a:lnTo>
                <a:lnTo>
                  <a:pt x="2238" y="11188"/>
                </a:lnTo>
                <a:lnTo>
                  <a:pt x="1248" y="11445"/>
                </a:lnTo>
                <a:lnTo>
                  <a:pt x="1101" y="11518"/>
                </a:lnTo>
                <a:lnTo>
                  <a:pt x="844" y="11555"/>
                </a:lnTo>
                <a:lnTo>
                  <a:pt x="624" y="11555"/>
                </a:lnTo>
                <a:lnTo>
                  <a:pt x="551" y="11518"/>
                </a:lnTo>
                <a:lnTo>
                  <a:pt x="477" y="11481"/>
                </a:lnTo>
                <a:lnTo>
                  <a:pt x="477" y="11408"/>
                </a:lnTo>
                <a:lnTo>
                  <a:pt x="514" y="11298"/>
                </a:lnTo>
                <a:lnTo>
                  <a:pt x="661" y="11005"/>
                </a:lnTo>
                <a:lnTo>
                  <a:pt x="991" y="10601"/>
                </a:lnTo>
                <a:lnTo>
                  <a:pt x="1321" y="10161"/>
                </a:lnTo>
                <a:lnTo>
                  <a:pt x="1651" y="9757"/>
                </a:lnTo>
                <a:close/>
                <a:moveTo>
                  <a:pt x="16324" y="0"/>
                </a:moveTo>
                <a:lnTo>
                  <a:pt x="16140" y="37"/>
                </a:lnTo>
                <a:lnTo>
                  <a:pt x="15774" y="147"/>
                </a:lnTo>
                <a:lnTo>
                  <a:pt x="15480" y="330"/>
                </a:lnTo>
                <a:lnTo>
                  <a:pt x="14636" y="807"/>
                </a:lnTo>
                <a:lnTo>
                  <a:pt x="13866" y="1357"/>
                </a:lnTo>
                <a:lnTo>
                  <a:pt x="13059" y="1908"/>
                </a:lnTo>
                <a:lnTo>
                  <a:pt x="12289" y="2458"/>
                </a:lnTo>
                <a:lnTo>
                  <a:pt x="12032" y="2311"/>
                </a:lnTo>
                <a:lnTo>
                  <a:pt x="11812" y="2238"/>
                </a:lnTo>
                <a:lnTo>
                  <a:pt x="11629" y="2238"/>
                </a:lnTo>
                <a:lnTo>
                  <a:pt x="11372" y="2091"/>
                </a:lnTo>
                <a:lnTo>
                  <a:pt x="11115" y="1981"/>
                </a:lnTo>
                <a:lnTo>
                  <a:pt x="10858" y="1908"/>
                </a:lnTo>
                <a:lnTo>
                  <a:pt x="10565" y="1834"/>
                </a:lnTo>
                <a:lnTo>
                  <a:pt x="10015" y="1761"/>
                </a:lnTo>
                <a:lnTo>
                  <a:pt x="9464" y="1761"/>
                </a:lnTo>
                <a:lnTo>
                  <a:pt x="8914" y="1834"/>
                </a:lnTo>
                <a:lnTo>
                  <a:pt x="8364" y="1981"/>
                </a:lnTo>
                <a:lnTo>
                  <a:pt x="7814" y="2164"/>
                </a:lnTo>
                <a:lnTo>
                  <a:pt x="7300" y="2384"/>
                </a:lnTo>
                <a:lnTo>
                  <a:pt x="6677" y="2715"/>
                </a:lnTo>
                <a:lnTo>
                  <a:pt x="6090" y="3081"/>
                </a:lnTo>
                <a:lnTo>
                  <a:pt x="5503" y="3522"/>
                </a:lnTo>
                <a:lnTo>
                  <a:pt x="4989" y="3962"/>
                </a:lnTo>
                <a:lnTo>
                  <a:pt x="4769" y="4219"/>
                </a:lnTo>
                <a:lnTo>
                  <a:pt x="4549" y="4475"/>
                </a:lnTo>
                <a:lnTo>
                  <a:pt x="4402" y="4769"/>
                </a:lnTo>
                <a:lnTo>
                  <a:pt x="4256" y="5062"/>
                </a:lnTo>
                <a:lnTo>
                  <a:pt x="4146" y="5356"/>
                </a:lnTo>
                <a:lnTo>
                  <a:pt x="4035" y="5686"/>
                </a:lnTo>
                <a:lnTo>
                  <a:pt x="3999" y="6016"/>
                </a:lnTo>
                <a:lnTo>
                  <a:pt x="3925" y="6346"/>
                </a:lnTo>
                <a:lnTo>
                  <a:pt x="3889" y="6970"/>
                </a:lnTo>
                <a:lnTo>
                  <a:pt x="3925" y="7630"/>
                </a:lnTo>
                <a:lnTo>
                  <a:pt x="3339" y="7960"/>
                </a:lnTo>
                <a:lnTo>
                  <a:pt x="2752" y="8290"/>
                </a:lnTo>
                <a:lnTo>
                  <a:pt x="2238" y="8657"/>
                </a:lnTo>
                <a:lnTo>
                  <a:pt x="1725" y="9097"/>
                </a:lnTo>
                <a:lnTo>
                  <a:pt x="1248" y="9574"/>
                </a:lnTo>
                <a:lnTo>
                  <a:pt x="808" y="10051"/>
                </a:lnTo>
                <a:lnTo>
                  <a:pt x="404" y="10601"/>
                </a:lnTo>
                <a:lnTo>
                  <a:pt x="221" y="10858"/>
                </a:lnTo>
                <a:lnTo>
                  <a:pt x="74" y="11151"/>
                </a:lnTo>
                <a:lnTo>
                  <a:pt x="1" y="11371"/>
                </a:lnTo>
                <a:lnTo>
                  <a:pt x="37" y="11555"/>
                </a:lnTo>
                <a:lnTo>
                  <a:pt x="111" y="11738"/>
                </a:lnTo>
                <a:lnTo>
                  <a:pt x="184" y="11812"/>
                </a:lnTo>
                <a:lnTo>
                  <a:pt x="257" y="11885"/>
                </a:lnTo>
                <a:lnTo>
                  <a:pt x="477" y="11958"/>
                </a:lnTo>
                <a:lnTo>
                  <a:pt x="697" y="11995"/>
                </a:lnTo>
                <a:lnTo>
                  <a:pt x="918" y="11995"/>
                </a:lnTo>
                <a:lnTo>
                  <a:pt x="1174" y="11958"/>
                </a:lnTo>
                <a:lnTo>
                  <a:pt x="1835" y="11812"/>
                </a:lnTo>
                <a:lnTo>
                  <a:pt x="2495" y="11591"/>
                </a:lnTo>
                <a:lnTo>
                  <a:pt x="3815" y="11151"/>
                </a:lnTo>
                <a:lnTo>
                  <a:pt x="4586" y="10858"/>
                </a:lnTo>
                <a:lnTo>
                  <a:pt x="5356" y="10564"/>
                </a:lnTo>
                <a:lnTo>
                  <a:pt x="5760" y="10858"/>
                </a:lnTo>
                <a:lnTo>
                  <a:pt x="6200" y="11078"/>
                </a:lnTo>
                <a:lnTo>
                  <a:pt x="6236" y="11261"/>
                </a:lnTo>
                <a:lnTo>
                  <a:pt x="6273" y="11335"/>
                </a:lnTo>
                <a:lnTo>
                  <a:pt x="6346" y="11371"/>
                </a:lnTo>
                <a:lnTo>
                  <a:pt x="6493" y="11371"/>
                </a:lnTo>
                <a:lnTo>
                  <a:pt x="6603" y="11261"/>
                </a:lnTo>
                <a:lnTo>
                  <a:pt x="7410" y="11591"/>
                </a:lnTo>
                <a:lnTo>
                  <a:pt x="7814" y="11702"/>
                </a:lnTo>
                <a:lnTo>
                  <a:pt x="8217" y="11812"/>
                </a:lnTo>
                <a:lnTo>
                  <a:pt x="8291" y="11848"/>
                </a:lnTo>
                <a:lnTo>
                  <a:pt x="8364" y="11885"/>
                </a:lnTo>
                <a:lnTo>
                  <a:pt x="8474" y="11848"/>
                </a:lnTo>
                <a:lnTo>
                  <a:pt x="8547" y="11885"/>
                </a:lnTo>
                <a:lnTo>
                  <a:pt x="8877" y="11922"/>
                </a:lnTo>
                <a:lnTo>
                  <a:pt x="9574" y="11922"/>
                </a:lnTo>
                <a:lnTo>
                  <a:pt x="9905" y="11885"/>
                </a:lnTo>
                <a:lnTo>
                  <a:pt x="10235" y="11812"/>
                </a:lnTo>
                <a:lnTo>
                  <a:pt x="10565" y="11702"/>
                </a:lnTo>
                <a:lnTo>
                  <a:pt x="10895" y="11555"/>
                </a:lnTo>
                <a:lnTo>
                  <a:pt x="11225" y="11408"/>
                </a:lnTo>
                <a:lnTo>
                  <a:pt x="11555" y="11225"/>
                </a:lnTo>
                <a:lnTo>
                  <a:pt x="11885" y="11041"/>
                </a:lnTo>
                <a:lnTo>
                  <a:pt x="12179" y="10784"/>
                </a:lnTo>
                <a:lnTo>
                  <a:pt x="12472" y="10564"/>
                </a:lnTo>
                <a:lnTo>
                  <a:pt x="12766" y="10308"/>
                </a:lnTo>
                <a:lnTo>
                  <a:pt x="13022" y="10014"/>
                </a:lnTo>
                <a:lnTo>
                  <a:pt x="13279" y="9721"/>
                </a:lnTo>
                <a:lnTo>
                  <a:pt x="13499" y="9391"/>
                </a:lnTo>
                <a:lnTo>
                  <a:pt x="13719" y="9097"/>
                </a:lnTo>
                <a:lnTo>
                  <a:pt x="13903" y="8730"/>
                </a:lnTo>
                <a:lnTo>
                  <a:pt x="14050" y="8400"/>
                </a:lnTo>
                <a:lnTo>
                  <a:pt x="14196" y="8033"/>
                </a:lnTo>
                <a:lnTo>
                  <a:pt x="14306" y="7667"/>
                </a:lnTo>
                <a:lnTo>
                  <a:pt x="14380" y="7300"/>
                </a:lnTo>
                <a:lnTo>
                  <a:pt x="14453" y="6933"/>
                </a:lnTo>
                <a:lnTo>
                  <a:pt x="14490" y="6529"/>
                </a:lnTo>
                <a:lnTo>
                  <a:pt x="14490" y="6163"/>
                </a:lnTo>
                <a:lnTo>
                  <a:pt x="14453" y="5796"/>
                </a:lnTo>
                <a:lnTo>
                  <a:pt x="14380" y="5429"/>
                </a:lnTo>
                <a:lnTo>
                  <a:pt x="14270" y="5062"/>
                </a:lnTo>
                <a:lnTo>
                  <a:pt x="15113" y="4329"/>
                </a:lnTo>
                <a:lnTo>
                  <a:pt x="15920" y="3558"/>
                </a:lnTo>
                <a:lnTo>
                  <a:pt x="16434" y="3045"/>
                </a:lnTo>
                <a:lnTo>
                  <a:pt x="16691" y="2751"/>
                </a:lnTo>
                <a:lnTo>
                  <a:pt x="16947" y="2458"/>
                </a:lnTo>
                <a:lnTo>
                  <a:pt x="17168" y="2128"/>
                </a:lnTo>
                <a:lnTo>
                  <a:pt x="17351" y="1798"/>
                </a:lnTo>
                <a:lnTo>
                  <a:pt x="17461" y="1431"/>
                </a:lnTo>
                <a:lnTo>
                  <a:pt x="17461" y="1247"/>
                </a:lnTo>
                <a:lnTo>
                  <a:pt x="17461" y="1064"/>
                </a:lnTo>
                <a:lnTo>
                  <a:pt x="17388" y="770"/>
                </a:lnTo>
                <a:lnTo>
                  <a:pt x="17278" y="514"/>
                </a:lnTo>
                <a:lnTo>
                  <a:pt x="17094" y="257"/>
                </a:lnTo>
                <a:lnTo>
                  <a:pt x="16837" y="74"/>
                </a:lnTo>
                <a:lnTo>
                  <a:pt x="16691" y="37"/>
                </a:lnTo>
                <a:lnTo>
                  <a:pt x="16507"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83" name="Google Shape;483;p21"/>
          <p:cNvSpPr/>
          <p:nvPr/>
        </p:nvSpPr>
        <p:spPr>
          <a:xfrm>
            <a:off x="8360955" y="4506916"/>
            <a:ext cx="372518" cy="384998"/>
          </a:xfrm>
          <a:custGeom>
            <a:rect b="b" l="l" r="r" t="t"/>
            <a:pathLst>
              <a:path extrusionOk="0" h="13573" w="13133">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84" name="Google Shape;484;p21"/>
          <p:cNvSpPr/>
          <p:nvPr/>
        </p:nvSpPr>
        <p:spPr>
          <a:xfrm>
            <a:off x="-77078" y="1488018"/>
            <a:ext cx="339602" cy="400617"/>
          </a:xfrm>
          <a:custGeom>
            <a:rect b="b" l="l" r="r" t="t"/>
            <a:pathLst>
              <a:path extrusionOk="0" h="11079" w="9391">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85" name="Google Shape;485;p21"/>
          <p:cNvSpPr/>
          <p:nvPr/>
        </p:nvSpPr>
        <p:spPr>
          <a:xfrm>
            <a:off x="8052572" y="4825260"/>
            <a:ext cx="589992" cy="414129"/>
          </a:xfrm>
          <a:custGeom>
            <a:rect b="b" l="l" r="r" t="t"/>
            <a:pathLst>
              <a:path extrusionOk="0" h="14600" w="2080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86" name="Google Shape;486;p21"/>
          <p:cNvSpPr/>
          <p:nvPr/>
        </p:nvSpPr>
        <p:spPr>
          <a:xfrm>
            <a:off x="8052577" y="4132327"/>
            <a:ext cx="388118" cy="408938"/>
          </a:xfrm>
          <a:custGeom>
            <a:rect b="b" l="l" r="r" t="t"/>
            <a:pathLst>
              <a:path extrusionOk="0" h="14417" w="13683">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87" name="Google Shape;487;p21"/>
          <p:cNvSpPr/>
          <p:nvPr/>
        </p:nvSpPr>
        <p:spPr>
          <a:xfrm>
            <a:off x="7430898" y="4873171"/>
            <a:ext cx="297606" cy="211234"/>
          </a:xfrm>
          <a:custGeom>
            <a:rect b="b" l="l" r="r" t="t"/>
            <a:pathLst>
              <a:path extrusionOk="0" h="7447" w="10492">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88" name="Google Shape;488;p21"/>
          <p:cNvSpPr/>
          <p:nvPr/>
        </p:nvSpPr>
        <p:spPr>
          <a:xfrm>
            <a:off x="8749725" y="4950125"/>
            <a:ext cx="288245" cy="184202"/>
          </a:xfrm>
          <a:custGeom>
            <a:rect b="b" l="l" r="r" t="t"/>
            <a:pathLst>
              <a:path extrusionOk="0" h="6494" w="10162">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89" name="Google Shape;489;p21"/>
          <p:cNvSpPr/>
          <p:nvPr/>
        </p:nvSpPr>
        <p:spPr>
          <a:xfrm>
            <a:off x="8522444" y="4000279"/>
            <a:ext cx="306966" cy="385027"/>
          </a:xfrm>
          <a:custGeom>
            <a:rect b="b" l="l" r="r" t="t"/>
            <a:pathLst>
              <a:path extrusionOk="0" h="13574" w="10822">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90" name="Google Shape;490;p21"/>
          <p:cNvSpPr/>
          <p:nvPr/>
        </p:nvSpPr>
        <p:spPr>
          <a:xfrm>
            <a:off x="8829403" y="4583868"/>
            <a:ext cx="391238" cy="289295"/>
          </a:xfrm>
          <a:custGeom>
            <a:rect b="b" l="l" r="r" t="t"/>
            <a:pathLst>
              <a:path extrusionOk="0" h="10199" w="13793">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91" name="Google Shape;491;p21"/>
          <p:cNvSpPr/>
          <p:nvPr/>
        </p:nvSpPr>
        <p:spPr>
          <a:xfrm>
            <a:off x="8963979" y="1338718"/>
            <a:ext cx="180033" cy="373539"/>
          </a:xfrm>
          <a:custGeom>
            <a:rect b="b" l="l" r="r" t="t"/>
            <a:pathLst>
              <a:path extrusionOk="0" h="13169" w="6347">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92" name="Google Shape;492;p21"/>
          <p:cNvSpPr/>
          <p:nvPr/>
        </p:nvSpPr>
        <p:spPr>
          <a:xfrm rot="-2426120">
            <a:off x="7110132" y="4877011"/>
            <a:ext cx="279910" cy="357971"/>
          </a:xfrm>
          <a:custGeom>
            <a:rect b="b" l="l" r="r" t="t"/>
            <a:pathLst>
              <a:path extrusionOk="0" h="12620" w="9868">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93" name="Google Shape;493;p21"/>
          <p:cNvSpPr/>
          <p:nvPr/>
        </p:nvSpPr>
        <p:spPr>
          <a:xfrm>
            <a:off x="7659648" y="4370196"/>
            <a:ext cx="377708" cy="426638"/>
          </a:xfrm>
          <a:custGeom>
            <a:rect b="b" l="l" r="r" t="t"/>
            <a:pathLst>
              <a:path extrusionOk="0" h="15041" w="13316">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94" name="Google Shape;494;p21"/>
          <p:cNvSpPr/>
          <p:nvPr/>
        </p:nvSpPr>
        <p:spPr>
          <a:xfrm>
            <a:off x="8797588" y="3078732"/>
            <a:ext cx="386048" cy="258065"/>
          </a:xfrm>
          <a:custGeom>
            <a:rect b="b" l="l" r="r" t="t"/>
            <a:pathLst>
              <a:path extrusionOk="0" h="9098" w="1361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95" name="Google Shape;495;p21"/>
          <p:cNvSpPr/>
          <p:nvPr/>
        </p:nvSpPr>
        <p:spPr>
          <a:xfrm>
            <a:off x="7782420" y="4885132"/>
            <a:ext cx="174842" cy="187322"/>
          </a:xfrm>
          <a:custGeom>
            <a:rect b="b" l="l" r="r" t="t"/>
            <a:pathLst>
              <a:path extrusionOk="0" h="6604" w="6164">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96" name="Google Shape;496;p21"/>
          <p:cNvSpPr/>
          <p:nvPr/>
        </p:nvSpPr>
        <p:spPr>
          <a:xfrm>
            <a:off x="346877" y="608615"/>
            <a:ext cx="210213" cy="458889"/>
          </a:xfrm>
          <a:custGeom>
            <a:rect b="b" l="l" r="r" t="t"/>
            <a:pathLst>
              <a:path extrusionOk="0" h="16178" w="7411">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97" name="Google Shape;497;p21"/>
          <p:cNvSpPr/>
          <p:nvPr/>
        </p:nvSpPr>
        <p:spPr>
          <a:xfrm>
            <a:off x="645010" y="355961"/>
            <a:ext cx="414157" cy="507762"/>
          </a:xfrm>
          <a:custGeom>
            <a:rect b="b" l="l" r="r" t="t"/>
            <a:pathLst>
              <a:path extrusionOk="0" h="17901" w="14601">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98" name="Google Shape;498;p21"/>
          <p:cNvSpPr/>
          <p:nvPr/>
        </p:nvSpPr>
        <p:spPr>
          <a:xfrm>
            <a:off x="8318810" y="-29822"/>
            <a:ext cx="456818" cy="425588"/>
          </a:xfrm>
          <a:custGeom>
            <a:rect b="b" l="l" r="r" t="t"/>
            <a:pathLst>
              <a:path extrusionOk="0" h="15004" w="16105">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499" name="Google Shape;499;p21"/>
          <p:cNvSpPr/>
          <p:nvPr/>
        </p:nvSpPr>
        <p:spPr>
          <a:xfrm>
            <a:off x="-8" y="1013366"/>
            <a:ext cx="372518" cy="384998"/>
          </a:xfrm>
          <a:custGeom>
            <a:rect b="b" l="l" r="r" t="t"/>
            <a:pathLst>
              <a:path extrusionOk="0" h="13573" w="13133">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00" name="Google Shape;500;p21"/>
          <p:cNvSpPr/>
          <p:nvPr/>
        </p:nvSpPr>
        <p:spPr>
          <a:xfrm>
            <a:off x="8699356" y="179112"/>
            <a:ext cx="521292" cy="538992"/>
          </a:xfrm>
          <a:custGeom>
            <a:rect b="b" l="l" r="r" t="t"/>
            <a:pathLst>
              <a:path extrusionOk="0" h="19002" w="18378">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01" name="Google Shape;501;p21"/>
          <p:cNvSpPr/>
          <p:nvPr/>
        </p:nvSpPr>
        <p:spPr>
          <a:xfrm>
            <a:off x="700454" y="4557600"/>
            <a:ext cx="504670" cy="400627"/>
          </a:xfrm>
          <a:custGeom>
            <a:rect b="b" l="l" r="r" t="t"/>
            <a:pathLst>
              <a:path extrusionOk="0" h="14124" w="17792">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02" name="Google Shape;502;p21"/>
          <p:cNvSpPr/>
          <p:nvPr/>
        </p:nvSpPr>
        <p:spPr>
          <a:xfrm>
            <a:off x="258967" y="-86251"/>
            <a:ext cx="470320" cy="442210"/>
          </a:xfrm>
          <a:custGeom>
            <a:rect b="b" l="l" r="r" t="t"/>
            <a:pathLst>
              <a:path extrusionOk="0" h="15590" w="16581">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03" name="Google Shape;503;p21"/>
          <p:cNvSpPr/>
          <p:nvPr/>
        </p:nvSpPr>
        <p:spPr>
          <a:xfrm>
            <a:off x="-35016" y="4075593"/>
            <a:ext cx="339602" cy="400617"/>
          </a:xfrm>
          <a:custGeom>
            <a:rect b="b" l="l" r="r" t="t"/>
            <a:pathLst>
              <a:path extrusionOk="0" h="11079" w="9391">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04" name="Google Shape;504;p21"/>
          <p:cNvSpPr/>
          <p:nvPr/>
        </p:nvSpPr>
        <p:spPr>
          <a:xfrm>
            <a:off x="721258" y="4998019"/>
            <a:ext cx="463059" cy="177962"/>
          </a:xfrm>
          <a:custGeom>
            <a:rect b="b" l="l" r="r" t="t"/>
            <a:pathLst>
              <a:path extrusionOk="0" h="6274" w="16325">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05" name="Google Shape;505;p21"/>
          <p:cNvSpPr/>
          <p:nvPr/>
        </p:nvSpPr>
        <p:spPr>
          <a:xfrm>
            <a:off x="-243128" y="54210"/>
            <a:ext cx="589992" cy="414129"/>
          </a:xfrm>
          <a:custGeom>
            <a:rect b="b" l="l" r="r" t="t"/>
            <a:pathLst>
              <a:path extrusionOk="0" h="14600" w="2080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06" name="Google Shape;506;p21"/>
          <p:cNvSpPr/>
          <p:nvPr/>
        </p:nvSpPr>
        <p:spPr>
          <a:xfrm>
            <a:off x="7842052" y="-100873"/>
            <a:ext cx="388118" cy="408938"/>
          </a:xfrm>
          <a:custGeom>
            <a:rect b="b" l="l" r="r" t="t"/>
            <a:pathLst>
              <a:path extrusionOk="0" h="14417" w="13683">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07" name="Google Shape;507;p21"/>
          <p:cNvSpPr/>
          <p:nvPr/>
        </p:nvSpPr>
        <p:spPr>
          <a:xfrm>
            <a:off x="-38626" y="579046"/>
            <a:ext cx="297606" cy="211234"/>
          </a:xfrm>
          <a:custGeom>
            <a:rect b="b" l="l" r="r" t="t"/>
            <a:pathLst>
              <a:path extrusionOk="0" h="7447" w="10492">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08" name="Google Shape;508;p21"/>
          <p:cNvSpPr/>
          <p:nvPr/>
        </p:nvSpPr>
        <p:spPr>
          <a:xfrm>
            <a:off x="1403775" y="11500"/>
            <a:ext cx="288245" cy="184202"/>
          </a:xfrm>
          <a:custGeom>
            <a:rect b="b" l="l" r="r" t="t"/>
            <a:pathLst>
              <a:path extrusionOk="0" h="6494" w="10162">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09" name="Google Shape;509;p21"/>
          <p:cNvSpPr/>
          <p:nvPr/>
        </p:nvSpPr>
        <p:spPr>
          <a:xfrm>
            <a:off x="955990" y="-57166"/>
            <a:ext cx="323616" cy="321546"/>
          </a:xfrm>
          <a:custGeom>
            <a:rect b="b" l="l" r="r" t="t"/>
            <a:pathLst>
              <a:path extrusionOk="0" h="11336" w="11409">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10" name="Google Shape;510;p21"/>
          <p:cNvSpPr/>
          <p:nvPr/>
        </p:nvSpPr>
        <p:spPr>
          <a:xfrm>
            <a:off x="1333294" y="4678454"/>
            <a:ext cx="306966" cy="385027"/>
          </a:xfrm>
          <a:custGeom>
            <a:rect b="b" l="l" r="r" t="t"/>
            <a:pathLst>
              <a:path extrusionOk="0" h="13574" w="10822">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11" name="Google Shape;511;p21"/>
          <p:cNvSpPr/>
          <p:nvPr/>
        </p:nvSpPr>
        <p:spPr>
          <a:xfrm>
            <a:off x="91624" y="4552927"/>
            <a:ext cx="416228" cy="409988"/>
          </a:xfrm>
          <a:custGeom>
            <a:rect b="b" l="l" r="r" t="t"/>
            <a:pathLst>
              <a:path extrusionOk="0" h="14454" w="14674">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12" name="Google Shape;512;p21"/>
          <p:cNvSpPr/>
          <p:nvPr/>
        </p:nvSpPr>
        <p:spPr>
          <a:xfrm>
            <a:off x="1525678" y="4911343"/>
            <a:ext cx="391238" cy="289295"/>
          </a:xfrm>
          <a:custGeom>
            <a:rect b="b" l="l" r="r" t="t"/>
            <a:pathLst>
              <a:path extrusionOk="0" h="10199" w="13793">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13" name="Google Shape;513;p21"/>
          <p:cNvSpPr/>
          <p:nvPr/>
        </p:nvSpPr>
        <p:spPr>
          <a:xfrm>
            <a:off x="2704" y="4900231"/>
            <a:ext cx="180033" cy="373539"/>
          </a:xfrm>
          <a:custGeom>
            <a:rect b="b" l="l" r="r" t="t"/>
            <a:pathLst>
              <a:path extrusionOk="0" h="13169" w="6347">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14" name="Google Shape;514;p21"/>
          <p:cNvSpPr/>
          <p:nvPr/>
        </p:nvSpPr>
        <p:spPr>
          <a:xfrm rot="1920548">
            <a:off x="8225551" y="625274"/>
            <a:ext cx="501522" cy="425557"/>
          </a:xfrm>
          <a:custGeom>
            <a:rect b="b" l="l" r="r" t="t"/>
            <a:pathLst>
              <a:path extrusionOk="0" h="15004" w="17681">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15" name="Google Shape;515;p21"/>
          <p:cNvSpPr/>
          <p:nvPr/>
        </p:nvSpPr>
        <p:spPr>
          <a:xfrm>
            <a:off x="346867" y="4064142"/>
            <a:ext cx="479681" cy="339217"/>
          </a:xfrm>
          <a:custGeom>
            <a:rect b="b" l="l" r="r" t="t"/>
            <a:pathLst>
              <a:path extrusionOk="0" h="11959" w="16911">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16" name="Google Shape;516;p21"/>
          <p:cNvSpPr/>
          <p:nvPr/>
        </p:nvSpPr>
        <p:spPr>
          <a:xfrm rot="-5400000">
            <a:off x="7996280" y="316930"/>
            <a:ext cx="279906" cy="357966"/>
          </a:xfrm>
          <a:custGeom>
            <a:rect b="b" l="l" r="r" t="t"/>
            <a:pathLst>
              <a:path extrusionOk="0" h="12620" w="9868">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17" name="Google Shape;517;p21"/>
          <p:cNvSpPr/>
          <p:nvPr/>
        </p:nvSpPr>
        <p:spPr>
          <a:xfrm>
            <a:off x="8801760" y="790271"/>
            <a:ext cx="377708" cy="426638"/>
          </a:xfrm>
          <a:custGeom>
            <a:rect b="b" l="l" r="r" t="t"/>
            <a:pathLst>
              <a:path extrusionOk="0" h="15041" w="13316">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18" name="Google Shape;518;p21"/>
          <p:cNvSpPr/>
          <p:nvPr/>
        </p:nvSpPr>
        <p:spPr>
          <a:xfrm>
            <a:off x="258963" y="4957957"/>
            <a:ext cx="386048" cy="258065"/>
          </a:xfrm>
          <a:custGeom>
            <a:rect b="b" l="l" r="r" t="t"/>
            <a:pathLst>
              <a:path extrusionOk="0" h="9098" w="1361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19" name="Google Shape;519;p21"/>
          <p:cNvSpPr/>
          <p:nvPr/>
        </p:nvSpPr>
        <p:spPr>
          <a:xfrm>
            <a:off x="8699345" y="1151407"/>
            <a:ext cx="174842" cy="187322"/>
          </a:xfrm>
          <a:custGeom>
            <a:rect b="b" l="l" r="r" t="t"/>
            <a:pathLst>
              <a:path extrusionOk="0" h="6604" w="6164">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20" name="Google Shape;520;p21"/>
          <p:cNvSpPr txBox="1"/>
          <p:nvPr>
            <p:ph idx="12" type="sldNum"/>
          </p:nvPr>
        </p:nvSpPr>
        <p:spPr>
          <a:xfrm>
            <a:off x="4297650" y="4853299"/>
            <a:ext cx="548700" cy="290100"/>
          </a:xfrm>
          <a:prstGeom prst="rect">
            <a:avLst/>
          </a:prstGeom>
        </p:spPr>
        <p:txBody>
          <a:bodyPr anchorCtr="0" anchor="ctr" bIns="91425" lIns="91425" spcFirstLastPara="1" rIns="91425" wrap="square" tIns="91425">
            <a:noAutofit/>
          </a:bodyPr>
          <a:lstStyle>
            <a:lvl1pPr lvl="0" rtl="0" algn="ctr">
              <a:buNone/>
              <a:defRPr/>
            </a:lvl1pPr>
            <a:lvl2pPr lvl="1" rtl="0" algn="ctr">
              <a:buNone/>
              <a:defRPr/>
            </a:lvl2pPr>
            <a:lvl3pPr lvl="2" rtl="0" algn="ctr">
              <a:buNone/>
              <a:defRPr/>
            </a:lvl3pPr>
            <a:lvl4pPr lvl="3" rtl="0" algn="ctr">
              <a:buNone/>
              <a:defRPr/>
            </a:lvl4pPr>
            <a:lvl5pPr lvl="4" rtl="0" algn="ctr">
              <a:buNone/>
              <a:defRPr/>
            </a:lvl5pPr>
            <a:lvl6pPr lvl="5" rtl="0" algn="ctr">
              <a:buNone/>
              <a:defRPr/>
            </a:lvl6pPr>
            <a:lvl7pPr lvl="6" rtl="0" algn="ctr">
              <a:buNone/>
              <a:defRPr/>
            </a:lvl7pPr>
            <a:lvl8pPr lvl="7" rtl="0" algn="ctr">
              <a:buNone/>
              <a:defRPr/>
            </a:lvl8pPr>
            <a:lvl9pPr lvl="8" rtl="0" algn="ctr">
              <a:buNone/>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16" name="Shape 16"/>
        <p:cNvGrpSpPr/>
        <p:nvPr/>
      </p:nvGrpSpPr>
      <p:grpSpPr>
        <a:xfrm>
          <a:off x="0" y="0"/>
          <a:ext cx="0" cy="0"/>
          <a:chOff x="0" y="0"/>
          <a:chExt cx="0" cy="0"/>
        </a:xfrm>
      </p:grpSpPr>
      <p:cxnSp>
        <p:nvCxnSpPr>
          <p:cNvPr id="17" name="Google Shape;17;p3"/>
          <p:cNvCxnSpPr/>
          <p:nvPr/>
        </p:nvCxnSpPr>
        <p:spPr>
          <a:xfrm>
            <a:off x="425200" y="415650"/>
            <a:ext cx="8296800" cy="0"/>
          </a:xfrm>
          <a:prstGeom prst="straightConnector1">
            <a:avLst/>
          </a:prstGeom>
          <a:noFill/>
          <a:ln cap="flat" cmpd="sng" w="38100">
            <a:solidFill>
              <a:schemeClr val="lt1"/>
            </a:solidFill>
            <a:prstDash val="solid"/>
            <a:round/>
            <a:headEnd len="sm" w="sm" type="none"/>
            <a:tailEnd len="sm" w="sm" type="none"/>
          </a:ln>
        </p:spPr>
      </p:cxnSp>
      <p:cxnSp>
        <p:nvCxnSpPr>
          <p:cNvPr id="18" name="Google Shape;18;p3"/>
          <p:cNvCxnSpPr/>
          <p:nvPr/>
        </p:nvCxnSpPr>
        <p:spPr>
          <a:xfrm>
            <a:off x="425200" y="4740000"/>
            <a:ext cx="8296800" cy="0"/>
          </a:xfrm>
          <a:prstGeom prst="straightConnector1">
            <a:avLst/>
          </a:prstGeom>
          <a:noFill/>
          <a:ln cap="flat" cmpd="sng" w="19050">
            <a:solidFill>
              <a:schemeClr val="lt1"/>
            </a:solidFill>
            <a:prstDash val="solid"/>
            <a:round/>
            <a:headEnd len="sm" w="sm" type="none"/>
            <a:tailEnd len="sm" w="sm" type="none"/>
          </a:ln>
        </p:spPr>
      </p:cxnSp>
      <p:sp>
        <p:nvSpPr>
          <p:cNvPr id="19" name="Google Shape;19;p3"/>
          <p:cNvSpPr txBox="1"/>
          <p:nvPr>
            <p:ph type="title"/>
          </p:nvPr>
        </p:nvSpPr>
        <p:spPr>
          <a:xfrm>
            <a:off x="406425" y="1806825"/>
            <a:ext cx="8296800" cy="1542000"/>
          </a:xfrm>
          <a:prstGeom prst="rect">
            <a:avLst/>
          </a:prstGeom>
        </p:spPr>
        <p:txBody>
          <a:bodyPr anchorCtr="0" anchor="ctr" bIns="91425" lIns="91425" spcFirstLastPara="1" rIns="91425" wrap="square" tIns="91425">
            <a:noAutofit/>
          </a:bodyPr>
          <a:lstStyle>
            <a:lvl1pPr lvl="0" algn="ctr">
              <a:spcBef>
                <a:spcPts val="0"/>
              </a:spcBef>
              <a:spcAft>
                <a:spcPts val="0"/>
              </a:spcAft>
              <a:buClr>
                <a:schemeClr val="lt1"/>
              </a:buClr>
              <a:buSzPts val="4800"/>
              <a:buNone/>
              <a:defRPr sz="4800">
                <a:solidFill>
                  <a:schemeClr val="lt1"/>
                </a:solidFill>
              </a:defRPr>
            </a:lvl1pPr>
            <a:lvl2pPr lvl="1" algn="ctr">
              <a:spcBef>
                <a:spcPts val="0"/>
              </a:spcBef>
              <a:spcAft>
                <a:spcPts val="0"/>
              </a:spcAft>
              <a:buClr>
                <a:schemeClr val="lt1"/>
              </a:buClr>
              <a:buSzPts val="4800"/>
              <a:buNone/>
              <a:defRPr sz="4800">
                <a:solidFill>
                  <a:schemeClr val="lt1"/>
                </a:solidFill>
              </a:defRPr>
            </a:lvl2pPr>
            <a:lvl3pPr lvl="2" algn="ctr">
              <a:spcBef>
                <a:spcPts val="0"/>
              </a:spcBef>
              <a:spcAft>
                <a:spcPts val="0"/>
              </a:spcAft>
              <a:buClr>
                <a:schemeClr val="lt1"/>
              </a:buClr>
              <a:buSzPts val="4800"/>
              <a:buNone/>
              <a:defRPr sz="4800">
                <a:solidFill>
                  <a:schemeClr val="lt1"/>
                </a:solidFill>
              </a:defRPr>
            </a:lvl3pPr>
            <a:lvl4pPr lvl="3" algn="ctr">
              <a:spcBef>
                <a:spcPts val="0"/>
              </a:spcBef>
              <a:spcAft>
                <a:spcPts val="0"/>
              </a:spcAft>
              <a:buClr>
                <a:schemeClr val="lt1"/>
              </a:buClr>
              <a:buSzPts val="4800"/>
              <a:buNone/>
              <a:defRPr sz="4800">
                <a:solidFill>
                  <a:schemeClr val="lt1"/>
                </a:solidFill>
              </a:defRPr>
            </a:lvl4pPr>
            <a:lvl5pPr lvl="4" algn="ctr">
              <a:spcBef>
                <a:spcPts val="0"/>
              </a:spcBef>
              <a:spcAft>
                <a:spcPts val="0"/>
              </a:spcAft>
              <a:buClr>
                <a:schemeClr val="lt1"/>
              </a:buClr>
              <a:buSzPts val="4800"/>
              <a:buNone/>
              <a:defRPr sz="4800">
                <a:solidFill>
                  <a:schemeClr val="lt1"/>
                </a:solidFill>
              </a:defRPr>
            </a:lvl5pPr>
            <a:lvl6pPr lvl="5" algn="ctr">
              <a:spcBef>
                <a:spcPts val="0"/>
              </a:spcBef>
              <a:spcAft>
                <a:spcPts val="0"/>
              </a:spcAft>
              <a:buClr>
                <a:schemeClr val="lt1"/>
              </a:buClr>
              <a:buSzPts val="4800"/>
              <a:buNone/>
              <a:defRPr sz="4800">
                <a:solidFill>
                  <a:schemeClr val="lt1"/>
                </a:solidFill>
              </a:defRPr>
            </a:lvl6pPr>
            <a:lvl7pPr lvl="6" algn="ctr">
              <a:spcBef>
                <a:spcPts val="0"/>
              </a:spcBef>
              <a:spcAft>
                <a:spcPts val="0"/>
              </a:spcAft>
              <a:buClr>
                <a:schemeClr val="lt1"/>
              </a:buClr>
              <a:buSzPts val="4800"/>
              <a:buNone/>
              <a:defRPr sz="4800">
                <a:solidFill>
                  <a:schemeClr val="lt1"/>
                </a:solidFill>
              </a:defRPr>
            </a:lvl7pPr>
            <a:lvl8pPr lvl="7" algn="ctr">
              <a:spcBef>
                <a:spcPts val="0"/>
              </a:spcBef>
              <a:spcAft>
                <a:spcPts val="0"/>
              </a:spcAft>
              <a:buClr>
                <a:schemeClr val="lt1"/>
              </a:buClr>
              <a:buSzPts val="4800"/>
              <a:buNone/>
              <a:defRPr sz="4800">
                <a:solidFill>
                  <a:schemeClr val="lt1"/>
                </a:solidFill>
              </a:defRPr>
            </a:lvl8pPr>
            <a:lvl9pPr lvl="8" algn="ctr">
              <a:spcBef>
                <a:spcPts val="0"/>
              </a:spcBef>
              <a:spcAft>
                <a:spcPts val="0"/>
              </a:spcAft>
              <a:buClr>
                <a:schemeClr val="lt1"/>
              </a:buClr>
              <a:buSzPts val="4800"/>
              <a:buNone/>
              <a:defRPr sz="4800">
                <a:solidFill>
                  <a:schemeClr val="lt1"/>
                </a:solidFill>
              </a:defRPr>
            </a:lvl9pPr>
          </a:lstStyle>
          <a:p/>
        </p:txBody>
      </p:sp>
      <p:sp>
        <p:nvSpPr>
          <p:cNvPr id="20" name="Google Shape;20;p3"/>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1 column" type="tx">
  <p:cSld name="TITLE_AND_BODY">
    <p:spTree>
      <p:nvGrpSpPr>
        <p:cNvPr id="521" name="Shape 521"/>
        <p:cNvGrpSpPr/>
        <p:nvPr/>
      </p:nvGrpSpPr>
      <p:grpSpPr>
        <a:xfrm>
          <a:off x="0" y="0"/>
          <a:ext cx="0" cy="0"/>
          <a:chOff x="0" y="0"/>
          <a:chExt cx="0" cy="0"/>
        </a:xfrm>
      </p:grpSpPr>
      <p:sp>
        <p:nvSpPr>
          <p:cNvPr id="522" name="Google Shape;522;p22"/>
          <p:cNvSpPr txBox="1"/>
          <p:nvPr>
            <p:ph type="title"/>
          </p:nvPr>
        </p:nvSpPr>
        <p:spPr>
          <a:xfrm>
            <a:off x="747925" y="225025"/>
            <a:ext cx="6140400" cy="857400"/>
          </a:xfrm>
          <a:prstGeom prst="rect">
            <a:avLst/>
          </a:prstGeom>
        </p:spPr>
        <p:txBody>
          <a:bodyPr anchorCtr="0" anchor="b" bIns="91425" lIns="91425" spcFirstLastPara="1" rIns="91425" wrap="square" tIns="91425">
            <a:noAutofit/>
          </a:bodyPr>
          <a:lstStyle>
            <a:lvl1pPr lvl="0" rtl="0">
              <a:spcBef>
                <a:spcPts val="0"/>
              </a:spcBef>
              <a:spcAft>
                <a:spcPts val="0"/>
              </a:spcAft>
              <a:buSzPts val="1800"/>
              <a:buNone/>
              <a:defRPr/>
            </a:lvl1pPr>
            <a:lvl2pPr lvl="1" rtl="0">
              <a:spcBef>
                <a:spcPts val="0"/>
              </a:spcBef>
              <a:spcAft>
                <a:spcPts val="0"/>
              </a:spcAft>
              <a:buSzPts val="1800"/>
              <a:buNone/>
              <a:defRPr/>
            </a:lvl2pPr>
            <a:lvl3pPr lvl="2" rtl="0">
              <a:spcBef>
                <a:spcPts val="0"/>
              </a:spcBef>
              <a:spcAft>
                <a:spcPts val="0"/>
              </a:spcAft>
              <a:buSzPts val="1800"/>
              <a:buNone/>
              <a:defRPr/>
            </a:lvl3pPr>
            <a:lvl4pPr lvl="3" rtl="0">
              <a:spcBef>
                <a:spcPts val="0"/>
              </a:spcBef>
              <a:spcAft>
                <a:spcPts val="0"/>
              </a:spcAft>
              <a:buSzPts val="1800"/>
              <a:buNone/>
              <a:defRPr/>
            </a:lvl4pPr>
            <a:lvl5pPr lvl="4" rtl="0">
              <a:spcBef>
                <a:spcPts val="0"/>
              </a:spcBef>
              <a:spcAft>
                <a:spcPts val="0"/>
              </a:spcAft>
              <a:buSzPts val="1800"/>
              <a:buNone/>
              <a:defRPr/>
            </a:lvl5pPr>
            <a:lvl6pPr lvl="5" rtl="0">
              <a:spcBef>
                <a:spcPts val="0"/>
              </a:spcBef>
              <a:spcAft>
                <a:spcPts val="0"/>
              </a:spcAft>
              <a:buSzPts val="1800"/>
              <a:buNone/>
              <a:defRPr/>
            </a:lvl6pPr>
            <a:lvl7pPr lvl="6" rtl="0">
              <a:spcBef>
                <a:spcPts val="0"/>
              </a:spcBef>
              <a:spcAft>
                <a:spcPts val="0"/>
              </a:spcAft>
              <a:buSzPts val="1800"/>
              <a:buNone/>
              <a:defRPr/>
            </a:lvl7pPr>
            <a:lvl8pPr lvl="7" rtl="0">
              <a:spcBef>
                <a:spcPts val="0"/>
              </a:spcBef>
              <a:spcAft>
                <a:spcPts val="0"/>
              </a:spcAft>
              <a:buSzPts val="1800"/>
              <a:buNone/>
              <a:defRPr/>
            </a:lvl8pPr>
            <a:lvl9pPr lvl="8" rtl="0">
              <a:spcBef>
                <a:spcPts val="0"/>
              </a:spcBef>
              <a:spcAft>
                <a:spcPts val="0"/>
              </a:spcAft>
              <a:buSzPts val="1800"/>
              <a:buNone/>
              <a:defRPr/>
            </a:lvl9pPr>
          </a:lstStyle>
          <a:p/>
        </p:txBody>
      </p:sp>
      <p:sp>
        <p:nvSpPr>
          <p:cNvPr id="523" name="Google Shape;523;p22"/>
          <p:cNvSpPr txBox="1"/>
          <p:nvPr>
            <p:ph idx="1" type="body"/>
          </p:nvPr>
        </p:nvSpPr>
        <p:spPr>
          <a:xfrm>
            <a:off x="747925" y="1302837"/>
            <a:ext cx="6140400" cy="3610800"/>
          </a:xfrm>
          <a:prstGeom prst="rect">
            <a:avLst/>
          </a:prstGeom>
        </p:spPr>
        <p:txBody>
          <a:bodyPr anchorCtr="0" anchor="t" bIns="91425" lIns="91425" spcFirstLastPara="1" rIns="91425" wrap="square" tIns="91425">
            <a:noAutofit/>
          </a:bodyPr>
          <a:lstStyle>
            <a:lvl1pPr indent="-387350" lvl="0" marL="457200" rtl="0">
              <a:spcBef>
                <a:spcPts val="600"/>
              </a:spcBef>
              <a:spcAft>
                <a:spcPts val="0"/>
              </a:spcAft>
              <a:buSzPts val="2500"/>
              <a:buChar char="✘"/>
              <a:defRPr sz="2500"/>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42900" lvl="3" marL="1828800" rtl="0">
              <a:spcBef>
                <a:spcPts val="0"/>
              </a:spcBef>
              <a:spcAft>
                <a:spcPts val="0"/>
              </a:spcAft>
              <a:buSzPts val="1800"/>
              <a:buChar char="●"/>
              <a:defRPr/>
            </a:lvl4pPr>
            <a:lvl5pPr indent="-342900" lvl="4" marL="2286000" rtl="0">
              <a:spcBef>
                <a:spcPts val="0"/>
              </a:spcBef>
              <a:spcAft>
                <a:spcPts val="0"/>
              </a:spcAft>
              <a:buSzPts val="1800"/>
              <a:buChar char="○"/>
              <a:defRPr/>
            </a:lvl5pPr>
            <a:lvl6pPr indent="-342900" lvl="5" marL="2743200" rtl="0">
              <a:spcBef>
                <a:spcPts val="0"/>
              </a:spcBef>
              <a:spcAft>
                <a:spcPts val="0"/>
              </a:spcAft>
              <a:buSzPts val="1800"/>
              <a:buChar char="■"/>
              <a:defRPr/>
            </a:lvl6pPr>
            <a:lvl7pPr indent="-342900" lvl="6" marL="3200400" rtl="0">
              <a:spcBef>
                <a:spcPts val="0"/>
              </a:spcBef>
              <a:spcAft>
                <a:spcPts val="0"/>
              </a:spcAft>
              <a:buSzPts val="1800"/>
              <a:buChar char="●"/>
              <a:defRPr/>
            </a:lvl7pPr>
            <a:lvl8pPr indent="-342900" lvl="7" marL="3657600" rtl="0">
              <a:spcBef>
                <a:spcPts val="0"/>
              </a:spcBef>
              <a:spcAft>
                <a:spcPts val="0"/>
              </a:spcAft>
              <a:buSzPts val="1800"/>
              <a:buChar char="○"/>
              <a:defRPr/>
            </a:lvl8pPr>
            <a:lvl9pPr indent="-342900" lvl="8" marL="4114800" rtl="0">
              <a:spcBef>
                <a:spcPts val="0"/>
              </a:spcBef>
              <a:spcAft>
                <a:spcPts val="0"/>
              </a:spcAft>
              <a:buSzPts val="1800"/>
              <a:buChar char="■"/>
              <a:defRPr/>
            </a:lvl9pPr>
          </a:lstStyle>
          <a:p/>
        </p:txBody>
      </p:sp>
      <p:grpSp>
        <p:nvGrpSpPr>
          <p:cNvPr id="524" name="Google Shape;524;p22"/>
          <p:cNvGrpSpPr/>
          <p:nvPr/>
        </p:nvGrpSpPr>
        <p:grpSpPr>
          <a:xfrm>
            <a:off x="7442902" y="-91154"/>
            <a:ext cx="1796289" cy="5330574"/>
            <a:chOff x="6023725" y="842300"/>
            <a:chExt cx="1358150" cy="4030375"/>
          </a:xfrm>
        </p:grpSpPr>
        <p:sp>
          <p:nvSpPr>
            <p:cNvPr id="525" name="Google Shape;525;p22"/>
            <p:cNvSpPr/>
            <p:nvPr/>
          </p:nvSpPr>
          <p:spPr>
            <a:xfrm>
              <a:off x="6371275" y="842300"/>
              <a:ext cx="397100" cy="492450"/>
            </a:xfrm>
            <a:custGeom>
              <a:rect b="b" l="l" r="r" t="t"/>
              <a:pathLst>
                <a:path extrusionOk="0" h="19698" w="15884">
                  <a:moveTo>
                    <a:pt x="9355" y="4108"/>
                  </a:moveTo>
                  <a:lnTo>
                    <a:pt x="9465" y="4145"/>
                  </a:lnTo>
                  <a:lnTo>
                    <a:pt x="9538" y="4182"/>
                  </a:lnTo>
                  <a:lnTo>
                    <a:pt x="9648" y="4328"/>
                  </a:lnTo>
                  <a:lnTo>
                    <a:pt x="9721" y="4549"/>
                  </a:lnTo>
                  <a:lnTo>
                    <a:pt x="9721" y="4769"/>
                  </a:lnTo>
                  <a:lnTo>
                    <a:pt x="9721" y="4842"/>
                  </a:lnTo>
                  <a:lnTo>
                    <a:pt x="9685" y="4879"/>
                  </a:lnTo>
                  <a:lnTo>
                    <a:pt x="9575" y="4952"/>
                  </a:lnTo>
                  <a:lnTo>
                    <a:pt x="9391" y="4952"/>
                  </a:lnTo>
                  <a:lnTo>
                    <a:pt x="9355" y="4915"/>
                  </a:lnTo>
                  <a:lnTo>
                    <a:pt x="9281" y="4842"/>
                  </a:lnTo>
                  <a:lnTo>
                    <a:pt x="9208" y="4695"/>
                  </a:lnTo>
                  <a:lnTo>
                    <a:pt x="9171" y="4549"/>
                  </a:lnTo>
                  <a:lnTo>
                    <a:pt x="9171" y="4438"/>
                  </a:lnTo>
                  <a:lnTo>
                    <a:pt x="9171" y="4328"/>
                  </a:lnTo>
                  <a:lnTo>
                    <a:pt x="9245" y="4108"/>
                  </a:lnTo>
                  <a:close/>
                  <a:moveTo>
                    <a:pt x="9355" y="3705"/>
                  </a:moveTo>
                  <a:lnTo>
                    <a:pt x="9245" y="3742"/>
                  </a:lnTo>
                  <a:lnTo>
                    <a:pt x="9135" y="3778"/>
                  </a:lnTo>
                  <a:lnTo>
                    <a:pt x="9025" y="3852"/>
                  </a:lnTo>
                  <a:lnTo>
                    <a:pt x="8988" y="3925"/>
                  </a:lnTo>
                  <a:lnTo>
                    <a:pt x="8914" y="3998"/>
                  </a:lnTo>
                  <a:lnTo>
                    <a:pt x="8841" y="4218"/>
                  </a:lnTo>
                  <a:lnTo>
                    <a:pt x="8804" y="4475"/>
                  </a:lnTo>
                  <a:lnTo>
                    <a:pt x="8804" y="4659"/>
                  </a:lnTo>
                  <a:lnTo>
                    <a:pt x="8841" y="4805"/>
                  </a:lnTo>
                  <a:lnTo>
                    <a:pt x="8878" y="4952"/>
                  </a:lnTo>
                  <a:lnTo>
                    <a:pt x="8988" y="5099"/>
                  </a:lnTo>
                  <a:lnTo>
                    <a:pt x="9098" y="5209"/>
                  </a:lnTo>
                  <a:lnTo>
                    <a:pt x="9245" y="5282"/>
                  </a:lnTo>
                  <a:lnTo>
                    <a:pt x="9391" y="5355"/>
                  </a:lnTo>
                  <a:lnTo>
                    <a:pt x="9538" y="5355"/>
                  </a:lnTo>
                  <a:lnTo>
                    <a:pt x="9721" y="5319"/>
                  </a:lnTo>
                  <a:lnTo>
                    <a:pt x="9868" y="5245"/>
                  </a:lnTo>
                  <a:lnTo>
                    <a:pt x="10015" y="5135"/>
                  </a:lnTo>
                  <a:lnTo>
                    <a:pt x="10088" y="4989"/>
                  </a:lnTo>
                  <a:lnTo>
                    <a:pt x="10125" y="4805"/>
                  </a:lnTo>
                  <a:lnTo>
                    <a:pt x="10125" y="4659"/>
                  </a:lnTo>
                  <a:lnTo>
                    <a:pt x="10088" y="4475"/>
                  </a:lnTo>
                  <a:lnTo>
                    <a:pt x="10052" y="4292"/>
                  </a:lnTo>
                  <a:lnTo>
                    <a:pt x="9978" y="4145"/>
                  </a:lnTo>
                  <a:lnTo>
                    <a:pt x="9905" y="3998"/>
                  </a:lnTo>
                  <a:lnTo>
                    <a:pt x="9795" y="3888"/>
                  </a:lnTo>
                  <a:lnTo>
                    <a:pt x="9648" y="3778"/>
                  </a:lnTo>
                  <a:lnTo>
                    <a:pt x="9501" y="3742"/>
                  </a:lnTo>
                  <a:lnTo>
                    <a:pt x="9355" y="3705"/>
                  </a:lnTo>
                  <a:close/>
                  <a:moveTo>
                    <a:pt x="11262" y="6676"/>
                  </a:moveTo>
                  <a:lnTo>
                    <a:pt x="11262" y="6786"/>
                  </a:lnTo>
                  <a:lnTo>
                    <a:pt x="11225" y="6859"/>
                  </a:lnTo>
                  <a:lnTo>
                    <a:pt x="11152" y="6933"/>
                  </a:lnTo>
                  <a:lnTo>
                    <a:pt x="11042" y="7006"/>
                  </a:lnTo>
                  <a:lnTo>
                    <a:pt x="10785" y="7116"/>
                  </a:lnTo>
                  <a:lnTo>
                    <a:pt x="10602" y="7190"/>
                  </a:lnTo>
                  <a:lnTo>
                    <a:pt x="9795" y="7556"/>
                  </a:lnTo>
                  <a:lnTo>
                    <a:pt x="9721" y="7263"/>
                  </a:lnTo>
                  <a:lnTo>
                    <a:pt x="10639" y="6823"/>
                  </a:lnTo>
                  <a:lnTo>
                    <a:pt x="11079" y="6676"/>
                  </a:lnTo>
                  <a:close/>
                  <a:moveTo>
                    <a:pt x="11115" y="6273"/>
                  </a:moveTo>
                  <a:lnTo>
                    <a:pt x="10859" y="6346"/>
                  </a:lnTo>
                  <a:lnTo>
                    <a:pt x="10052" y="6639"/>
                  </a:lnTo>
                  <a:lnTo>
                    <a:pt x="9648" y="6823"/>
                  </a:lnTo>
                  <a:lnTo>
                    <a:pt x="9281" y="7006"/>
                  </a:lnTo>
                  <a:lnTo>
                    <a:pt x="9208" y="7080"/>
                  </a:lnTo>
                  <a:lnTo>
                    <a:pt x="9208" y="7116"/>
                  </a:lnTo>
                  <a:lnTo>
                    <a:pt x="9208" y="7190"/>
                  </a:lnTo>
                  <a:lnTo>
                    <a:pt x="9208" y="7263"/>
                  </a:lnTo>
                  <a:lnTo>
                    <a:pt x="9318" y="7336"/>
                  </a:lnTo>
                  <a:lnTo>
                    <a:pt x="9465" y="7336"/>
                  </a:lnTo>
                  <a:lnTo>
                    <a:pt x="9465" y="7593"/>
                  </a:lnTo>
                  <a:lnTo>
                    <a:pt x="9538" y="7813"/>
                  </a:lnTo>
                  <a:lnTo>
                    <a:pt x="9575" y="7887"/>
                  </a:lnTo>
                  <a:lnTo>
                    <a:pt x="9648" y="7923"/>
                  </a:lnTo>
                  <a:lnTo>
                    <a:pt x="9758" y="7923"/>
                  </a:lnTo>
                  <a:lnTo>
                    <a:pt x="10492" y="7630"/>
                  </a:lnTo>
                  <a:lnTo>
                    <a:pt x="10859" y="7483"/>
                  </a:lnTo>
                  <a:lnTo>
                    <a:pt x="11225" y="7336"/>
                  </a:lnTo>
                  <a:lnTo>
                    <a:pt x="11409" y="7190"/>
                  </a:lnTo>
                  <a:lnTo>
                    <a:pt x="11556" y="7006"/>
                  </a:lnTo>
                  <a:lnTo>
                    <a:pt x="11629" y="6896"/>
                  </a:lnTo>
                  <a:lnTo>
                    <a:pt x="11629" y="6786"/>
                  </a:lnTo>
                  <a:lnTo>
                    <a:pt x="11629" y="6676"/>
                  </a:lnTo>
                  <a:lnTo>
                    <a:pt x="11592" y="6566"/>
                  </a:lnTo>
                  <a:lnTo>
                    <a:pt x="11556" y="6419"/>
                  </a:lnTo>
                  <a:lnTo>
                    <a:pt x="11482" y="6346"/>
                  </a:lnTo>
                  <a:lnTo>
                    <a:pt x="11372" y="6273"/>
                  </a:lnTo>
                  <a:close/>
                  <a:moveTo>
                    <a:pt x="10198" y="2861"/>
                  </a:moveTo>
                  <a:lnTo>
                    <a:pt x="10235" y="3228"/>
                  </a:lnTo>
                  <a:lnTo>
                    <a:pt x="10345" y="3595"/>
                  </a:lnTo>
                  <a:lnTo>
                    <a:pt x="10565" y="4292"/>
                  </a:lnTo>
                  <a:lnTo>
                    <a:pt x="10822" y="5062"/>
                  </a:lnTo>
                  <a:lnTo>
                    <a:pt x="10895" y="5282"/>
                  </a:lnTo>
                  <a:lnTo>
                    <a:pt x="9025" y="6052"/>
                  </a:lnTo>
                  <a:lnTo>
                    <a:pt x="7154" y="6786"/>
                  </a:lnTo>
                  <a:lnTo>
                    <a:pt x="5173" y="7593"/>
                  </a:lnTo>
                  <a:lnTo>
                    <a:pt x="4146" y="7997"/>
                  </a:lnTo>
                  <a:lnTo>
                    <a:pt x="3816" y="8143"/>
                  </a:lnTo>
                  <a:lnTo>
                    <a:pt x="3486" y="8290"/>
                  </a:lnTo>
                  <a:lnTo>
                    <a:pt x="3266" y="7887"/>
                  </a:lnTo>
                  <a:lnTo>
                    <a:pt x="3045" y="7446"/>
                  </a:lnTo>
                  <a:lnTo>
                    <a:pt x="2679" y="6566"/>
                  </a:lnTo>
                  <a:lnTo>
                    <a:pt x="2532" y="6162"/>
                  </a:lnTo>
                  <a:lnTo>
                    <a:pt x="2385" y="5869"/>
                  </a:lnTo>
                  <a:lnTo>
                    <a:pt x="2238" y="5612"/>
                  </a:lnTo>
                  <a:lnTo>
                    <a:pt x="2715" y="5539"/>
                  </a:lnTo>
                  <a:lnTo>
                    <a:pt x="3192" y="5429"/>
                  </a:lnTo>
                  <a:lnTo>
                    <a:pt x="3669" y="5282"/>
                  </a:lnTo>
                  <a:lnTo>
                    <a:pt x="4146" y="5099"/>
                  </a:lnTo>
                  <a:lnTo>
                    <a:pt x="5210" y="4659"/>
                  </a:lnTo>
                  <a:lnTo>
                    <a:pt x="6273" y="4218"/>
                  </a:lnTo>
                  <a:lnTo>
                    <a:pt x="6824" y="4035"/>
                  </a:lnTo>
                  <a:lnTo>
                    <a:pt x="7374" y="3852"/>
                  </a:lnTo>
                  <a:lnTo>
                    <a:pt x="8474" y="3558"/>
                  </a:lnTo>
                  <a:lnTo>
                    <a:pt x="9025" y="3411"/>
                  </a:lnTo>
                  <a:lnTo>
                    <a:pt x="9538" y="3191"/>
                  </a:lnTo>
                  <a:lnTo>
                    <a:pt x="9868" y="3081"/>
                  </a:lnTo>
                  <a:lnTo>
                    <a:pt x="10015" y="2971"/>
                  </a:lnTo>
                  <a:lnTo>
                    <a:pt x="10198" y="2861"/>
                  </a:lnTo>
                  <a:close/>
                  <a:moveTo>
                    <a:pt x="8658" y="7740"/>
                  </a:moveTo>
                  <a:lnTo>
                    <a:pt x="8694" y="7923"/>
                  </a:lnTo>
                  <a:lnTo>
                    <a:pt x="8071" y="8253"/>
                  </a:lnTo>
                  <a:lnTo>
                    <a:pt x="7704" y="8437"/>
                  </a:lnTo>
                  <a:lnTo>
                    <a:pt x="7594" y="8437"/>
                  </a:lnTo>
                  <a:lnTo>
                    <a:pt x="7557" y="8363"/>
                  </a:lnTo>
                  <a:lnTo>
                    <a:pt x="7557" y="8180"/>
                  </a:lnTo>
                  <a:lnTo>
                    <a:pt x="8658" y="7740"/>
                  </a:lnTo>
                  <a:close/>
                  <a:moveTo>
                    <a:pt x="10198" y="2384"/>
                  </a:moveTo>
                  <a:lnTo>
                    <a:pt x="9978" y="2458"/>
                  </a:lnTo>
                  <a:lnTo>
                    <a:pt x="9795" y="2568"/>
                  </a:lnTo>
                  <a:lnTo>
                    <a:pt x="9391" y="2788"/>
                  </a:lnTo>
                  <a:lnTo>
                    <a:pt x="8841" y="2971"/>
                  </a:lnTo>
                  <a:lnTo>
                    <a:pt x="8328" y="3155"/>
                  </a:lnTo>
                  <a:lnTo>
                    <a:pt x="7264" y="3411"/>
                  </a:lnTo>
                  <a:lnTo>
                    <a:pt x="6750" y="3558"/>
                  </a:lnTo>
                  <a:lnTo>
                    <a:pt x="6237" y="3742"/>
                  </a:lnTo>
                  <a:lnTo>
                    <a:pt x="5210" y="4145"/>
                  </a:lnTo>
                  <a:lnTo>
                    <a:pt x="4219" y="4585"/>
                  </a:lnTo>
                  <a:lnTo>
                    <a:pt x="3669" y="4805"/>
                  </a:lnTo>
                  <a:lnTo>
                    <a:pt x="3119" y="4989"/>
                  </a:lnTo>
                  <a:lnTo>
                    <a:pt x="2018" y="5319"/>
                  </a:lnTo>
                  <a:lnTo>
                    <a:pt x="1945" y="5355"/>
                  </a:lnTo>
                  <a:lnTo>
                    <a:pt x="1908" y="5392"/>
                  </a:lnTo>
                  <a:lnTo>
                    <a:pt x="1908" y="5466"/>
                  </a:lnTo>
                  <a:lnTo>
                    <a:pt x="1945" y="5539"/>
                  </a:lnTo>
                  <a:lnTo>
                    <a:pt x="1982" y="5576"/>
                  </a:lnTo>
                  <a:lnTo>
                    <a:pt x="1945" y="5686"/>
                  </a:lnTo>
                  <a:lnTo>
                    <a:pt x="1945" y="5759"/>
                  </a:lnTo>
                  <a:lnTo>
                    <a:pt x="2018" y="5979"/>
                  </a:lnTo>
                  <a:lnTo>
                    <a:pt x="2165" y="6456"/>
                  </a:lnTo>
                  <a:lnTo>
                    <a:pt x="2385" y="6933"/>
                  </a:lnTo>
                  <a:lnTo>
                    <a:pt x="2752" y="7850"/>
                  </a:lnTo>
                  <a:lnTo>
                    <a:pt x="2972" y="8290"/>
                  </a:lnTo>
                  <a:lnTo>
                    <a:pt x="3192" y="8694"/>
                  </a:lnTo>
                  <a:lnTo>
                    <a:pt x="3266" y="8767"/>
                  </a:lnTo>
                  <a:lnTo>
                    <a:pt x="3302" y="8804"/>
                  </a:lnTo>
                  <a:lnTo>
                    <a:pt x="3412" y="8804"/>
                  </a:lnTo>
                  <a:lnTo>
                    <a:pt x="3522" y="8730"/>
                  </a:lnTo>
                  <a:lnTo>
                    <a:pt x="3596" y="8620"/>
                  </a:lnTo>
                  <a:lnTo>
                    <a:pt x="3999" y="8510"/>
                  </a:lnTo>
                  <a:lnTo>
                    <a:pt x="4403" y="8363"/>
                  </a:lnTo>
                  <a:lnTo>
                    <a:pt x="5173" y="8033"/>
                  </a:lnTo>
                  <a:lnTo>
                    <a:pt x="7300" y="7190"/>
                  </a:lnTo>
                  <a:lnTo>
                    <a:pt x="9281" y="6419"/>
                  </a:lnTo>
                  <a:lnTo>
                    <a:pt x="10235" y="6052"/>
                  </a:lnTo>
                  <a:lnTo>
                    <a:pt x="10712" y="5832"/>
                  </a:lnTo>
                  <a:lnTo>
                    <a:pt x="11152" y="5612"/>
                  </a:lnTo>
                  <a:lnTo>
                    <a:pt x="11262" y="5612"/>
                  </a:lnTo>
                  <a:lnTo>
                    <a:pt x="11335" y="5539"/>
                  </a:lnTo>
                  <a:lnTo>
                    <a:pt x="11372" y="5392"/>
                  </a:lnTo>
                  <a:lnTo>
                    <a:pt x="11372" y="5282"/>
                  </a:lnTo>
                  <a:lnTo>
                    <a:pt x="11299" y="5025"/>
                  </a:lnTo>
                  <a:lnTo>
                    <a:pt x="11042" y="4255"/>
                  </a:lnTo>
                  <a:lnTo>
                    <a:pt x="10785" y="3485"/>
                  </a:lnTo>
                  <a:lnTo>
                    <a:pt x="10639" y="3118"/>
                  </a:lnTo>
                  <a:lnTo>
                    <a:pt x="10455" y="2751"/>
                  </a:lnTo>
                  <a:lnTo>
                    <a:pt x="10418" y="2714"/>
                  </a:lnTo>
                  <a:lnTo>
                    <a:pt x="10345" y="2678"/>
                  </a:lnTo>
                  <a:lnTo>
                    <a:pt x="10382" y="2568"/>
                  </a:lnTo>
                  <a:lnTo>
                    <a:pt x="10382" y="2494"/>
                  </a:lnTo>
                  <a:lnTo>
                    <a:pt x="10308" y="2421"/>
                  </a:lnTo>
                  <a:lnTo>
                    <a:pt x="10198" y="2384"/>
                  </a:lnTo>
                  <a:close/>
                  <a:moveTo>
                    <a:pt x="8694" y="7263"/>
                  </a:moveTo>
                  <a:lnTo>
                    <a:pt x="7337" y="7813"/>
                  </a:lnTo>
                  <a:lnTo>
                    <a:pt x="7264" y="7850"/>
                  </a:lnTo>
                  <a:lnTo>
                    <a:pt x="7227" y="7923"/>
                  </a:lnTo>
                  <a:lnTo>
                    <a:pt x="7190" y="7997"/>
                  </a:lnTo>
                  <a:lnTo>
                    <a:pt x="7227" y="8070"/>
                  </a:lnTo>
                  <a:lnTo>
                    <a:pt x="7190" y="8143"/>
                  </a:lnTo>
                  <a:lnTo>
                    <a:pt x="7154" y="8363"/>
                  </a:lnTo>
                  <a:lnTo>
                    <a:pt x="7190" y="8620"/>
                  </a:lnTo>
                  <a:lnTo>
                    <a:pt x="7227" y="8730"/>
                  </a:lnTo>
                  <a:lnTo>
                    <a:pt x="7300" y="8840"/>
                  </a:lnTo>
                  <a:lnTo>
                    <a:pt x="7411" y="8877"/>
                  </a:lnTo>
                  <a:lnTo>
                    <a:pt x="7557" y="8877"/>
                  </a:lnTo>
                  <a:lnTo>
                    <a:pt x="7704" y="8840"/>
                  </a:lnTo>
                  <a:lnTo>
                    <a:pt x="7887" y="8804"/>
                  </a:lnTo>
                  <a:lnTo>
                    <a:pt x="8218" y="8620"/>
                  </a:lnTo>
                  <a:lnTo>
                    <a:pt x="9061" y="8217"/>
                  </a:lnTo>
                  <a:lnTo>
                    <a:pt x="9098" y="8180"/>
                  </a:lnTo>
                  <a:lnTo>
                    <a:pt x="9171" y="8107"/>
                  </a:lnTo>
                  <a:lnTo>
                    <a:pt x="9171" y="8033"/>
                  </a:lnTo>
                  <a:lnTo>
                    <a:pt x="9171" y="7960"/>
                  </a:lnTo>
                  <a:lnTo>
                    <a:pt x="8951" y="7410"/>
                  </a:lnTo>
                  <a:lnTo>
                    <a:pt x="8914" y="7336"/>
                  </a:lnTo>
                  <a:lnTo>
                    <a:pt x="8841" y="7300"/>
                  </a:lnTo>
                  <a:lnTo>
                    <a:pt x="8768" y="7263"/>
                  </a:lnTo>
                  <a:close/>
                  <a:moveTo>
                    <a:pt x="11702" y="8327"/>
                  </a:moveTo>
                  <a:lnTo>
                    <a:pt x="11886" y="8694"/>
                  </a:lnTo>
                  <a:lnTo>
                    <a:pt x="12106" y="9060"/>
                  </a:lnTo>
                  <a:lnTo>
                    <a:pt x="11702" y="9244"/>
                  </a:lnTo>
                  <a:lnTo>
                    <a:pt x="11335" y="9390"/>
                  </a:lnTo>
                  <a:lnTo>
                    <a:pt x="10932" y="9500"/>
                  </a:lnTo>
                  <a:lnTo>
                    <a:pt x="10528" y="9611"/>
                  </a:lnTo>
                  <a:lnTo>
                    <a:pt x="10382" y="9244"/>
                  </a:lnTo>
                  <a:lnTo>
                    <a:pt x="10198" y="8877"/>
                  </a:lnTo>
                  <a:lnTo>
                    <a:pt x="10162" y="8840"/>
                  </a:lnTo>
                  <a:lnTo>
                    <a:pt x="10565" y="8730"/>
                  </a:lnTo>
                  <a:lnTo>
                    <a:pt x="10932" y="8620"/>
                  </a:lnTo>
                  <a:lnTo>
                    <a:pt x="11702" y="8327"/>
                  </a:lnTo>
                  <a:close/>
                  <a:moveTo>
                    <a:pt x="11776" y="7887"/>
                  </a:moveTo>
                  <a:lnTo>
                    <a:pt x="11299" y="8070"/>
                  </a:lnTo>
                  <a:lnTo>
                    <a:pt x="10822" y="8217"/>
                  </a:lnTo>
                  <a:lnTo>
                    <a:pt x="9868" y="8510"/>
                  </a:lnTo>
                  <a:lnTo>
                    <a:pt x="9832" y="8510"/>
                  </a:lnTo>
                  <a:lnTo>
                    <a:pt x="9795" y="8583"/>
                  </a:lnTo>
                  <a:lnTo>
                    <a:pt x="9758" y="8694"/>
                  </a:lnTo>
                  <a:lnTo>
                    <a:pt x="9832" y="8804"/>
                  </a:lnTo>
                  <a:lnTo>
                    <a:pt x="9868" y="8840"/>
                  </a:lnTo>
                  <a:lnTo>
                    <a:pt x="9942" y="8877"/>
                  </a:lnTo>
                  <a:lnTo>
                    <a:pt x="9905" y="8950"/>
                  </a:lnTo>
                  <a:lnTo>
                    <a:pt x="9905" y="9024"/>
                  </a:lnTo>
                  <a:lnTo>
                    <a:pt x="10088" y="9427"/>
                  </a:lnTo>
                  <a:lnTo>
                    <a:pt x="10198" y="9867"/>
                  </a:lnTo>
                  <a:lnTo>
                    <a:pt x="10235" y="9941"/>
                  </a:lnTo>
                  <a:lnTo>
                    <a:pt x="10272" y="9977"/>
                  </a:lnTo>
                  <a:lnTo>
                    <a:pt x="10308" y="10014"/>
                  </a:lnTo>
                  <a:lnTo>
                    <a:pt x="10382" y="10051"/>
                  </a:lnTo>
                  <a:lnTo>
                    <a:pt x="10932" y="9904"/>
                  </a:lnTo>
                  <a:lnTo>
                    <a:pt x="11446" y="9757"/>
                  </a:lnTo>
                  <a:lnTo>
                    <a:pt x="11959" y="9574"/>
                  </a:lnTo>
                  <a:lnTo>
                    <a:pt x="12436" y="9317"/>
                  </a:lnTo>
                  <a:lnTo>
                    <a:pt x="12509" y="9280"/>
                  </a:lnTo>
                  <a:lnTo>
                    <a:pt x="12583" y="9207"/>
                  </a:lnTo>
                  <a:lnTo>
                    <a:pt x="12583" y="9097"/>
                  </a:lnTo>
                  <a:lnTo>
                    <a:pt x="12546" y="9024"/>
                  </a:lnTo>
                  <a:lnTo>
                    <a:pt x="12253" y="8547"/>
                  </a:lnTo>
                  <a:lnTo>
                    <a:pt x="11996" y="7997"/>
                  </a:lnTo>
                  <a:lnTo>
                    <a:pt x="11959" y="7923"/>
                  </a:lnTo>
                  <a:lnTo>
                    <a:pt x="11922" y="7887"/>
                  </a:lnTo>
                  <a:close/>
                  <a:moveTo>
                    <a:pt x="8914" y="9354"/>
                  </a:moveTo>
                  <a:lnTo>
                    <a:pt x="9061" y="9757"/>
                  </a:lnTo>
                  <a:lnTo>
                    <a:pt x="9281" y="10161"/>
                  </a:lnTo>
                  <a:lnTo>
                    <a:pt x="8658" y="10491"/>
                  </a:lnTo>
                  <a:lnTo>
                    <a:pt x="7961" y="10784"/>
                  </a:lnTo>
                  <a:lnTo>
                    <a:pt x="7814" y="10858"/>
                  </a:lnTo>
                  <a:lnTo>
                    <a:pt x="7741" y="10858"/>
                  </a:lnTo>
                  <a:lnTo>
                    <a:pt x="7704" y="10821"/>
                  </a:lnTo>
                  <a:lnTo>
                    <a:pt x="7631" y="10674"/>
                  </a:lnTo>
                  <a:lnTo>
                    <a:pt x="7594" y="10491"/>
                  </a:lnTo>
                  <a:lnTo>
                    <a:pt x="7521" y="10161"/>
                  </a:lnTo>
                  <a:lnTo>
                    <a:pt x="7374" y="9867"/>
                  </a:lnTo>
                  <a:lnTo>
                    <a:pt x="8914" y="9354"/>
                  </a:lnTo>
                  <a:close/>
                  <a:moveTo>
                    <a:pt x="8951" y="8950"/>
                  </a:moveTo>
                  <a:lnTo>
                    <a:pt x="7154" y="9537"/>
                  </a:lnTo>
                  <a:lnTo>
                    <a:pt x="7117" y="9574"/>
                  </a:lnTo>
                  <a:lnTo>
                    <a:pt x="7080" y="9611"/>
                  </a:lnTo>
                  <a:lnTo>
                    <a:pt x="7044" y="9721"/>
                  </a:lnTo>
                  <a:lnTo>
                    <a:pt x="7080" y="9831"/>
                  </a:lnTo>
                  <a:lnTo>
                    <a:pt x="7190" y="9904"/>
                  </a:lnTo>
                  <a:lnTo>
                    <a:pt x="7190" y="10124"/>
                  </a:lnTo>
                  <a:lnTo>
                    <a:pt x="7227" y="10381"/>
                  </a:lnTo>
                  <a:lnTo>
                    <a:pt x="7374" y="10858"/>
                  </a:lnTo>
                  <a:lnTo>
                    <a:pt x="7411" y="11004"/>
                  </a:lnTo>
                  <a:lnTo>
                    <a:pt x="7521" y="11114"/>
                  </a:lnTo>
                  <a:lnTo>
                    <a:pt x="7631" y="11188"/>
                  </a:lnTo>
                  <a:lnTo>
                    <a:pt x="7777" y="11225"/>
                  </a:lnTo>
                  <a:lnTo>
                    <a:pt x="8034" y="11151"/>
                  </a:lnTo>
                  <a:lnTo>
                    <a:pt x="8291" y="11078"/>
                  </a:lnTo>
                  <a:lnTo>
                    <a:pt x="8768" y="10858"/>
                  </a:lnTo>
                  <a:lnTo>
                    <a:pt x="9245" y="10601"/>
                  </a:lnTo>
                  <a:lnTo>
                    <a:pt x="9685" y="10344"/>
                  </a:lnTo>
                  <a:lnTo>
                    <a:pt x="9721" y="10271"/>
                  </a:lnTo>
                  <a:lnTo>
                    <a:pt x="9758" y="10197"/>
                  </a:lnTo>
                  <a:lnTo>
                    <a:pt x="9758" y="10161"/>
                  </a:lnTo>
                  <a:lnTo>
                    <a:pt x="9721" y="10087"/>
                  </a:lnTo>
                  <a:lnTo>
                    <a:pt x="9538" y="9867"/>
                  </a:lnTo>
                  <a:lnTo>
                    <a:pt x="9391" y="9611"/>
                  </a:lnTo>
                  <a:lnTo>
                    <a:pt x="9281" y="9354"/>
                  </a:lnTo>
                  <a:lnTo>
                    <a:pt x="9208" y="9060"/>
                  </a:lnTo>
                  <a:lnTo>
                    <a:pt x="9171" y="8987"/>
                  </a:lnTo>
                  <a:lnTo>
                    <a:pt x="9098" y="8950"/>
                  </a:lnTo>
                  <a:close/>
                  <a:moveTo>
                    <a:pt x="12473" y="10344"/>
                  </a:moveTo>
                  <a:lnTo>
                    <a:pt x="12619" y="10711"/>
                  </a:lnTo>
                  <a:lnTo>
                    <a:pt x="11959" y="11078"/>
                  </a:lnTo>
                  <a:lnTo>
                    <a:pt x="11299" y="11445"/>
                  </a:lnTo>
                  <a:lnTo>
                    <a:pt x="11152" y="10894"/>
                  </a:lnTo>
                  <a:lnTo>
                    <a:pt x="11189" y="10858"/>
                  </a:lnTo>
                  <a:lnTo>
                    <a:pt x="11189" y="10784"/>
                  </a:lnTo>
                  <a:lnTo>
                    <a:pt x="11482" y="10674"/>
                  </a:lnTo>
                  <a:lnTo>
                    <a:pt x="11776" y="10601"/>
                  </a:lnTo>
                  <a:lnTo>
                    <a:pt x="12473" y="10344"/>
                  </a:lnTo>
                  <a:close/>
                  <a:moveTo>
                    <a:pt x="6273" y="10418"/>
                  </a:moveTo>
                  <a:lnTo>
                    <a:pt x="6347" y="10454"/>
                  </a:lnTo>
                  <a:lnTo>
                    <a:pt x="6420" y="10564"/>
                  </a:lnTo>
                  <a:lnTo>
                    <a:pt x="6567" y="10894"/>
                  </a:lnTo>
                  <a:lnTo>
                    <a:pt x="5797" y="11261"/>
                  </a:lnTo>
                  <a:lnTo>
                    <a:pt x="5100" y="11738"/>
                  </a:lnTo>
                  <a:lnTo>
                    <a:pt x="4953" y="11298"/>
                  </a:lnTo>
                  <a:lnTo>
                    <a:pt x="4843" y="11078"/>
                  </a:lnTo>
                  <a:lnTo>
                    <a:pt x="4733" y="10894"/>
                  </a:lnTo>
                  <a:lnTo>
                    <a:pt x="5613" y="10601"/>
                  </a:lnTo>
                  <a:lnTo>
                    <a:pt x="5943" y="10491"/>
                  </a:lnTo>
                  <a:lnTo>
                    <a:pt x="6237" y="10418"/>
                  </a:lnTo>
                  <a:close/>
                  <a:moveTo>
                    <a:pt x="12583" y="9867"/>
                  </a:moveTo>
                  <a:lnTo>
                    <a:pt x="12509" y="9904"/>
                  </a:lnTo>
                  <a:lnTo>
                    <a:pt x="11519" y="10271"/>
                  </a:lnTo>
                  <a:lnTo>
                    <a:pt x="11115" y="10381"/>
                  </a:lnTo>
                  <a:lnTo>
                    <a:pt x="10932" y="10491"/>
                  </a:lnTo>
                  <a:lnTo>
                    <a:pt x="10859" y="10564"/>
                  </a:lnTo>
                  <a:lnTo>
                    <a:pt x="10785" y="10638"/>
                  </a:lnTo>
                  <a:lnTo>
                    <a:pt x="10785" y="10748"/>
                  </a:lnTo>
                  <a:lnTo>
                    <a:pt x="10822" y="10821"/>
                  </a:lnTo>
                  <a:lnTo>
                    <a:pt x="10859" y="10858"/>
                  </a:lnTo>
                  <a:lnTo>
                    <a:pt x="10859" y="10894"/>
                  </a:lnTo>
                  <a:lnTo>
                    <a:pt x="10895" y="11335"/>
                  </a:lnTo>
                  <a:lnTo>
                    <a:pt x="11005" y="11738"/>
                  </a:lnTo>
                  <a:lnTo>
                    <a:pt x="11005" y="11848"/>
                  </a:lnTo>
                  <a:lnTo>
                    <a:pt x="11079" y="11885"/>
                  </a:lnTo>
                  <a:lnTo>
                    <a:pt x="11152" y="11921"/>
                  </a:lnTo>
                  <a:lnTo>
                    <a:pt x="11225" y="11921"/>
                  </a:lnTo>
                  <a:lnTo>
                    <a:pt x="12142" y="11445"/>
                  </a:lnTo>
                  <a:lnTo>
                    <a:pt x="12986" y="10931"/>
                  </a:lnTo>
                  <a:lnTo>
                    <a:pt x="13060" y="10858"/>
                  </a:lnTo>
                  <a:lnTo>
                    <a:pt x="13096" y="10784"/>
                  </a:lnTo>
                  <a:lnTo>
                    <a:pt x="13096" y="10711"/>
                  </a:lnTo>
                  <a:lnTo>
                    <a:pt x="13060" y="10638"/>
                  </a:lnTo>
                  <a:lnTo>
                    <a:pt x="12876" y="10344"/>
                  </a:lnTo>
                  <a:lnTo>
                    <a:pt x="12766" y="10014"/>
                  </a:lnTo>
                  <a:lnTo>
                    <a:pt x="12729" y="9941"/>
                  </a:lnTo>
                  <a:lnTo>
                    <a:pt x="12656" y="9904"/>
                  </a:lnTo>
                  <a:lnTo>
                    <a:pt x="12583" y="9867"/>
                  </a:lnTo>
                  <a:close/>
                  <a:moveTo>
                    <a:pt x="6200" y="9977"/>
                  </a:moveTo>
                  <a:lnTo>
                    <a:pt x="5980" y="10014"/>
                  </a:lnTo>
                  <a:lnTo>
                    <a:pt x="5760" y="10087"/>
                  </a:lnTo>
                  <a:lnTo>
                    <a:pt x="5356" y="10234"/>
                  </a:lnTo>
                  <a:lnTo>
                    <a:pt x="4843" y="10381"/>
                  </a:lnTo>
                  <a:lnTo>
                    <a:pt x="4329" y="10564"/>
                  </a:lnTo>
                  <a:lnTo>
                    <a:pt x="4293" y="10601"/>
                  </a:lnTo>
                  <a:lnTo>
                    <a:pt x="4256" y="10638"/>
                  </a:lnTo>
                  <a:lnTo>
                    <a:pt x="4219" y="10784"/>
                  </a:lnTo>
                  <a:lnTo>
                    <a:pt x="4256" y="10894"/>
                  </a:lnTo>
                  <a:lnTo>
                    <a:pt x="4293" y="10931"/>
                  </a:lnTo>
                  <a:lnTo>
                    <a:pt x="4366" y="10968"/>
                  </a:lnTo>
                  <a:lnTo>
                    <a:pt x="4513" y="11298"/>
                  </a:lnTo>
                  <a:lnTo>
                    <a:pt x="4659" y="11701"/>
                  </a:lnTo>
                  <a:lnTo>
                    <a:pt x="4769" y="12142"/>
                  </a:lnTo>
                  <a:lnTo>
                    <a:pt x="4843" y="12215"/>
                  </a:lnTo>
                  <a:lnTo>
                    <a:pt x="4916" y="12252"/>
                  </a:lnTo>
                  <a:lnTo>
                    <a:pt x="4990" y="12252"/>
                  </a:lnTo>
                  <a:lnTo>
                    <a:pt x="5100" y="12215"/>
                  </a:lnTo>
                  <a:lnTo>
                    <a:pt x="5540" y="11921"/>
                  </a:lnTo>
                  <a:lnTo>
                    <a:pt x="5980" y="11665"/>
                  </a:lnTo>
                  <a:lnTo>
                    <a:pt x="6420" y="11445"/>
                  </a:lnTo>
                  <a:lnTo>
                    <a:pt x="6934" y="11225"/>
                  </a:lnTo>
                  <a:lnTo>
                    <a:pt x="6970" y="11188"/>
                  </a:lnTo>
                  <a:lnTo>
                    <a:pt x="7044" y="11114"/>
                  </a:lnTo>
                  <a:lnTo>
                    <a:pt x="7044" y="11041"/>
                  </a:lnTo>
                  <a:lnTo>
                    <a:pt x="7044" y="10931"/>
                  </a:lnTo>
                  <a:lnTo>
                    <a:pt x="6897" y="10601"/>
                  </a:lnTo>
                  <a:lnTo>
                    <a:pt x="6750" y="10307"/>
                  </a:lnTo>
                  <a:lnTo>
                    <a:pt x="6677" y="10161"/>
                  </a:lnTo>
                  <a:lnTo>
                    <a:pt x="6530" y="10051"/>
                  </a:lnTo>
                  <a:lnTo>
                    <a:pt x="6383" y="10014"/>
                  </a:lnTo>
                  <a:lnTo>
                    <a:pt x="6200" y="9977"/>
                  </a:lnTo>
                  <a:close/>
                  <a:moveTo>
                    <a:pt x="9832" y="11371"/>
                  </a:moveTo>
                  <a:lnTo>
                    <a:pt x="10125" y="11921"/>
                  </a:lnTo>
                  <a:lnTo>
                    <a:pt x="9721" y="12142"/>
                  </a:lnTo>
                  <a:lnTo>
                    <a:pt x="9318" y="12288"/>
                  </a:lnTo>
                  <a:lnTo>
                    <a:pt x="8914" y="12435"/>
                  </a:lnTo>
                  <a:lnTo>
                    <a:pt x="8511" y="12545"/>
                  </a:lnTo>
                  <a:lnTo>
                    <a:pt x="8328" y="12032"/>
                  </a:lnTo>
                  <a:lnTo>
                    <a:pt x="8694" y="11921"/>
                  </a:lnTo>
                  <a:lnTo>
                    <a:pt x="9098" y="11738"/>
                  </a:lnTo>
                  <a:lnTo>
                    <a:pt x="9832" y="11371"/>
                  </a:lnTo>
                  <a:close/>
                  <a:moveTo>
                    <a:pt x="9868" y="10894"/>
                  </a:moveTo>
                  <a:lnTo>
                    <a:pt x="8951" y="11298"/>
                  </a:lnTo>
                  <a:lnTo>
                    <a:pt x="8474" y="11481"/>
                  </a:lnTo>
                  <a:lnTo>
                    <a:pt x="8071" y="11738"/>
                  </a:lnTo>
                  <a:lnTo>
                    <a:pt x="7997" y="11738"/>
                  </a:lnTo>
                  <a:lnTo>
                    <a:pt x="7924" y="11775"/>
                  </a:lnTo>
                  <a:lnTo>
                    <a:pt x="7887" y="11885"/>
                  </a:lnTo>
                  <a:lnTo>
                    <a:pt x="7887" y="11958"/>
                  </a:lnTo>
                  <a:lnTo>
                    <a:pt x="8034" y="12398"/>
                  </a:lnTo>
                  <a:lnTo>
                    <a:pt x="8181" y="12839"/>
                  </a:lnTo>
                  <a:lnTo>
                    <a:pt x="8254" y="12949"/>
                  </a:lnTo>
                  <a:lnTo>
                    <a:pt x="8328" y="12985"/>
                  </a:lnTo>
                  <a:lnTo>
                    <a:pt x="8364" y="12985"/>
                  </a:lnTo>
                  <a:lnTo>
                    <a:pt x="8951" y="12839"/>
                  </a:lnTo>
                  <a:lnTo>
                    <a:pt x="9465" y="12655"/>
                  </a:lnTo>
                  <a:lnTo>
                    <a:pt x="10015" y="12472"/>
                  </a:lnTo>
                  <a:lnTo>
                    <a:pt x="10528" y="12215"/>
                  </a:lnTo>
                  <a:lnTo>
                    <a:pt x="10565" y="12142"/>
                  </a:lnTo>
                  <a:lnTo>
                    <a:pt x="10602" y="12105"/>
                  </a:lnTo>
                  <a:lnTo>
                    <a:pt x="10602" y="12032"/>
                  </a:lnTo>
                  <a:lnTo>
                    <a:pt x="10602" y="11958"/>
                  </a:lnTo>
                  <a:lnTo>
                    <a:pt x="10125" y="11041"/>
                  </a:lnTo>
                  <a:lnTo>
                    <a:pt x="10088" y="10968"/>
                  </a:lnTo>
                  <a:lnTo>
                    <a:pt x="10015" y="10894"/>
                  </a:lnTo>
                  <a:close/>
                  <a:moveTo>
                    <a:pt x="13133" y="12288"/>
                  </a:moveTo>
                  <a:lnTo>
                    <a:pt x="13243" y="12325"/>
                  </a:lnTo>
                  <a:lnTo>
                    <a:pt x="13353" y="12472"/>
                  </a:lnTo>
                  <a:lnTo>
                    <a:pt x="13610" y="12985"/>
                  </a:lnTo>
                  <a:lnTo>
                    <a:pt x="12839" y="13242"/>
                  </a:lnTo>
                  <a:lnTo>
                    <a:pt x="12106" y="13572"/>
                  </a:lnTo>
                  <a:lnTo>
                    <a:pt x="11996" y="13352"/>
                  </a:lnTo>
                  <a:lnTo>
                    <a:pt x="11886" y="13132"/>
                  </a:lnTo>
                  <a:lnTo>
                    <a:pt x="11739" y="12692"/>
                  </a:lnTo>
                  <a:lnTo>
                    <a:pt x="12032" y="12618"/>
                  </a:lnTo>
                  <a:lnTo>
                    <a:pt x="12289" y="12545"/>
                  </a:lnTo>
                  <a:lnTo>
                    <a:pt x="12839" y="12362"/>
                  </a:lnTo>
                  <a:lnTo>
                    <a:pt x="13023" y="12288"/>
                  </a:lnTo>
                  <a:close/>
                  <a:moveTo>
                    <a:pt x="7044" y="12325"/>
                  </a:moveTo>
                  <a:lnTo>
                    <a:pt x="7337" y="13022"/>
                  </a:lnTo>
                  <a:lnTo>
                    <a:pt x="5833" y="13792"/>
                  </a:lnTo>
                  <a:lnTo>
                    <a:pt x="5613" y="13132"/>
                  </a:lnTo>
                  <a:lnTo>
                    <a:pt x="5943" y="12875"/>
                  </a:lnTo>
                  <a:lnTo>
                    <a:pt x="6273" y="12655"/>
                  </a:lnTo>
                  <a:lnTo>
                    <a:pt x="6677" y="12472"/>
                  </a:lnTo>
                  <a:lnTo>
                    <a:pt x="7044" y="12325"/>
                  </a:lnTo>
                  <a:close/>
                  <a:moveTo>
                    <a:pt x="13060" y="11885"/>
                  </a:moveTo>
                  <a:lnTo>
                    <a:pt x="12839" y="11921"/>
                  </a:lnTo>
                  <a:lnTo>
                    <a:pt x="12473" y="12068"/>
                  </a:lnTo>
                  <a:lnTo>
                    <a:pt x="11922" y="12215"/>
                  </a:lnTo>
                  <a:lnTo>
                    <a:pt x="11666" y="12288"/>
                  </a:lnTo>
                  <a:lnTo>
                    <a:pt x="11446" y="12398"/>
                  </a:lnTo>
                  <a:lnTo>
                    <a:pt x="11372" y="12435"/>
                  </a:lnTo>
                  <a:lnTo>
                    <a:pt x="11372" y="12472"/>
                  </a:lnTo>
                  <a:lnTo>
                    <a:pt x="11372" y="12582"/>
                  </a:lnTo>
                  <a:lnTo>
                    <a:pt x="11446" y="12655"/>
                  </a:lnTo>
                  <a:lnTo>
                    <a:pt x="11519" y="12692"/>
                  </a:lnTo>
                  <a:lnTo>
                    <a:pt x="11482" y="12839"/>
                  </a:lnTo>
                  <a:lnTo>
                    <a:pt x="11482" y="13022"/>
                  </a:lnTo>
                  <a:lnTo>
                    <a:pt x="11519" y="13169"/>
                  </a:lnTo>
                  <a:lnTo>
                    <a:pt x="11556" y="13315"/>
                  </a:lnTo>
                  <a:lnTo>
                    <a:pt x="11702" y="13646"/>
                  </a:lnTo>
                  <a:lnTo>
                    <a:pt x="11886" y="13902"/>
                  </a:lnTo>
                  <a:lnTo>
                    <a:pt x="11996" y="13976"/>
                  </a:lnTo>
                  <a:lnTo>
                    <a:pt x="12106" y="13976"/>
                  </a:lnTo>
                  <a:lnTo>
                    <a:pt x="13023" y="13609"/>
                  </a:lnTo>
                  <a:lnTo>
                    <a:pt x="13940" y="13279"/>
                  </a:lnTo>
                  <a:lnTo>
                    <a:pt x="14013" y="13205"/>
                  </a:lnTo>
                  <a:lnTo>
                    <a:pt x="14050" y="13169"/>
                  </a:lnTo>
                  <a:lnTo>
                    <a:pt x="14087" y="13095"/>
                  </a:lnTo>
                  <a:lnTo>
                    <a:pt x="14050" y="13022"/>
                  </a:lnTo>
                  <a:lnTo>
                    <a:pt x="13646" y="12142"/>
                  </a:lnTo>
                  <a:lnTo>
                    <a:pt x="13573" y="12032"/>
                  </a:lnTo>
                  <a:lnTo>
                    <a:pt x="13463" y="11958"/>
                  </a:lnTo>
                  <a:lnTo>
                    <a:pt x="13353" y="11885"/>
                  </a:lnTo>
                  <a:close/>
                  <a:moveTo>
                    <a:pt x="7190" y="11848"/>
                  </a:moveTo>
                  <a:lnTo>
                    <a:pt x="7117" y="11885"/>
                  </a:lnTo>
                  <a:lnTo>
                    <a:pt x="6640" y="12032"/>
                  </a:lnTo>
                  <a:lnTo>
                    <a:pt x="6163" y="12215"/>
                  </a:lnTo>
                  <a:lnTo>
                    <a:pt x="5723" y="12508"/>
                  </a:lnTo>
                  <a:lnTo>
                    <a:pt x="5320" y="12802"/>
                  </a:lnTo>
                  <a:lnTo>
                    <a:pt x="5246" y="12839"/>
                  </a:lnTo>
                  <a:lnTo>
                    <a:pt x="5210" y="12875"/>
                  </a:lnTo>
                  <a:lnTo>
                    <a:pt x="5173" y="12912"/>
                  </a:lnTo>
                  <a:lnTo>
                    <a:pt x="5173" y="12985"/>
                  </a:lnTo>
                  <a:lnTo>
                    <a:pt x="5246" y="13279"/>
                  </a:lnTo>
                  <a:lnTo>
                    <a:pt x="5320" y="13572"/>
                  </a:lnTo>
                  <a:lnTo>
                    <a:pt x="5540" y="14159"/>
                  </a:lnTo>
                  <a:lnTo>
                    <a:pt x="5576" y="14196"/>
                  </a:lnTo>
                  <a:lnTo>
                    <a:pt x="5650" y="14269"/>
                  </a:lnTo>
                  <a:lnTo>
                    <a:pt x="5797" y="14269"/>
                  </a:lnTo>
                  <a:lnTo>
                    <a:pt x="7667" y="13315"/>
                  </a:lnTo>
                  <a:lnTo>
                    <a:pt x="7741" y="13279"/>
                  </a:lnTo>
                  <a:lnTo>
                    <a:pt x="7777" y="13205"/>
                  </a:lnTo>
                  <a:lnTo>
                    <a:pt x="7814" y="13132"/>
                  </a:lnTo>
                  <a:lnTo>
                    <a:pt x="7777" y="13059"/>
                  </a:lnTo>
                  <a:lnTo>
                    <a:pt x="7374" y="11995"/>
                  </a:lnTo>
                  <a:lnTo>
                    <a:pt x="7337" y="11921"/>
                  </a:lnTo>
                  <a:lnTo>
                    <a:pt x="7264" y="11885"/>
                  </a:lnTo>
                  <a:lnTo>
                    <a:pt x="7190" y="11848"/>
                  </a:lnTo>
                  <a:close/>
                  <a:moveTo>
                    <a:pt x="10528" y="13279"/>
                  </a:moveTo>
                  <a:lnTo>
                    <a:pt x="10895" y="13976"/>
                  </a:lnTo>
                  <a:lnTo>
                    <a:pt x="9318" y="14599"/>
                  </a:lnTo>
                  <a:lnTo>
                    <a:pt x="9025" y="13902"/>
                  </a:lnTo>
                  <a:lnTo>
                    <a:pt x="9098" y="13829"/>
                  </a:lnTo>
                  <a:lnTo>
                    <a:pt x="9098" y="13792"/>
                  </a:lnTo>
                  <a:lnTo>
                    <a:pt x="9135" y="13756"/>
                  </a:lnTo>
                  <a:lnTo>
                    <a:pt x="9465" y="13609"/>
                  </a:lnTo>
                  <a:lnTo>
                    <a:pt x="9758" y="13535"/>
                  </a:lnTo>
                  <a:lnTo>
                    <a:pt x="10528" y="13279"/>
                  </a:lnTo>
                  <a:close/>
                  <a:moveTo>
                    <a:pt x="10639" y="12839"/>
                  </a:moveTo>
                  <a:lnTo>
                    <a:pt x="10565" y="12875"/>
                  </a:lnTo>
                  <a:lnTo>
                    <a:pt x="9501" y="13242"/>
                  </a:lnTo>
                  <a:lnTo>
                    <a:pt x="9061" y="13352"/>
                  </a:lnTo>
                  <a:lnTo>
                    <a:pt x="8878" y="13462"/>
                  </a:lnTo>
                  <a:lnTo>
                    <a:pt x="8768" y="13499"/>
                  </a:lnTo>
                  <a:lnTo>
                    <a:pt x="8731" y="13572"/>
                  </a:lnTo>
                  <a:lnTo>
                    <a:pt x="8658" y="13682"/>
                  </a:lnTo>
                  <a:lnTo>
                    <a:pt x="8694" y="13829"/>
                  </a:lnTo>
                  <a:lnTo>
                    <a:pt x="8731" y="13866"/>
                  </a:lnTo>
                  <a:lnTo>
                    <a:pt x="8731" y="13902"/>
                  </a:lnTo>
                  <a:lnTo>
                    <a:pt x="8768" y="14159"/>
                  </a:lnTo>
                  <a:lnTo>
                    <a:pt x="8841" y="14416"/>
                  </a:lnTo>
                  <a:lnTo>
                    <a:pt x="9025" y="14893"/>
                  </a:lnTo>
                  <a:lnTo>
                    <a:pt x="9098" y="14929"/>
                  </a:lnTo>
                  <a:lnTo>
                    <a:pt x="9135" y="14966"/>
                  </a:lnTo>
                  <a:lnTo>
                    <a:pt x="9208" y="15003"/>
                  </a:lnTo>
                  <a:lnTo>
                    <a:pt x="9281" y="15003"/>
                  </a:lnTo>
                  <a:lnTo>
                    <a:pt x="11225" y="14269"/>
                  </a:lnTo>
                  <a:lnTo>
                    <a:pt x="11262" y="14232"/>
                  </a:lnTo>
                  <a:lnTo>
                    <a:pt x="11299" y="14159"/>
                  </a:lnTo>
                  <a:lnTo>
                    <a:pt x="11335" y="14086"/>
                  </a:lnTo>
                  <a:lnTo>
                    <a:pt x="11335" y="14012"/>
                  </a:lnTo>
                  <a:lnTo>
                    <a:pt x="10822" y="12985"/>
                  </a:lnTo>
                  <a:lnTo>
                    <a:pt x="10785" y="12912"/>
                  </a:lnTo>
                  <a:lnTo>
                    <a:pt x="10712" y="12875"/>
                  </a:lnTo>
                  <a:lnTo>
                    <a:pt x="10639" y="12839"/>
                  </a:lnTo>
                  <a:close/>
                  <a:moveTo>
                    <a:pt x="7997" y="14342"/>
                  </a:moveTo>
                  <a:lnTo>
                    <a:pt x="8107" y="14489"/>
                  </a:lnTo>
                  <a:lnTo>
                    <a:pt x="8144" y="14599"/>
                  </a:lnTo>
                  <a:lnTo>
                    <a:pt x="8107" y="14746"/>
                  </a:lnTo>
                  <a:lnTo>
                    <a:pt x="8034" y="14893"/>
                  </a:lnTo>
                  <a:lnTo>
                    <a:pt x="7924" y="15003"/>
                  </a:lnTo>
                  <a:lnTo>
                    <a:pt x="7814" y="15149"/>
                  </a:lnTo>
                  <a:lnTo>
                    <a:pt x="7557" y="15296"/>
                  </a:lnTo>
                  <a:lnTo>
                    <a:pt x="7044" y="15516"/>
                  </a:lnTo>
                  <a:lnTo>
                    <a:pt x="6787" y="15590"/>
                  </a:lnTo>
                  <a:lnTo>
                    <a:pt x="6567" y="15736"/>
                  </a:lnTo>
                  <a:lnTo>
                    <a:pt x="6310" y="15113"/>
                  </a:lnTo>
                  <a:lnTo>
                    <a:pt x="6383" y="15076"/>
                  </a:lnTo>
                  <a:lnTo>
                    <a:pt x="6457" y="14966"/>
                  </a:lnTo>
                  <a:lnTo>
                    <a:pt x="6457" y="14929"/>
                  </a:lnTo>
                  <a:lnTo>
                    <a:pt x="6530" y="15003"/>
                  </a:lnTo>
                  <a:lnTo>
                    <a:pt x="6604" y="14966"/>
                  </a:lnTo>
                  <a:lnTo>
                    <a:pt x="6787" y="14929"/>
                  </a:lnTo>
                  <a:lnTo>
                    <a:pt x="7227" y="14783"/>
                  </a:lnTo>
                  <a:lnTo>
                    <a:pt x="7631" y="14599"/>
                  </a:lnTo>
                  <a:lnTo>
                    <a:pt x="7997" y="14342"/>
                  </a:lnTo>
                  <a:close/>
                  <a:moveTo>
                    <a:pt x="15150" y="15370"/>
                  </a:moveTo>
                  <a:lnTo>
                    <a:pt x="15150" y="15443"/>
                  </a:lnTo>
                  <a:lnTo>
                    <a:pt x="15224" y="15480"/>
                  </a:lnTo>
                  <a:lnTo>
                    <a:pt x="15260" y="15516"/>
                  </a:lnTo>
                  <a:lnTo>
                    <a:pt x="15150" y="15736"/>
                  </a:lnTo>
                  <a:lnTo>
                    <a:pt x="15004" y="15993"/>
                  </a:lnTo>
                  <a:lnTo>
                    <a:pt x="14857" y="15626"/>
                  </a:lnTo>
                  <a:lnTo>
                    <a:pt x="15150" y="15370"/>
                  </a:lnTo>
                  <a:close/>
                  <a:moveTo>
                    <a:pt x="7997" y="13902"/>
                  </a:moveTo>
                  <a:lnTo>
                    <a:pt x="7887" y="13939"/>
                  </a:lnTo>
                  <a:lnTo>
                    <a:pt x="7631" y="14122"/>
                  </a:lnTo>
                  <a:lnTo>
                    <a:pt x="7337" y="14269"/>
                  </a:lnTo>
                  <a:lnTo>
                    <a:pt x="7044" y="14416"/>
                  </a:lnTo>
                  <a:lnTo>
                    <a:pt x="6750" y="14526"/>
                  </a:lnTo>
                  <a:lnTo>
                    <a:pt x="6347" y="14599"/>
                  </a:lnTo>
                  <a:lnTo>
                    <a:pt x="6163" y="14673"/>
                  </a:lnTo>
                  <a:lnTo>
                    <a:pt x="6090" y="14746"/>
                  </a:lnTo>
                  <a:lnTo>
                    <a:pt x="6017" y="14819"/>
                  </a:lnTo>
                  <a:lnTo>
                    <a:pt x="6017" y="14929"/>
                  </a:lnTo>
                  <a:lnTo>
                    <a:pt x="5943" y="15003"/>
                  </a:lnTo>
                  <a:lnTo>
                    <a:pt x="5943" y="15113"/>
                  </a:lnTo>
                  <a:lnTo>
                    <a:pt x="6127" y="15590"/>
                  </a:lnTo>
                  <a:lnTo>
                    <a:pt x="6273" y="16103"/>
                  </a:lnTo>
                  <a:lnTo>
                    <a:pt x="6347" y="16177"/>
                  </a:lnTo>
                  <a:lnTo>
                    <a:pt x="6420" y="16213"/>
                  </a:lnTo>
                  <a:lnTo>
                    <a:pt x="6493" y="16213"/>
                  </a:lnTo>
                  <a:lnTo>
                    <a:pt x="6567" y="16177"/>
                  </a:lnTo>
                  <a:lnTo>
                    <a:pt x="6787" y="16030"/>
                  </a:lnTo>
                  <a:lnTo>
                    <a:pt x="7007" y="15920"/>
                  </a:lnTo>
                  <a:lnTo>
                    <a:pt x="7484" y="15736"/>
                  </a:lnTo>
                  <a:lnTo>
                    <a:pt x="7704" y="15663"/>
                  </a:lnTo>
                  <a:lnTo>
                    <a:pt x="7924" y="15553"/>
                  </a:lnTo>
                  <a:lnTo>
                    <a:pt x="8144" y="15406"/>
                  </a:lnTo>
                  <a:lnTo>
                    <a:pt x="8328" y="15223"/>
                  </a:lnTo>
                  <a:lnTo>
                    <a:pt x="8438" y="15076"/>
                  </a:lnTo>
                  <a:lnTo>
                    <a:pt x="8511" y="14893"/>
                  </a:lnTo>
                  <a:lnTo>
                    <a:pt x="8511" y="14709"/>
                  </a:lnTo>
                  <a:lnTo>
                    <a:pt x="8511" y="14526"/>
                  </a:lnTo>
                  <a:lnTo>
                    <a:pt x="8474" y="14342"/>
                  </a:lnTo>
                  <a:lnTo>
                    <a:pt x="8364" y="14159"/>
                  </a:lnTo>
                  <a:lnTo>
                    <a:pt x="8254" y="14049"/>
                  </a:lnTo>
                  <a:lnTo>
                    <a:pt x="8071" y="13939"/>
                  </a:lnTo>
                  <a:lnTo>
                    <a:pt x="7997" y="13902"/>
                  </a:lnTo>
                  <a:close/>
                  <a:moveTo>
                    <a:pt x="14710" y="15736"/>
                  </a:moveTo>
                  <a:lnTo>
                    <a:pt x="14747" y="15993"/>
                  </a:lnTo>
                  <a:lnTo>
                    <a:pt x="14820" y="16250"/>
                  </a:lnTo>
                  <a:lnTo>
                    <a:pt x="14490" y="16507"/>
                  </a:lnTo>
                  <a:lnTo>
                    <a:pt x="14417" y="16397"/>
                  </a:lnTo>
                  <a:lnTo>
                    <a:pt x="14307" y="15993"/>
                  </a:lnTo>
                  <a:lnTo>
                    <a:pt x="14380" y="15956"/>
                  </a:lnTo>
                  <a:lnTo>
                    <a:pt x="14710" y="15736"/>
                  </a:lnTo>
                  <a:close/>
                  <a:moveTo>
                    <a:pt x="14123" y="16103"/>
                  </a:moveTo>
                  <a:lnTo>
                    <a:pt x="14160" y="16397"/>
                  </a:lnTo>
                  <a:lnTo>
                    <a:pt x="14233" y="16690"/>
                  </a:lnTo>
                  <a:lnTo>
                    <a:pt x="13830" y="16873"/>
                  </a:lnTo>
                  <a:lnTo>
                    <a:pt x="13720" y="16727"/>
                  </a:lnTo>
                  <a:lnTo>
                    <a:pt x="13500" y="16433"/>
                  </a:lnTo>
                  <a:lnTo>
                    <a:pt x="14123" y="16103"/>
                  </a:lnTo>
                  <a:close/>
                  <a:moveTo>
                    <a:pt x="13426" y="16470"/>
                  </a:moveTo>
                  <a:lnTo>
                    <a:pt x="13500" y="16727"/>
                  </a:lnTo>
                  <a:lnTo>
                    <a:pt x="13536" y="16873"/>
                  </a:lnTo>
                  <a:lnTo>
                    <a:pt x="13573" y="16984"/>
                  </a:lnTo>
                  <a:lnTo>
                    <a:pt x="13096" y="17167"/>
                  </a:lnTo>
                  <a:lnTo>
                    <a:pt x="12986" y="17057"/>
                  </a:lnTo>
                  <a:lnTo>
                    <a:pt x="12876" y="16873"/>
                  </a:lnTo>
                  <a:lnTo>
                    <a:pt x="12839" y="16727"/>
                  </a:lnTo>
                  <a:lnTo>
                    <a:pt x="13426" y="16470"/>
                  </a:lnTo>
                  <a:close/>
                  <a:moveTo>
                    <a:pt x="12583" y="16837"/>
                  </a:moveTo>
                  <a:lnTo>
                    <a:pt x="12656" y="17094"/>
                  </a:lnTo>
                  <a:lnTo>
                    <a:pt x="12803" y="17277"/>
                  </a:lnTo>
                  <a:lnTo>
                    <a:pt x="12399" y="17460"/>
                  </a:lnTo>
                  <a:lnTo>
                    <a:pt x="12326" y="17387"/>
                  </a:lnTo>
                  <a:lnTo>
                    <a:pt x="12253" y="17277"/>
                  </a:lnTo>
                  <a:lnTo>
                    <a:pt x="12216" y="17167"/>
                  </a:lnTo>
                  <a:lnTo>
                    <a:pt x="12216" y="17020"/>
                  </a:lnTo>
                  <a:lnTo>
                    <a:pt x="12583" y="16837"/>
                  </a:lnTo>
                  <a:close/>
                  <a:moveTo>
                    <a:pt x="12032" y="17094"/>
                  </a:moveTo>
                  <a:lnTo>
                    <a:pt x="11996" y="17240"/>
                  </a:lnTo>
                  <a:lnTo>
                    <a:pt x="12032" y="17387"/>
                  </a:lnTo>
                  <a:lnTo>
                    <a:pt x="12106" y="17570"/>
                  </a:lnTo>
                  <a:lnTo>
                    <a:pt x="11812" y="17644"/>
                  </a:lnTo>
                  <a:lnTo>
                    <a:pt x="11776" y="17644"/>
                  </a:lnTo>
                  <a:lnTo>
                    <a:pt x="11739" y="17497"/>
                  </a:lnTo>
                  <a:lnTo>
                    <a:pt x="11666" y="17240"/>
                  </a:lnTo>
                  <a:lnTo>
                    <a:pt x="12032" y="17094"/>
                  </a:lnTo>
                  <a:close/>
                  <a:moveTo>
                    <a:pt x="11446" y="17350"/>
                  </a:moveTo>
                  <a:lnTo>
                    <a:pt x="11482" y="17607"/>
                  </a:lnTo>
                  <a:lnTo>
                    <a:pt x="11519" y="17791"/>
                  </a:lnTo>
                  <a:lnTo>
                    <a:pt x="11189" y="17901"/>
                  </a:lnTo>
                  <a:lnTo>
                    <a:pt x="11115" y="17937"/>
                  </a:lnTo>
                  <a:lnTo>
                    <a:pt x="11115" y="17864"/>
                  </a:lnTo>
                  <a:lnTo>
                    <a:pt x="11115" y="17827"/>
                  </a:lnTo>
                  <a:lnTo>
                    <a:pt x="11115" y="17717"/>
                  </a:lnTo>
                  <a:lnTo>
                    <a:pt x="11005" y="17607"/>
                  </a:lnTo>
                  <a:lnTo>
                    <a:pt x="10969" y="17534"/>
                  </a:lnTo>
                  <a:lnTo>
                    <a:pt x="11446" y="17350"/>
                  </a:lnTo>
                  <a:close/>
                  <a:moveTo>
                    <a:pt x="10639" y="17644"/>
                  </a:moveTo>
                  <a:lnTo>
                    <a:pt x="10749" y="17791"/>
                  </a:lnTo>
                  <a:lnTo>
                    <a:pt x="10859" y="17901"/>
                  </a:lnTo>
                  <a:lnTo>
                    <a:pt x="10932" y="17974"/>
                  </a:lnTo>
                  <a:lnTo>
                    <a:pt x="10969" y="17974"/>
                  </a:lnTo>
                  <a:lnTo>
                    <a:pt x="10455" y="18194"/>
                  </a:lnTo>
                  <a:lnTo>
                    <a:pt x="10418" y="18121"/>
                  </a:lnTo>
                  <a:lnTo>
                    <a:pt x="10345" y="18121"/>
                  </a:lnTo>
                  <a:lnTo>
                    <a:pt x="10235" y="18157"/>
                  </a:lnTo>
                  <a:lnTo>
                    <a:pt x="10162" y="17901"/>
                  </a:lnTo>
                  <a:lnTo>
                    <a:pt x="10125" y="17827"/>
                  </a:lnTo>
                  <a:lnTo>
                    <a:pt x="10639" y="17644"/>
                  </a:lnTo>
                  <a:close/>
                  <a:moveTo>
                    <a:pt x="10272" y="440"/>
                  </a:moveTo>
                  <a:lnTo>
                    <a:pt x="10455" y="477"/>
                  </a:lnTo>
                  <a:lnTo>
                    <a:pt x="10565" y="550"/>
                  </a:lnTo>
                  <a:lnTo>
                    <a:pt x="10675" y="624"/>
                  </a:lnTo>
                  <a:lnTo>
                    <a:pt x="10785" y="734"/>
                  </a:lnTo>
                  <a:lnTo>
                    <a:pt x="10969" y="990"/>
                  </a:lnTo>
                  <a:lnTo>
                    <a:pt x="11005" y="1210"/>
                  </a:lnTo>
                  <a:lnTo>
                    <a:pt x="11042" y="1431"/>
                  </a:lnTo>
                  <a:lnTo>
                    <a:pt x="11335" y="2348"/>
                  </a:lnTo>
                  <a:lnTo>
                    <a:pt x="11886" y="3998"/>
                  </a:lnTo>
                  <a:lnTo>
                    <a:pt x="13060" y="7300"/>
                  </a:lnTo>
                  <a:lnTo>
                    <a:pt x="14233" y="10564"/>
                  </a:lnTo>
                  <a:lnTo>
                    <a:pt x="14857" y="12215"/>
                  </a:lnTo>
                  <a:lnTo>
                    <a:pt x="15187" y="13095"/>
                  </a:lnTo>
                  <a:lnTo>
                    <a:pt x="15407" y="13646"/>
                  </a:lnTo>
                  <a:lnTo>
                    <a:pt x="15334" y="13682"/>
                  </a:lnTo>
                  <a:lnTo>
                    <a:pt x="15297" y="13829"/>
                  </a:lnTo>
                  <a:lnTo>
                    <a:pt x="15297" y="13939"/>
                  </a:lnTo>
                  <a:lnTo>
                    <a:pt x="15260" y="14196"/>
                  </a:lnTo>
                  <a:lnTo>
                    <a:pt x="15224" y="14379"/>
                  </a:lnTo>
                  <a:lnTo>
                    <a:pt x="15187" y="14526"/>
                  </a:lnTo>
                  <a:lnTo>
                    <a:pt x="15004" y="14856"/>
                  </a:lnTo>
                  <a:lnTo>
                    <a:pt x="14747" y="15149"/>
                  </a:lnTo>
                  <a:lnTo>
                    <a:pt x="14453" y="15370"/>
                  </a:lnTo>
                  <a:lnTo>
                    <a:pt x="14123" y="15590"/>
                  </a:lnTo>
                  <a:lnTo>
                    <a:pt x="13793" y="15773"/>
                  </a:lnTo>
                  <a:lnTo>
                    <a:pt x="13060" y="16140"/>
                  </a:lnTo>
                  <a:lnTo>
                    <a:pt x="12326" y="16470"/>
                  </a:lnTo>
                  <a:lnTo>
                    <a:pt x="10859" y="17094"/>
                  </a:lnTo>
                  <a:lnTo>
                    <a:pt x="10015" y="17424"/>
                  </a:lnTo>
                  <a:lnTo>
                    <a:pt x="9978" y="17387"/>
                  </a:lnTo>
                  <a:lnTo>
                    <a:pt x="9942" y="17387"/>
                  </a:lnTo>
                  <a:lnTo>
                    <a:pt x="9905" y="17424"/>
                  </a:lnTo>
                  <a:lnTo>
                    <a:pt x="9905" y="17460"/>
                  </a:lnTo>
                  <a:lnTo>
                    <a:pt x="8841" y="17791"/>
                  </a:lnTo>
                  <a:lnTo>
                    <a:pt x="7777" y="18121"/>
                  </a:lnTo>
                  <a:lnTo>
                    <a:pt x="6970" y="18304"/>
                  </a:lnTo>
                  <a:lnTo>
                    <a:pt x="6163" y="18487"/>
                  </a:lnTo>
                  <a:lnTo>
                    <a:pt x="5797" y="18524"/>
                  </a:lnTo>
                  <a:lnTo>
                    <a:pt x="5613" y="18524"/>
                  </a:lnTo>
                  <a:lnTo>
                    <a:pt x="5430" y="18451"/>
                  </a:lnTo>
                  <a:lnTo>
                    <a:pt x="5283" y="18377"/>
                  </a:lnTo>
                  <a:lnTo>
                    <a:pt x="5173" y="18231"/>
                  </a:lnTo>
                  <a:lnTo>
                    <a:pt x="5063" y="18121"/>
                  </a:lnTo>
                  <a:lnTo>
                    <a:pt x="4953" y="17974"/>
                  </a:lnTo>
                  <a:lnTo>
                    <a:pt x="4879" y="17680"/>
                  </a:lnTo>
                  <a:lnTo>
                    <a:pt x="4769" y="17387"/>
                  </a:lnTo>
                  <a:lnTo>
                    <a:pt x="4476" y="16507"/>
                  </a:lnTo>
                  <a:lnTo>
                    <a:pt x="3926" y="14819"/>
                  </a:lnTo>
                  <a:lnTo>
                    <a:pt x="3376" y="13169"/>
                  </a:lnTo>
                  <a:lnTo>
                    <a:pt x="2752" y="11518"/>
                  </a:lnTo>
                  <a:lnTo>
                    <a:pt x="2165" y="9867"/>
                  </a:lnTo>
                  <a:lnTo>
                    <a:pt x="1505" y="8253"/>
                  </a:lnTo>
                  <a:lnTo>
                    <a:pt x="845" y="6603"/>
                  </a:lnTo>
                  <a:lnTo>
                    <a:pt x="588" y="6052"/>
                  </a:lnTo>
                  <a:lnTo>
                    <a:pt x="478" y="5796"/>
                  </a:lnTo>
                  <a:lnTo>
                    <a:pt x="331" y="5539"/>
                  </a:lnTo>
                  <a:lnTo>
                    <a:pt x="368" y="5502"/>
                  </a:lnTo>
                  <a:lnTo>
                    <a:pt x="404" y="5429"/>
                  </a:lnTo>
                  <a:lnTo>
                    <a:pt x="368" y="5209"/>
                  </a:lnTo>
                  <a:lnTo>
                    <a:pt x="404" y="5025"/>
                  </a:lnTo>
                  <a:lnTo>
                    <a:pt x="404" y="4879"/>
                  </a:lnTo>
                  <a:lnTo>
                    <a:pt x="478" y="4695"/>
                  </a:lnTo>
                  <a:lnTo>
                    <a:pt x="624" y="4402"/>
                  </a:lnTo>
                  <a:lnTo>
                    <a:pt x="845" y="4145"/>
                  </a:lnTo>
                  <a:lnTo>
                    <a:pt x="1101" y="3888"/>
                  </a:lnTo>
                  <a:lnTo>
                    <a:pt x="1395" y="3668"/>
                  </a:lnTo>
                  <a:lnTo>
                    <a:pt x="1725" y="3485"/>
                  </a:lnTo>
                  <a:lnTo>
                    <a:pt x="2018" y="3301"/>
                  </a:lnTo>
                  <a:lnTo>
                    <a:pt x="2789" y="2935"/>
                  </a:lnTo>
                  <a:lnTo>
                    <a:pt x="3596" y="2641"/>
                  </a:lnTo>
                  <a:lnTo>
                    <a:pt x="5210" y="2017"/>
                  </a:lnTo>
                  <a:lnTo>
                    <a:pt x="6787" y="1394"/>
                  </a:lnTo>
                  <a:lnTo>
                    <a:pt x="7557" y="1100"/>
                  </a:lnTo>
                  <a:lnTo>
                    <a:pt x="8364" y="807"/>
                  </a:lnTo>
                  <a:lnTo>
                    <a:pt x="9135" y="587"/>
                  </a:lnTo>
                  <a:lnTo>
                    <a:pt x="9538" y="514"/>
                  </a:lnTo>
                  <a:lnTo>
                    <a:pt x="9942" y="440"/>
                  </a:lnTo>
                  <a:close/>
                  <a:moveTo>
                    <a:pt x="9868" y="17937"/>
                  </a:moveTo>
                  <a:lnTo>
                    <a:pt x="9868" y="17974"/>
                  </a:lnTo>
                  <a:lnTo>
                    <a:pt x="9905" y="18157"/>
                  </a:lnTo>
                  <a:lnTo>
                    <a:pt x="10015" y="18341"/>
                  </a:lnTo>
                  <a:lnTo>
                    <a:pt x="9575" y="18524"/>
                  </a:lnTo>
                  <a:lnTo>
                    <a:pt x="9575" y="18487"/>
                  </a:lnTo>
                  <a:lnTo>
                    <a:pt x="9538" y="18341"/>
                  </a:lnTo>
                  <a:lnTo>
                    <a:pt x="9465" y="18231"/>
                  </a:lnTo>
                  <a:lnTo>
                    <a:pt x="9391" y="18084"/>
                  </a:lnTo>
                  <a:lnTo>
                    <a:pt x="9868" y="17937"/>
                  </a:lnTo>
                  <a:close/>
                  <a:moveTo>
                    <a:pt x="9098" y="18194"/>
                  </a:moveTo>
                  <a:lnTo>
                    <a:pt x="9171" y="18414"/>
                  </a:lnTo>
                  <a:lnTo>
                    <a:pt x="9245" y="18524"/>
                  </a:lnTo>
                  <a:lnTo>
                    <a:pt x="9318" y="18598"/>
                  </a:lnTo>
                  <a:lnTo>
                    <a:pt x="8841" y="18781"/>
                  </a:lnTo>
                  <a:lnTo>
                    <a:pt x="8768" y="18708"/>
                  </a:lnTo>
                  <a:lnTo>
                    <a:pt x="8694" y="18598"/>
                  </a:lnTo>
                  <a:lnTo>
                    <a:pt x="8621" y="18487"/>
                  </a:lnTo>
                  <a:lnTo>
                    <a:pt x="8584" y="18341"/>
                  </a:lnTo>
                  <a:lnTo>
                    <a:pt x="9098" y="18194"/>
                  </a:lnTo>
                  <a:close/>
                  <a:moveTo>
                    <a:pt x="8254" y="18414"/>
                  </a:moveTo>
                  <a:lnTo>
                    <a:pt x="8291" y="18561"/>
                  </a:lnTo>
                  <a:lnTo>
                    <a:pt x="8364" y="18744"/>
                  </a:lnTo>
                  <a:lnTo>
                    <a:pt x="8511" y="18928"/>
                  </a:lnTo>
                  <a:lnTo>
                    <a:pt x="8181" y="19038"/>
                  </a:lnTo>
                  <a:lnTo>
                    <a:pt x="8144" y="18964"/>
                  </a:lnTo>
                  <a:lnTo>
                    <a:pt x="8107" y="18928"/>
                  </a:lnTo>
                  <a:lnTo>
                    <a:pt x="7997" y="18854"/>
                  </a:lnTo>
                  <a:lnTo>
                    <a:pt x="7961" y="18818"/>
                  </a:lnTo>
                  <a:lnTo>
                    <a:pt x="7851" y="18634"/>
                  </a:lnTo>
                  <a:lnTo>
                    <a:pt x="7851" y="18561"/>
                  </a:lnTo>
                  <a:lnTo>
                    <a:pt x="8254" y="18414"/>
                  </a:lnTo>
                  <a:close/>
                  <a:moveTo>
                    <a:pt x="5246" y="18818"/>
                  </a:moveTo>
                  <a:lnTo>
                    <a:pt x="5430" y="18891"/>
                  </a:lnTo>
                  <a:lnTo>
                    <a:pt x="5650" y="18928"/>
                  </a:lnTo>
                  <a:lnTo>
                    <a:pt x="5870" y="18964"/>
                  </a:lnTo>
                  <a:lnTo>
                    <a:pt x="5943" y="19221"/>
                  </a:lnTo>
                  <a:lnTo>
                    <a:pt x="5760" y="19148"/>
                  </a:lnTo>
                  <a:lnTo>
                    <a:pt x="5576" y="19038"/>
                  </a:lnTo>
                  <a:lnTo>
                    <a:pt x="5393" y="18928"/>
                  </a:lnTo>
                  <a:lnTo>
                    <a:pt x="5246" y="18818"/>
                  </a:lnTo>
                  <a:close/>
                  <a:moveTo>
                    <a:pt x="7557" y="18634"/>
                  </a:moveTo>
                  <a:lnTo>
                    <a:pt x="7557" y="18781"/>
                  </a:lnTo>
                  <a:lnTo>
                    <a:pt x="7631" y="18928"/>
                  </a:lnTo>
                  <a:lnTo>
                    <a:pt x="7704" y="19038"/>
                  </a:lnTo>
                  <a:lnTo>
                    <a:pt x="7777" y="19148"/>
                  </a:lnTo>
                  <a:lnTo>
                    <a:pt x="7704" y="19184"/>
                  </a:lnTo>
                  <a:lnTo>
                    <a:pt x="7227" y="19294"/>
                  </a:lnTo>
                  <a:lnTo>
                    <a:pt x="7154" y="19184"/>
                  </a:lnTo>
                  <a:lnTo>
                    <a:pt x="7080" y="19074"/>
                  </a:lnTo>
                  <a:lnTo>
                    <a:pt x="6970" y="18928"/>
                  </a:lnTo>
                  <a:lnTo>
                    <a:pt x="6897" y="18781"/>
                  </a:lnTo>
                  <a:lnTo>
                    <a:pt x="7117" y="18708"/>
                  </a:lnTo>
                  <a:lnTo>
                    <a:pt x="7557" y="18634"/>
                  </a:lnTo>
                  <a:close/>
                  <a:moveTo>
                    <a:pt x="6604" y="18854"/>
                  </a:moveTo>
                  <a:lnTo>
                    <a:pt x="6677" y="19111"/>
                  </a:lnTo>
                  <a:lnTo>
                    <a:pt x="6750" y="19221"/>
                  </a:lnTo>
                  <a:lnTo>
                    <a:pt x="6824" y="19331"/>
                  </a:lnTo>
                  <a:lnTo>
                    <a:pt x="6493" y="19331"/>
                  </a:lnTo>
                  <a:lnTo>
                    <a:pt x="6493" y="19258"/>
                  </a:lnTo>
                  <a:lnTo>
                    <a:pt x="6493" y="19221"/>
                  </a:lnTo>
                  <a:lnTo>
                    <a:pt x="6420" y="19184"/>
                  </a:lnTo>
                  <a:lnTo>
                    <a:pt x="6383" y="19184"/>
                  </a:lnTo>
                  <a:lnTo>
                    <a:pt x="6310" y="19221"/>
                  </a:lnTo>
                  <a:lnTo>
                    <a:pt x="6273" y="19221"/>
                  </a:lnTo>
                  <a:lnTo>
                    <a:pt x="6200" y="19184"/>
                  </a:lnTo>
                  <a:lnTo>
                    <a:pt x="6163" y="19074"/>
                  </a:lnTo>
                  <a:lnTo>
                    <a:pt x="6127" y="18928"/>
                  </a:lnTo>
                  <a:lnTo>
                    <a:pt x="6604" y="18854"/>
                  </a:lnTo>
                  <a:close/>
                  <a:moveTo>
                    <a:pt x="10125" y="0"/>
                  </a:moveTo>
                  <a:lnTo>
                    <a:pt x="9721" y="37"/>
                  </a:lnTo>
                  <a:lnTo>
                    <a:pt x="9318" y="110"/>
                  </a:lnTo>
                  <a:lnTo>
                    <a:pt x="8804" y="220"/>
                  </a:lnTo>
                  <a:lnTo>
                    <a:pt x="8291" y="403"/>
                  </a:lnTo>
                  <a:lnTo>
                    <a:pt x="7300" y="734"/>
                  </a:lnTo>
                  <a:lnTo>
                    <a:pt x="5320" y="1504"/>
                  </a:lnTo>
                  <a:lnTo>
                    <a:pt x="3376" y="2274"/>
                  </a:lnTo>
                  <a:lnTo>
                    <a:pt x="2422" y="2678"/>
                  </a:lnTo>
                  <a:lnTo>
                    <a:pt x="1945" y="2898"/>
                  </a:lnTo>
                  <a:lnTo>
                    <a:pt x="1505" y="3118"/>
                  </a:lnTo>
                  <a:lnTo>
                    <a:pt x="1248" y="3301"/>
                  </a:lnTo>
                  <a:lnTo>
                    <a:pt x="955" y="3485"/>
                  </a:lnTo>
                  <a:lnTo>
                    <a:pt x="698" y="3742"/>
                  </a:lnTo>
                  <a:lnTo>
                    <a:pt x="441" y="3998"/>
                  </a:lnTo>
                  <a:lnTo>
                    <a:pt x="221" y="4292"/>
                  </a:lnTo>
                  <a:lnTo>
                    <a:pt x="74" y="4622"/>
                  </a:lnTo>
                  <a:lnTo>
                    <a:pt x="38" y="4769"/>
                  </a:lnTo>
                  <a:lnTo>
                    <a:pt x="38" y="4915"/>
                  </a:lnTo>
                  <a:lnTo>
                    <a:pt x="38" y="5099"/>
                  </a:lnTo>
                  <a:lnTo>
                    <a:pt x="74" y="5245"/>
                  </a:lnTo>
                  <a:lnTo>
                    <a:pt x="1" y="5282"/>
                  </a:lnTo>
                  <a:lnTo>
                    <a:pt x="1" y="5319"/>
                  </a:lnTo>
                  <a:lnTo>
                    <a:pt x="38" y="5722"/>
                  </a:lnTo>
                  <a:lnTo>
                    <a:pt x="148" y="6052"/>
                  </a:lnTo>
                  <a:lnTo>
                    <a:pt x="441" y="6786"/>
                  </a:lnTo>
                  <a:lnTo>
                    <a:pt x="1065" y="8400"/>
                  </a:lnTo>
                  <a:lnTo>
                    <a:pt x="2348" y="11665"/>
                  </a:lnTo>
                  <a:lnTo>
                    <a:pt x="2935" y="13315"/>
                  </a:lnTo>
                  <a:lnTo>
                    <a:pt x="3522" y="15003"/>
                  </a:lnTo>
                  <a:lnTo>
                    <a:pt x="4072" y="16653"/>
                  </a:lnTo>
                  <a:lnTo>
                    <a:pt x="4293" y="17424"/>
                  </a:lnTo>
                  <a:lnTo>
                    <a:pt x="4439" y="17827"/>
                  </a:lnTo>
                  <a:lnTo>
                    <a:pt x="4513" y="18047"/>
                  </a:lnTo>
                  <a:lnTo>
                    <a:pt x="4623" y="18231"/>
                  </a:lnTo>
                  <a:lnTo>
                    <a:pt x="4659" y="18451"/>
                  </a:lnTo>
                  <a:lnTo>
                    <a:pt x="4733" y="18634"/>
                  </a:lnTo>
                  <a:lnTo>
                    <a:pt x="4806" y="18781"/>
                  </a:lnTo>
                  <a:lnTo>
                    <a:pt x="4916" y="18928"/>
                  </a:lnTo>
                  <a:lnTo>
                    <a:pt x="5026" y="19074"/>
                  </a:lnTo>
                  <a:lnTo>
                    <a:pt x="5173" y="19221"/>
                  </a:lnTo>
                  <a:lnTo>
                    <a:pt x="5503" y="19404"/>
                  </a:lnTo>
                  <a:lnTo>
                    <a:pt x="5833" y="19551"/>
                  </a:lnTo>
                  <a:lnTo>
                    <a:pt x="6237" y="19661"/>
                  </a:lnTo>
                  <a:lnTo>
                    <a:pt x="6604" y="19698"/>
                  </a:lnTo>
                  <a:lnTo>
                    <a:pt x="7007" y="19698"/>
                  </a:lnTo>
                  <a:lnTo>
                    <a:pt x="7484" y="19625"/>
                  </a:lnTo>
                  <a:lnTo>
                    <a:pt x="7924" y="19515"/>
                  </a:lnTo>
                  <a:lnTo>
                    <a:pt x="8841" y="19184"/>
                  </a:lnTo>
                  <a:lnTo>
                    <a:pt x="11079" y="18341"/>
                  </a:lnTo>
                  <a:lnTo>
                    <a:pt x="13206" y="17570"/>
                  </a:lnTo>
                  <a:lnTo>
                    <a:pt x="13830" y="17314"/>
                  </a:lnTo>
                  <a:lnTo>
                    <a:pt x="14417" y="17020"/>
                  </a:lnTo>
                  <a:lnTo>
                    <a:pt x="14527" y="17020"/>
                  </a:lnTo>
                  <a:lnTo>
                    <a:pt x="14674" y="16947"/>
                  </a:lnTo>
                  <a:lnTo>
                    <a:pt x="14710" y="16873"/>
                  </a:lnTo>
                  <a:lnTo>
                    <a:pt x="14710" y="16837"/>
                  </a:lnTo>
                  <a:lnTo>
                    <a:pt x="14894" y="16690"/>
                  </a:lnTo>
                  <a:lnTo>
                    <a:pt x="15187" y="16433"/>
                  </a:lnTo>
                  <a:lnTo>
                    <a:pt x="15407" y="16103"/>
                  </a:lnTo>
                  <a:lnTo>
                    <a:pt x="15554" y="15773"/>
                  </a:lnTo>
                  <a:lnTo>
                    <a:pt x="15701" y="15406"/>
                  </a:lnTo>
                  <a:lnTo>
                    <a:pt x="15774" y="15039"/>
                  </a:lnTo>
                  <a:lnTo>
                    <a:pt x="15811" y="14636"/>
                  </a:lnTo>
                  <a:lnTo>
                    <a:pt x="15847" y="13866"/>
                  </a:lnTo>
                  <a:lnTo>
                    <a:pt x="15884" y="13829"/>
                  </a:lnTo>
                  <a:lnTo>
                    <a:pt x="15884" y="13756"/>
                  </a:lnTo>
                  <a:lnTo>
                    <a:pt x="15847" y="13572"/>
                  </a:lnTo>
                  <a:lnTo>
                    <a:pt x="15811" y="13389"/>
                  </a:lnTo>
                  <a:lnTo>
                    <a:pt x="15664" y="13059"/>
                  </a:lnTo>
                  <a:lnTo>
                    <a:pt x="15334" y="12178"/>
                  </a:lnTo>
                  <a:lnTo>
                    <a:pt x="14710" y="10564"/>
                  </a:lnTo>
                  <a:lnTo>
                    <a:pt x="13500" y="7263"/>
                  </a:lnTo>
                  <a:lnTo>
                    <a:pt x="12326" y="3962"/>
                  </a:lnTo>
                  <a:lnTo>
                    <a:pt x="11776" y="2311"/>
                  </a:lnTo>
                  <a:lnTo>
                    <a:pt x="11446" y="1431"/>
                  </a:lnTo>
                  <a:lnTo>
                    <a:pt x="11372" y="1174"/>
                  </a:lnTo>
                  <a:lnTo>
                    <a:pt x="11409" y="1027"/>
                  </a:lnTo>
                  <a:lnTo>
                    <a:pt x="11409" y="917"/>
                  </a:lnTo>
                  <a:lnTo>
                    <a:pt x="11372" y="770"/>
                  </a:lnTo>
                  <a:lnTo>
                    <a:pt x="11299" y="624"/>
                  </a:lnTo>
                  <a:lnTo>
                    <a:pt x="11152" y="403"/>
                  </a:lnTo>
                  <a:lnTo>
                    <a:pt x="10895" y="220"/>
                  </a:lnTo>
                  <a:lnTo>
                    <a:pt x="10712" y="110"/>
                  </a:lnTo>
                  <a:lnTo>
                    <a:pt x="10528" y="37"/>
                  </a:lnTo>
                  <a:lnTo>
                    <a:pt x="10345"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26" name="Google Shape;526;p22"/>
            <p:cNvSpPr/>
            <p:nvPr/>
          </p:nvSpPr>
          <p:spPr>
            <a:xfrm>
              <a:off x="6991200" y="2879025"/>
              <a:ext cx="390675" cy="444800"/>
            </a:xfrm>
            <a:custGeom>
              <a:rect b="b" l="l" r="r" t="t"/>
              <a:pathLst>
                <a:path extrusionOk="0" h="17792" w="15627">
                  <a:moveTo>
                    <a:pt x="10528" y="1"/>
                  </a:moveTo>
                  <a:lnTo>
                    <a:pt x="10455" y="37"/>
                  </a:lnTo>
                  <a:lnTo>
                    <a:pt x="10308" y="221"/>
                  </a:lnTo>
                  <a:lnTo>
                    <a:pt x="10198" y="441"/>
                  </a:lnTo>
                  <a:lnTo>
                    <a:pt x="10015" y="881"/>
                  </a:lnTo>
                  <a:lnTo>
                    <a:pt x="9831" y="1468"/>
                  </a:lnTo>
                  <a:lnTo>
                    <a:pt x="9685" y="2091"/>
                  </a:lnTo>
                  <a:lnTo>
                    <a:pt x="9685" y="2201"/>
                  </a:lnTo>
                  <a:lnTo>
                    <a:pt x="9721" y="2311"/>
                  </a:lnTo>
                  <a:lnTo>
                    <a:pt x="9795" y="2348"/>
                  </a:lnTo>
                  <a:lnTo>
                    <a:pt x="9868" y="2385"/>
                  </a:lnTo>
                  <a:lnTo>
                    <a:pt x="9941" y="2421"/>
                  </a:lnTo>
                  <a:lnTo>
                    <a:pt x="10051" y="2385"/>
                  </a:lnTo>
                  <a:lnTo>
                    <a:pt x="10125" y="2311"/>
                  </a:lnTo>
                  <a:lnTo>
                    <a:pt x="10198" y="2238"/>
                  </a:lnTo>
                  <a:lnTo>
                    <a:pt x="10235" y="2055"/>
                  </a:lnTo>
                  <a:lnTo>
                    <a:pt x="10235" y="2018"/>
                  </a:lnTo>
                  <a:lnTo>
                    <a:pt x="10235" y="1981"/>
                  </a:lnTo>
                  <a:lnTo>
                    <a:pt x="10455" y="1138"/>
                  </a:lnTo>
                  <a:lnTo>
                    <a:pt x="10638" y="624"/>
                  </a:lnTo>
                  <a:lnTo>
                    <a:pt x="10675" y="367"/>
                  </a:lnTo>
                  <a:lnTo>
                    <a:pt x="10712" y="111"/>
                  </a:lnTo>
                  <a:lnTo>
                    <a:pt x="10675" y="37"/>
                  </a:lnTo>
                  <a:lnTo>
                    <a:pt x="10602" y="1"/>
                  </a:lnTo>
                  <a:close/>
                  <a:moveTo>
                    <a:pt x="3559" y="1028"/>
                  </a:moveTo>
                  <a:lnTo>
                    <a:pt x="3522" y="1064"/>
                  </a:lnTo>
                  <a:lnTo>
                    <a:pt x="3485" y="1101"/>
                  </a:lnTo>
                  <a:lnTo>
                    <a:pt x="3485" y="1138"/>
                  </a:lnTo>
                  <a:lnTo>
                    <a:pt x="3559" y="1321"/>
                  </a:lnTo>
                  <a:lnTo>
                    <a:pt x="3669" y="1468"/>
                  </a:lnTo>
                  <a:lnTo>
                    <a:pt x="3889" y="1761"/>
                  </a:lnTo>
                  <a:lnTo>
                    <a:pt x="4109" y="2055"/>
                  </a:lnTo>
                  <a:lnTo>
                    <a:pt x="4366" y="2348"/>
                  </a:lnTo>
                  <a:lnTo>
                    <a:pt x="4476" y="2605"/>
                  </a:lnTo>
                  <a:lnTo>
                    <a:pt x="4586" y="2862"/>
                  </a:lnTo>
                  <a:lnTo>
                    <a:pt x="4696" y="2972"/>
                  </a:lnTo>
                  <a:lnTo>
                    <a:pt x="4769" y="3045"/>
                  </a:lnTo>
                  <a:lnTo>
                    <a:pt x="4916" y="3082"/>
                  </a:lnTo>
                  <a:lnTo>
                    <a:pt x="5063" y="3082"/>
                  </a:lnTo>
                  <a:lnTo>
                    <a:pt x="5136" y="3045"/>
                  </a:lnTo>
                  <a:lnTo>
                    <a:pt x="5209" y="3008"/>
                  </a:lnTo>
                  <a:lnTo>
                    <a:pt x="5246" y="2935"/>
                  </a:lnTo>
                  <a:lnTo>
                    <a:pt x="5246" y="2862"/>
                  </a:lnTo>
                  <a:lnTo>
                    <a:pt x="5209" y="2715"/>
                  </a:lnTo>
                  <a:lnTo>
                    <a:pt x="5173" y="2642"/>
                  </a:lnTo>
                  <a:lnTo>
                    <a:pt x="5099" y="2605"/>
                  </a:lnTo>
                  <a:lnTo>
                    <a:pt x="4989" y="2605"/>
                  </a:lnTo>
                  <a:lnTo>
                    <a:pt x="4989" y="2568"/>
                  </a:lnTo>
                  <a:lnTo>
                    <a:pt x="4989" y="2495"/>
                  </a:lnTo>
                  <a:lnTo>
                    <a:pt x="4953" y="2385"/>
                  </a:lnTo>
                  <a:lnTo>
                    <a:pt x="4806" y="2128"/>
                  </a:lnTo>
                  <a:lnTo>
                    <a:pt x="4623" y="1871"/>
                  </a:lnTo>
                  <a:lnTo>
                    <a:pt x="4402" y="1615"/>
                  </a:lnTo>
                  <a:lnTo>
                    <a:pt x="4146" y="1394"/>
                  </a:lnTo>
                  <a:lnTo>
                    <a:pt x="3889" y="1174"/>
                  </a:lnTo>
                  <a:lnTo>
                    <a:pt x="3595" y="1028"/>
                  </a:lnTo>
                  <a:close/>
                  <a:moveTo>
                    <a:pt x="15334" y="3999"/>
                  </a:moveTo>
                  <a:lnTo>
                    <a:pt x="15260" y="4035"/>
                  </a:lnTo>
                  <a:lnTo>
                    <a:pt x="15187" y="4109"/>
                  </a:lnTo>
                  <a:lnTo>
                    <a:pt x="15077" y="4182"/>
                  </a:lnTo>
                  <a:lnTo>
                    <a:pt x="14967" y="4256"/>
                  </a:lnTo>
                  <a:lnTo>
                    <a:pt x="14820" y="4329"/>
                  </a:lnTo>
                  <a:lnTo>
                    <a:pt x="14673" y="4329"/>
                  </a:lnTo>
                  <a:lnTo>
                    <a:pt x="14527" y="4402"/>
                  </a:lnTo>
                  <a:lnTo>
                    <a:pt x="14490" y="4439"/>
                  </a:lnTo>
                  <a:lnTo>
                    <a:pt x="14453" y="4549"/>
                  </a:lnTo>
                  <a:lnTo>
                    <a:pt x="14417" y="4586"/>
                  </a:lnTo>
                  <a:lnTo>
                    <a:pt x="14380" y="4622"/>
                  </a:lnTo>
                  <a:lnTo>
                    <a:pt x="14233" y="4732"/>
                  </a:lnTo>
                  <a:lnTo>
                    <a:pt x="13940" y="4842"/>
                  </a:lnTo>
                  <a:lnTo>
                    <a:pt x="13720" y="4989"/>
                  </a:lnTo>
                  <a:lnTo>
                    <a:pt x="13536" y="5173"/>
                  </a:lnTo>
                  <a:lnTo>
                    <a:pt x="13499" y="5246"/>
                  </a:lnTo>
                  <a:lnTo>
                    <a:pt x="13499" y="5319"/>
                  </a:lnTo>
                  <a:lnTo>
                    <a:pt x="13573" y="5356"/>
                  </a:lnTo>
                  <a:lnTo>
                    <a:pt x="13830" y="5356"/>
                  </a:lnTo>
                  <a:lnTo>
                    <a:pt x="14013" y="5319"/>
                  </a:lnTo>
                  <a:lnTo>
                    <a:pt x="14380" y="5173"/>
                  </a:lnTo>
                  <a:lnTo>
                    <a:pt x="14673" y="5026"/>
                  </a:lnTo>
                  <a:lnTo>
                    <a:pt x="14783" y="4953"/>
                  </a:lnTo>
                  <a:lnTo>
                    <a:pt x="14857" y="4806"/>
                  </a:lnTo>
                  <a:lnTo>
                    <a:pt x="15077" y="4769"/>
                  </a:lnTo>
                  <a:lnTo>
                    <a:pt x="15260" y="4659"/>
                  </a:lnTo>
                  <a:lnTo>
                    <a:pt x="15370" y="4696"/>
                  </a:lnTo>
                  <a:lnTo>
                    <a:pt x="15444" y="4696"/>
                  </a:lnTo>
                  <a:lnTo>
                    <a:pt x="15554" y="4622"/>
                  </a:lnTo>
                  <a:lnTo>
                    <a:pt x="15627" y="4549"/>
                  </a:lnTo>
                  <a:lnTo>
                    <a:pt x="15627" y="4476"/>
                  </a:lnTo>
                  <a:lnTo>
                    <a:pt x="15590" y="4366"/>
                  </a:lnTo>
                  <a:lnTo>
                    <a:pt x="15627" y="4329"/>
                  </a:lnTo>
                  <a:lnTo>
                    <a:pt x="15627" y="4256"/>
                  </a:lnTo>
                  <a:lnTo>
                    <a:pt x="15590" y="4182"/>
                  </a:lnTo>
                  <a:lnTo>
                    <a:pt x="15554" y="4109"/>
                  </a:lnTo>
                  <a:lnTo>
                    <a:pt x="15480" y="4035"/>
                  </a:lnTo>
                  <a:lnTo>
                    <a:pt x="15407" y="4035"/>
                  </a:lnTo>
                  <a:lnTo>
                    <a:pt x="15334" y="3999"/>
                  </a:lnTo>
                  <a:close/>
                  <a:moveTo>
                    <a:pt x="2238" y="7447"/>
                  </a:moveTo>
                  <a:lnTo>
                    <a:pt x="2128" y="7484"/>
                  </a:lnTo>
                  <a:lnTo>
                    <a:pt x="1064" y="7960"/>
                  </a:lnTo>
                  <a:lnTo>
                    <a:pt x="477" y="8217"/>
                  </a:lnTo>
                  <a:lnTo>
                    <a:pt x="257" y="8364"/>
                  </a:lnTo>
                  <a:lnTo>
                    <a:pt x="147" y="8474"/>
                  </a:lnTo>
                  <a:lnTo>
                    <a:pt x="111" y="8437"/>
                  </a:lnTo>
                  <a:lnTo>
                    <a:pt x="74" y="8437"/>
                  </a:lnTo>
                  <a:lnTo>
                    <a:pt x="1" y="8511"/>
                  </a:lnTo>
                  <a:lnTo>
                    <a:pt x="1" y="8584"/>
                  </a:lnTo>
                  <a:lnTo>
                    <a:pt x="37" y="8621"/>
                  </a:lnTo>
                  <a:lnTo>
                    <a:pt x="111" y="8694"/>
                  </a:lnTo>
                  <a:lnTo>
                    <a:pt x="221" y="8731"/>
                  </a:lnTo>
                  <a:lnTo>
                    <a:pt x="367" y="8694"/>
                  </a:lnTo>
                  <a:lnTo>
                    <a:pt x="514" y="8657"/>
                  </a:lnTo>
                  <a:lnTo>
                    <a:pt x="808" y="8547"/>
                  </a:lnTo>
                  <a:lnTo>
                    <a:pt x="1028" y="8474"/>
                  </a:lnTo>
                  <a:lnTo>
                    <a:pt x="2385" y="7887"/>
                  </a:lnTo>
                  <a:lnTo>
                    <a:pt x="2458" y="7850"/>
                  </a:lnTo>
                  <a:lnTo>
                    <a:pt x="2532" y="7777"/>
                  </a:lnTo>
                  <a:lnTo>
                    <a:pt x="2532" y="7667"/>
                  </a:lnTo>
                  <a:lnTo>
                    <a:pt x="2495" y="7594"/>
                  </a:lnTo>
                  <a:lnTo>
                    <a:pt x="2422" y="7520"/>
                  </a:lnTo>
                  <a:lnTo>
                    <a:pt x="2348" y="7484"/>
                  </a:lnTo>
                  <a:lnTo>
                    <a:pt x="2238" y="7447"/>
                  </a:lnTo>
                  <a:close/>
                  <a:moveTo>
                    <a:pt x="6677" y="7814"/>
                  </a:moveTo>
                  <a:lnTo>
                    <a:pt x="6603" y="7887"/>
                  </a:lnTo>
                  <a:lnTo>
                    <a:pt x="6603" y="7960"/>
                  </a:lnTo>
                  <a:lnTo>
                    <a:pt x="6603" y="8070"/>
                  </a:lnTo>
                  <a:lnTo>
                    <a:pt x="6933" y="8474"/>
                  </a:lnTo>
                  <a:lnTo>
                    <a:pt x="7044" y="8694"/>
                  </a:lnTo>
                  <a:lnTo>
                    <a:pt x="7154" y="8914"/>
                  </a:lnTo>
                  <a:lnTo>
                    <a:pt x="7227" y="8951"/>
                  </a:lnTo>
                  <a:lnTo>
                    <a:pt x="7264" y="8987"/>
                  </a:lnTo>
                  <a:lnTo>
                    <a:pt x="7410" y="8987"/>
                  </a:lnTo>
                  <a:lnTo>
                    <a:pt x="7594" y="8877"/>
                  </a:lnTo>
                  <a:lnTo>
                    <a:pt x="7777" y="8767"/>
                  </a:lnTo>
                  <a:lnTo>
                    <a:pt x="7924" y="8621"/>
                  </a:lnTo>
                  <a:lnTo>
                    <a:pt x="7924" y="8657"/>
                  </a:lnTo>
                  <a:lnTo>
                    <a:pt x="7997" y="8767"/>
                  </a:lnTo>
                  <a:lnTo>
                    <a:pt x="8071" y="8877"/>
                  </a:lnTo>
                  <a:lnTo>
                    <a:pt x="8181" y="8951"/>
                  </a:lnTo>
                  <a:lnTo>
                    <a:pt x="8327" y="9024"/>
                  </a:lnTo>
                  <a:lnTo>
                    <a:pt x="8584" y="9061"/>
                  </a:lnTo>
                  <a:lnTo>
                    <a:pt x="8768" y="9061"/>
                  </a:lnTo>
                  <a:lnTo>
                    <a:pt x="8951" y="8987"/>
                  </a:lnTo>
                  <a:lnTo>
                    <a:pt x="9281" y="8841"/>
                  </a:lnTo>
                  <a:lnTo>
                    <a:pt x="9611" y="8657"/>
                  </a:lnTo>
                  <a:lnTo>
                    <a:pt x="9721" y="8547"/>
                  </a:lnTo>
                  <a:lnTo>
                    <a:pt x="9758" y="8474"/>
                  </a:lnTo>
                  <a:lnTo>
                    <a:pt x="9758" y="8364"/>
                  </a:lnTo>
                  <a:lnTo>
                    <a:pt x="9685" y="8254"/>
                  </a:lnTo>
                  <a:lnTo>
                    <a:pt x="9648" y="8217"/>
                  </a:lnTo>
                  <a:lnTo>
                    <a:pt x="9464" y="8217"/>
                  </a:lnTo>
                  <a:lnTo>
                    <a:pt x="9428" y="8291"/>
                  </a:lnTo>
                  <a:lnTo>
                    <a:pt x="9244" y="8437"/>
                  </a:lnTo>
                  <a:lnTo>
                    <a:pt x="8988" y="8547"/>
                  </a:lnTo>
                  <a:lnTo>
                    <a:pt x="8768" y="8621"/>
                  </a:lnTo>
                  <a:lnTo>
                    <a:pt x="8584" y="8657"/>
                  </a:lnTo>
                  <a:lnTo>
                    <a:pt x="8474" y="8657"/>
                  </a:lnTo>
                  <a:lnTo>
                    <a:pt x="8401" y="8621"/>
                  </a:lnTo>
                  <a:lnTo>
                    <a:pt x="8364" y="8584"/>
                  </a:lnTo>
                  <a:lnTo>
                    <a:pt x="8327" y="8547"/>
                  </a:lnTo>
                  <a:lnTo>
                    <a:pt x="8254" y="8254"/>
                  </a:lnTo>
                  <a:lnTo>
                    <a:pt x="8181" y="8144"/>
                  </a:lnTo>
                  <a:lnTo>
                    <a:pt x="8071" y="8107"/>
                  </a:lnTo>
                  <a:lnTo>
                    <a:pt x="7961" y="8107"/>
                  </a:lnTo>
                  <a:lnTo>
                    <a:pt x="7887" y="8144"/>
                  </a:lnTo>
                  <a:lnTo>
                    <a:pt x="7740" y="8254"/>
                  </a:lnTo>
                  <a:lnTo>
                    <a:pt x="7630" y="8401"/>
                  </a:lnTo>
                  <a:lnTo>
                    <a:pt x="7410" y="8547"/>
                  </a:lnTo>
                  <a:lnTo>
                    <a:pt x="7264" y="8364"/>
                  </a:lnTo>
                  <a:lnTo>
                    <a:pt x="7117" y="8180"/>
                  </a:lnTo>
                  <a:lnTo>
                    <a:pt x="6970" y="7997"/>
                  </a:lnTo>
                  <a:lnTo>
                    <a:pt x="6787" y="7850"/>
                  </a:lnTo>
                  <a:lnTo>
                    <a:pt x="6713" y="7814"/>
                  </a:lnTo>
                  <a:close/>
                  <a:moveTo>
                    <a:pt x="12876" y="11005"/>
                  </a:moveTo>
                  <a:lnTo>
                    <a:pt x="12803" y="11042"/>
                  </a:lnTo>
                  <a:lnTo>
                    <a:pt x="12766" y="11078"/>
                  </a:lnTo>
                  <a:lnTo>
                    <a:pt x="12766" y="11152"/>
                  </a:lnTo>
                  <a:lnTo>
                    <a:pt x="12729" y="11225"/>
                  </a:lnTo>
                  <a:lnTo>
                    <a:pt x="12766" y="11298"/>
                  </a:lnTo>
                  <a:lnTo>
                    <a:pt x="12986" y="11702"/>
                  </a:lnTo>
                  <a:lnTo>
                    <a:pt x="13279" y="12069"/>
                  </a:lnTo>
                  <a:lnTo>
                    <a:pt x="13499" y="12399"/>
                  </a:lnTo>
                  <a:lnTo>
                    <a:pt x="13646" y="12509"/>
                  </a:lnTo>
                  <a:lnTo>
                    <a:pt x="13830" y="12619"/>
                  </a:lnTo>
                  <a:lnTo>
                    <a:pt x="13976" y="12619"/>
                  </a:lnTo>
                  <a:lnTo>
                    <a:pt x="14013" y="12582"/>
                  </a:lnTo>
                  <a:lnTo>
                    <a:pt x="14086" y="12546"/>
                  </a:lnTo>
                  <a:lnTo>
                    <a:pt x="14160" y="12436"/>
                  </a:lnTo>
                  <a:lnTo>
                    <a:pt x="14160" y="12325"/>
                  </a:lnTo>
                  <a:lnTo>
                    <a:pt x="14160" y="12252"/>
                  </a:lnTo>
                  <a:lnTo>
                    <a:pt x="14123" y="12142"/>
                  </a:lnTo>
                  <a:lnTo>
                    <a:pt x="14086" y="12069"/>
                  </a:lnTo>
                  <a:lnTo>
                    <a:pt x="14050" y="12032"/>
                  </a:lnTo>
                  <a:lnTo>
                    <a:pt x="13903" y="12032"/>
                  </a:lnTo>
                  <a:lnTo>
                    <a:pt x="13830" y="11885"/>
                  </a:lnTo>
                  <a:lnTo>
                    <a:pt x="13573" y="11592"/>
                  </a:lnTo>
                  <a:lnTo>
                    <a:pt x="13316" y="11298"/>
                  </a:lnTo>
                  <a:lnTo>
                    <a:pt x="13059" y="11042"/>
                  </a:lnTo>
                  <a:lnTo>
                    <a:pt x="13023" y="11005"/>
                  </a:lnTo>
                  <a:close/>
                  <a:moveTo>
                    <a:pt x="8181" y="3192"/>
                  </a:moveTo>
                  <a:lnTo>
                    <a:pt x="8511" y="3228"/>
                  </a:lnTo>
                  <a:lnTo>
                    <a:pt x="8878" y="3265"/>
                  </a:lnTo>
                  <a:lnTo>
                    <a:pt x="9208" y="3339"/>
                  </a:lnTo>
                  <a:lnTo>
                    <a:pt x="9538" y="3412"/>
                  </a:lnTo>
                  <a:lnTo>
                    <a:pt x="9868" y="3522"/>
                  </a:lnTo>
                  <a:lnTo>
                    <a:pt x="10198" y="3669"/>
                  </a:lnTo>
                  <a:lnTo>
                    <a:pt x="10528" y="3852"/>
                  </a:lnTo>
                  <a:lnTo>
                    <a:pt x="10822" y="4035"/>
                  </a:lnTo>
                  <a:lnTo>
                    <a:pt x="11078" y="4256"/>
                  </a:lnTo>
                  <a:lnTo>
                    <a:pt x="11335" y="4476"/>
                  </a:lnTo>
                  <a:lnTo>
                    <a:pt x="11592" y="4732"/>
                  </a:lnTo>
                  <a:lnTo>
                    <a:pt x="11812" y="4989"/>
                  </a:lnTo>
                  <a:lnTo>
                    <a:pt x="11996" y="5319"/>
                  </a:lnTo>
                  <a:lnTo>
                    <a:pt x="12142" y="5576"/>
                  </a:lnTo>
                  <a:lnTo>
                    <a:pt x="12252" y="5870"/>
                  </a:lnTo>
                  <a:lnTo>
                    <a:pt x="12362" y="6200"/>
                  </a:lnTo>
                  <a:lnTo>
                    <a:pt x="12436" y="6530"/>
                  </a:lnTo>
                  <a:lnTo>
                    <a:pt x="12509" y="6823"/>
                  </a:lnTo>
                  <a:lnTo>
                    <a:pt x="12509" y="7153"/>
                  </a:lnTo>
                  <a:lnTo>
                    <a:pt x="12509" y="7484"/>
                  </a:lnTo>
                  <a:lnTo>
                    <a:pt x="12472" y="7814"/>
                  </a:lnTo>
                  <a:lnTo>
                    <a:pt x="12399" y="8144"/>
                  </a:lnTo>
                  <a:lnTo>
                    <a:pt x="12289" y="8511"/>
                  </a:lnTo>
                  <a:lnTo>
                    <a:pt x="12142" y="8804"/>
                  </a:lnTo>
                  <a:lnTo>
                    <a:pt x="11996" y="9134"/>
                  </a:lnTo>
                  <a:lnTo>
                    <a:pt x="11812" y="9428"/>
                  </a:lnTo>
                  <a:lnTo>
                    <a:pt x="11592" y="9721"/>
                  </a:lnTo>
                  <a:lnTo>
                    <a:pt x="11115" y="10271"/>
                  </a:lnTo>
                  <a:lnTo>
                    <a:pt x="10345" y="11115"/>
                  </a:lnTo>
                  <a:lnTo>
                    <a:pt x="9941" y="11555"/>
                  </a:lnTo>
                  <a:lnTo>
                    <a:pt x="9575" y="12032"/>
                  </a:lnTo>
                  <a:lnTo>
                    <a:pt x="9281" y="12509"/>
                  </a:lnTo>
                  <a:lnTo>
                    <a:pt x="8988" y="13022"/>
                  </a:lnTo>
                  <a:lnTo>
                    <a:pt x="8914" y="13279"/>
                  </a:lnTo>
                  <a:lnTo>
                    <a:pt x="8804" y="13573"/>
                  </a:lnTo>
                  <a:lnTo>
                    <a:pt x="8768" y="13829"/>
                  </a:lnTo>
                  <a:lnTo>
                    <a:pt x="8731" y="14123"/>
                  </a:lnTo>
                  <a:lnTo>
                    <a:pt x="8217" y="14013"/>
                  </a:lnTo>
                  <a:lnTo>
                    <a:pt x="7704" y="13939"/>
                  </a:lnTo>
                  <a:lnTo>
                    <a:pt x="8584" y="11665"/>
                  </a:lnTo>
                  <a:lnTo>
                    <a:pt x="9061" y="10418"/>
                  </a:lnTo>
                  <a:lnTo>
                    <a:pt x="9318" y="9831"/>
                  </a:lnTo>
                  <a:lnTo>
                    <a:pt x="9391" y="9538"/>
                  </a:lnTo>
                  <a:lnTo>
                    <a:pt x="9391" y="9391"/>
                  </a:lnTo>
                  <a:lnTo>
                    <a:pt x="9354" y="9244"/>
                  </a:lnTo>
                  <a:lnTo>
                    <a:pt x="9318" y="9208"/>
                  </a:lnTo>
                  <a:lnTo>
                    <a:pt x="9281" y="9208"/>
                  </a:lnTo>
                  <a:lnTo>
                    <a:pt x="9171" y="9281"/>
                  </a:lnTo>
                  <a:lnTo>
                    <a:pt x="9098" y="9391"/>
                  </a:lnTo>
                  <a:lnTo>
                    <a:pt x="8988" y="9611"/>
                  </a:lnTo>
                  <a:lnTo>
                    <a:pt x="8768" y="10088"/>
                  </a:lnTo>
                  <a:lnTo>
                    <a:pt x="8217" y="11445"/>
                  </a:lnTo>
                  <a:lnTo>
                    <a:pt x="7337" y="13719"/>
                  </a:lnTo>
                  <a:lnTo>
                    <a:pt x="7227" y="13903"/>
                  </a:lnTo>
                  <a:lnTo>
                    <a:pt x="6970" y="13829"/>
                  </a:lnTo>
                  <a:lnTo>
                    <a:pt x="6420" y="13683"/>
                  </a:lnTo>
                  <a:lnTo>
                    <a:pt x="6420" y="13646"/>
                  </a:lnTo>
                  <a:lnTo>
                    <a:pt x="6493" y="13389"/>
                  </a:lnTo>
                  <a:lnTo>
                    <a:pt x="6530" y="13096"/>
                  </a:lnTo>
                  <a:lnTo>
                    <a:pt x="6530" y="12546"/>
                  </a:lnTo>
                  <a:lnTo>
                    <a:pt x="6603" y="11372"/>
                  </a:lnTo>
                  <a:lnTo>
                    <a:pt x="6677" y="10125"/>
                  </a:lnTo>
                  <a:lnTo>
                    <a:pt x="6713" y="9501"/>
                  </a:lnTo>
                  <a:lnTo>
                    <a:pt x="6677" y="8877"/>
                  </a:lnTo>
                  <a:lnTo>
                    <a:pt x="6677" y="8804"/>
                  </a:lnTo>
                  <a:lnTo>
                    <a:pt x="6640" y="8767"/>
                  </a:lnTo>
                  <a:lnTo>
                    <a:pt x="6530" y="8694"/>
                  </a:lnTo>
                  <a:lnTo>
                    <a:pt x="6420" y="8731"/>
                  </a:lnTo>
                  <a:lnTo>
                    <a:pt x="6383" y="8767"/>
                  </a:lnTo>
                  <a:lnTo>
                    <a:pt x="6347" y="8841"/>
                  </a:lnTo>
                  <a:lnTo>
                    <a:pt x="6273" y="9391"/>
                  </a:lnTo>
                  <a:lnTo>
                    <a:pt x="6237" y="9978"/>
                  </a:lnTo>
                  <a:lnTo>
                    <a:pt x="6200" y="11115"/>
                  </a:lnTo>
                  <a:lnTo>
                    <a:pt x="6090" y="12289"/>
                  </a:lnTo>
                  <a:lnTo>
                    <a:pt x="6016" y="12912"/>
                  </a:lnTo>
                  <a:lnTo>
                    <a:pt x="6016" y="13206"/>
                  </a:lnTo>
                  <a:lnTo>
                    <a:pt x="6016" y="13536"/>
                  </a:lnTo>
                  <a:lnTo>
                    <a:pt x="5540" y="13353"/>
                  </a:lnTo>
                  <a:lnTo>
                    <a:pt x="5099" y="13206"/>
                  </a:lnTo>
                  <a:lnTo>
                    <a:pt x="4623" y="13132"/>
                  </a:lnTo>
                  <a:lnTo>
                    <a:pt x="4182" y="13132"/>
                  </a:lnTo>
                  <a:lnTo>
                    <a:pt x="4329" y="12876"/>
                  </a:lnTo>
                  <a:lnTo>
                    <a:pt x="4439" y="12619"/>
                  </a:lnTo>
                  <a:lnTo>
                    <a:pt x="4549" y="12362"/>
                  </a:lnTo>
                  <a:lnTo>
                    <a:pt x="4623" y="12069"/>
                  </a:lnTo>
                  <a:lnTo>
                    <a:pt x="4696" y="11482"/>
                  </a:lnTo>
                  <a:lnTo>
                    <a:pt x="4696" y="10895"/>
                  </a:lnTo>
                  <a:lnTo>
                    <a:pt x="4623" y="10161"/>
                  </a:lnTo>
                  <a:lnTo>
                    <a:pt x="4512" y="9428"/>
                  </a:lnTo>
                  <a:lnTo>
                    <a:pt x="4366" y="8694"/>
                  </a:lnTo>
                  <a:lnTo>
                    <a:pt x="4219" y="7960"/>
                  </a:lnTo>
                  <a:lnTo>
                    <a:pt x="4182" y="7594"/>
                  </a:lnTo>
                  <a:lnTo>
                    <a:pt x="4182" y="7190"/>
                  </a:lnTo>
                  <a:lnTo>
                    <a:pt x="4182" y="6823"/>
                  </a:lnTo>
                  <a:lnTo>
                    <a:pt x="4219" y="6456"/>
                  </a:lnTo>
                  <a:lnTo>
                    <a:pt x="4292" y="6090"/>
                  </a:lnTo>
                  <a:lnTo>
                    <a:pt x="4439" y="5760"/>
                  </a:lnTo>
                  <a:lnTo>
                    <a:pt x="4586" y="5429"/>
                  </a:lnTo>
                  <a:lnTo>
                    <a:pt x="4769" y="5063"/>
                  </a:lnTo>
                  <a:lnTo>
                    <a:pt x="5026" y="4769"/>
                  </a:lnTo>
                  <a:lnTo>
                    <a:pt x="5246" y="4476"/>
                  </a:lnTo>
                  <a:lnTo>
                    <a:pt x="5503" y="4219"/>
                  </a:lnTo>
                  <a:lnTo>
                    <a:pt x="5796" y="3999"/>
                  </a:lnTo>
                  <a:lnTo>
                    <a:pt x="6090" y="3779"/>
                  </a:lnTo>
                  <a:lnTo>
                    <a:pt x="6420" y="3595"/>
                  </a:lnTo>
                  <a:lnTo>
                    <a:pt x="6787" y="3449"/>
                  </a:lnTo>
                  <a:lnTo>
                    <a:pt x="7117" y="3339"/>
                  </a:lnTo>
                  <a:lnTo>
                    <a:pt x="7484" y="3265"/>
                  </a:lnTo>
                  <a:lnTo>
                    <a:pt x="7814" y="3228"/>
                  </a:lnTo>
                  <a:lnTo>
                    <a:pt x="8181" y="3192"/>
                  </a:lnTo>
                  <a:close/>
                  <a:moveTo>
                    <a:pt x="3962" y="13426"/>
                  </a:moveTo>
                  <a:lnTo>
                    <a:pt x="4623" y="13536"/>
                  </a:lnTo>
                  <a:lnTo>
                    <a:pt x="5246" y="13719"/>
                  </a:lnTo>
                  <a:lnTo>
                    <a:pt x="5943" y="13939"/>
                  </a:lnTo>
                  <a:lnTo>
                    <a:pt x="6603" y="14196"/>
                  </a:lnTo>
                  <a:lnTo>
                    <a:pt x="6860" y="14270"/>
                  </a:lnTo>
                  <a:lnTo>
                    <a:pt x="7154" y="14306"/>
                  </a:lnTo>
                  <a:lnTo>
                    <a:pt x="7704" y="14380"/>
                  </a:lnTo>
                  <a:lnTo>
                    <a:pt x="8217" y="14490"/>
                  </a:lnTo>
                  <a:lnTo>
                    <a:pt x="8474" y="14563"/>
                  </a:lnTo>
                  <a:lnTo>
                    <a:pt x="8731" y="14636"/>
                  </a:lnTo>
                  <a:lnTo>
                    <a:pt x="8768" y="14783"/>
                  </a:lnTo>
                  <a:lnTo>
                    <a:pt x="8841" y="14857"/>
                  </a:lnTo>
                  <a:lnTo>
                    <a:pt x="8951" y="14893"/>
                  </a:lnTo>
                  <a:lnTo>
                    <a:pt x="9061" y="14893"/>
                  </a:lnTo>
                  <a:lnTo>
                    <a:pt x="9061" y="15003"/>
                  </a:lnTo>
                  <a:lnTo>
                    <a:pt x="9024" y="15150"/>
                  </a:lnTo>
                  <a:lnTo>
                    <a:pt x="8914" y="15223"/>
                  </a:lnTo>
                  <a:lnTo>
                    <a:pt x="8768" y="15333"/>
                  </a:lnTo>
                  <a:lnTo>
                    <a:pt x="8034" y="15040"/>
                  </a:lnTo>
                  <a:lnTo>
                    <a:pt x="6383" y="14490"/>
                  </a:lnTo>
                  <a:lnTo>
                    <a:pt x="5576" y="14270"/>
                  </a:lnTo>
                  <a:lnTo>
                    <a:pt x="4769" y="14086"/>
                  </a:lnTo>
                  <a:lnTo>
                    <a:pt x="4292" y="14013"/>
                  </a:lnTo>
                  <a:lnTo>
                    <a:pt x="4072" y="14013"/>
                  </a:lnTo>
                  <a:lnTo>
                    <a:pt x="3852" y="14050"/>
                  </a:lnTo>
                  <a:lnTo>
                    <a:pt x="3742" y="14013"/>
                  </a:lnTo>
                  <a:lnTo>
                    <a:pt x="3669" y="13939"/>
                  </a:lnTo>
                  <a:lnTo>
                    <a:pt x="3632" y="13829"/>
                  </a:lnTo>
                  <a:lnTo>
                    <a:pt x="3632" y="13719"/>
                  </a:lnTo>
                  <a:lnTo>
                    <a:pt x="3632" y="13609"/>
                  </a:lnTo>
                  <a:lnTo>
                    <a:pt x="3705" y="13536"/>
                  </a:lnTo>
                  <a:lnTo>
                    <a:pt x="3816" y="13463"/>
                  </a:lnTo>
                  <a:lnTo>
                    <a:pt x="3926" y="13426"/>
                  </a:lnTo>
                  <a:close/>
                  <a:moveTo>
                    <a:pt x="4256" y="15737"/>
                  </a:moveTo>
                  <a:lnTo>
                    <a:pt x="4696" y="15847"/>
                  </a:lnTo>
                  <a:lnTo>
                    <a:pt x="4476" y="16067"/>
                  </a:lnTo>
                  <a:lnTo>
                    <a:pt x="4292" y="16287"/>
                  </a:lnTo>
                  <a:lnTo>
                    <a:pt x="4292" y="16250"/>
                  </a:lnTo>
                  <a:lnTo>
                    <a:pt x="4256" y="16140"/>
                  </a:lnTo>
                  <a:lnTo>
                    <a:pt x="4256" y="15994"/>
                  </a:lnTo>
                  <a:lnTo>
                    <a:pt x="4256" y="15737"/>
                  </a:lnTo>
                  <a:close/>
                  <a:moveTo>
                    <a:pt x="4843" y="15920"/>
                  </a:moveTo>
                  <a:lnTo>
                    <a:pt x="4989" y="15957"/>
                  </a:lnTo>
                  <a:lnTo>
                    <a:pt x="5136" y="15994"/>
                  </a:lnTo>
                  <a:lnTo>
                    <a:pt x="4879" y="16140"/>
                  </a:lnTo>
                  <a:lnTo>
                    <a:pt x="4623" y="16360"/>
                  </a:lnTo>
                  <a:lnTo>
                    <a:pt x="4623" y="16360"/>
                  </a:lnTo>
                  <a:lnTo>
                    <a:pt x="4733" y="16140"/>
                  </a:lnTo>
                  <a:lnTo>
                    <a:pt x="4843" y="15920"/>
                  </a:lnTo>
                  <a:close/>
                  <a:moveTo>
                    <a:pt x="4146" y="14453"/>
                  </a:moveTo>
                  <a:lnTo>
                    <a:pt x="4659" y="14490"/>
                  </a:lnTo>
                  <a:lnTo>
                    <a:pt x="5356" y="14673"/>
                  </a:lnTo>
                  <a:lnTo>
                    <a:pt x="6053" y="14857"/>
                  </a:lnTo>
                  <a:lnTo>
                    <a:pt x="7410" y="15333"/>
                  </a:lnTo>
                  <a:lnTo>
                    <a:pt x="8034" y="15553"/>
                  </a:lnTo>
                  <a:lnTo>
                    <a:pt x="8401" y="15663"/>
                  </a:lnTo>
                  <a:lnTo>
                    <a:pt x="8694" y="15774"/>
                  </a:lnTo>
                  <a:lnTo>
                    <a:pt x="8731" y="15847"/>
                  </a:lnTo>
                  <a:lnTo>
                    <a:pt x="8768" y="15884"/>
                  </a:lnTo>
                  <a:lnTo>
                    <a:pt x="8841" y="15957"/>
                  </a:lnTo>
                  <a:lnTo>
                    <a:pt x="8951" y="15957"/>
                  </a:lnTo>
                  <a:lnTo>
                    <a:pt x="8914" y="16067"/>
                  </a:lnTo>
                  <a:lnTo>
                    <a:pt x="8841" y="16214"/>
                  </a:lnTo>
                  <a:lnTo>
                    <a:pt x="8694" y="16397"/>
                  </a:lnTo>
                  <a:lnTo>
                    <a:pt x="8547" y="16507"/>
                  </a:lnTo>
                  <a:lnTo>
                    <a:pt x="8401" y="16581"/>
                  </a:lnTo>
                  <a:lnTo>
                    <a:pt x="7227" y="16140"/>
                  </a:lnTo>
                  <a:lnTo>
                    <a:pt x="6016" y="15774"/>
                  </a:lnTo>
                  <a:lnTo>
                    <a:pt x="4733" y="15370"/>
                  </a:lnTo>
                  <a:lnTo>
                    <a:pt x="4072" y="15223"/>
                  </a:lnTo>
                  <a:lnTo>
                    <a:pt x="3449" y="15113"/>
                  </a:lnTo>
                  <a:lnTo>
                    <a:pt x="3449" y="15040"/>
                  </a:lnTo>
                  <a:lnTo>
                    <a:pt x="3449" y="14857"/>
                  </a:lnTo>
                  <a:lnTo>
                    <a:pt x="3522" y="14673"/>
                  </a:lnTo>
                  <a:lnTo>
                    <a:pt x="3632" y="14563"/>
                  </a:lnTo>
                  <a:lnTo>
                    <a:pt x="3705" y="14490"/>
                  </a:lnTo>
                  <a:lnTo>
                    <a:pt x="3926" y="14490"/>
                  </a:lnTo>
                  <a:lnTo>
                    <a:pt x="3962" y="14526"/>
                  </a:lnTo>
                  <a:lnTo>
                    <a:pt x="3999" y="14526"/>
                  </a:lnTo>
                  <a:lnTo>
                    <a:pt x="4036" y="14490"/>
                  </a:lnTo>
                  <a:lnTo>
                    <a:pt x="4146" y="14453"/>
                  </a:lnTo>
                  <a:close/>
                  <a:moveTo>
                    <a:pt x="5503" y="16067"/>
                  </a:moveTo>
                  <a:lnTo>
                    <a:pt x="5723" y="16140"/>
                  </a:lnTo>
                  <a:lnTo>
                    <a:pt x="5503" y="16287"/>
                  </a:lnTo>
                  <a:lnTo>
                    <a:pt x="5246" y="16434"/>
                  </a:lnTo>
                  <a:lnTo>
                    <a:pt x="5026" y="16617"/>
                  </a:lnTo>
                  <a:lnTo>
                    <a:pt x="4843" y="16837"/>
                  </a:lnTo>
                  <a:lnTo>
                    <a:pt x="4659" y="16764"/>
                  </a:lnTo>
                  <a:lnTo>
                    <a:pt x="4733" y="16691"/>
                  </a:lnTo>
                  <a:lnTo>
                    <a:pt x="5503" y="16067"/>
                  </a:lnTo>
                  <a:close/>
                  <a:moveTo>
                    <a:pt x="5980" y="16214"/>
                  </a:moveTo>
                  <a:lnTo>
                    <a:pt x="6200" y="16287"/>
                  </a:lnTo>
                  <a:lnTo>
                    <a:pt x="6200" y="16324"/>
                  </a:lnTo>
                  <a:lnTo>
                    <a:pt x="5943" y="16434"/>
                  </a:lnTo>
                  <a:lnTo>
                    <a:pt x="5723" y="16581"/>
                  </a:lnTo>
                  <a:lnTo>
                    <a:pt x="5540" y="16727"/>
                  </a:lnTo>
                  <a:lnTo>
                    <a:pt x="5393" y="16947"/>
                  </a:lnTo>
                  <a:lnTo>
                    <a:pt x="5246" y="16911"/>
                  </a:lnTo>
                  <a:lnTo>
                    <a:pt x="5613" y="16544"/>
                  </a:lnTo>
                  <a:lnTo>
                    <a:pt x="5980" y="16214"/>
                  </a:lnTo>
                  <a:close/>
                  <a:moveTo>
                    <a:pt x="6383" y="16360"/>
                  </a:moveTo>
                  <a:lnTo>
                    <a:pt x="6897" y="16544"/>
                  </a:lnTo>
                  <a:lnTo>
                    <a:pt x="6420" y="16801"/>
                  </a:lnTo>
                  <a:lnTo>
                    <a:pt x="6200" y="16947"/>
                  </a:lnTo>
                  <a:lnTo>
                    <a:pt x="5980" y="17131"/>
                  </a:lnTo>
                  <a:lnTo>
                    <a:pt x="5796" y="17057"/>
                  </a:lnTo>
                  <a:lnTo>
                    <a:pt x="5833" y="16984"/>
                  </a:lnTo>
                  <a:lnTo>
                    <a:pt x="5833" y="16911"/>
                  </a:lnTo>
                  <a:lnTo>
                    <a:pt x="5833" y="16874"/>
                  </a:lnTo>
                  <a:lnTo>
                    <a:pt x="6090" y="16617"/>
                  </a:lnTo>
                  <a:lnTo>
                    <a:pt x="6383" y="16397"/>
                  </a:lnTo>
                  <a:lnTo>
                    <a:pt x="6383" y="16360"/>
                  </a:lnTo>
                  <a:close/>
                  <a:moveTo>
                    <a:pt x="7080" y="16581"/>
                  </a:moveTo>
                  <a:lnTo>
                    <a:pt x="7410" y="16691"/>
                  </a:lnTo>
                  <a:lnTo>
                    <a:pt x="7154" y="16911"/>
                  </a:lnTo>
                  <a:lnTo>
                    <a:pt x="6787" y="17314"/>
                  </a:lnTo>
                  <a:lnTo>
                    <a:pt x="6457" y="17241"/>
                  </a:lnTo>
                  <a:lnTo>
                    <a:pt x="6493" y="17167"/>
                  </a:lnTo>
                  <a:lnTo>
                    <a:pt x="6457" y="17131"/>
                  </a:lnTo>
                  <a:lnTo>
                    <a:pt x="6750" y="16837"/>
                  </a:lnTo>
                  <a:lnTo>
                    <a:pt x="7080" y="16581"/>
                  </a:lnTo>
                  <a:close/>
                  <a:moveTo>
                    <a:pt x="8034" y="2678"/>
                  </a:moveTo>
                  <a:lnTo>
                    <a:pt x="7704" y="2715"/>
                  </a:lnTo>
                  <a:lnTo>
                    <a:pt x="7374" y="2752"/>
                  </a:lnTo>
                  <a:lnTo>
                    <a:pt x="7044" y="2825"/>
                  </a:lnTo>
                  <a:lnTo>
                    <a:pt x="6750" y="2898"/>
                  </a:lnTo>
                  <a:lnTo>
                    <a:pt x="6420" y="3008"/>
                  </a:lnTo>
                  <a:lnTo>
                    <a:pt x="6126" y="3155"/>
                  </a:lnTo>
                  <a:lnTo>
                    <a:pt x="5833" y="3302"/>
                  </a:lnTo>
                  <a:lnTo>
                    <a:pt x="5576" y="3522"/>
                  </a:lnTo>
                  <a:lnTo>
                    <a:pt x="5026" y="3962"/>
                  </a:lnTo>
                  <a:lnTo>
                    <a:pt x="4806" y="4219"/>
                  </a:lnTo>
                  <a:lnTo>
                    <a:pt x="4586" y="4512"/>
                  </a:lnTo>
                  <a:lnTo>
                    <a:pt x="4366" y="4769"/>
                  </a:lnTo>
                  <a:lnTo>
                    <a:pt x="4182" y="5099"/>
                  </a:lnTo>
                  <a:lnTo>
                    <a:pt x="3999" y="5393"/>
                  </a:lnTo>
                  <a:lnTo>
                    <a:pt x="3852" y="5723"/>
                  </a:lnTo>
                  <a:lnTo>
                    <a:pt x="3742" y="6163"/>
                  </a:lnTo>
                  <a:lnTo>
                    <a:pt x="3669" y="6603"/>
                  </a:lnTo>
                  <a:lnTo>
                    <a:pt x="3632" y="7043"/>
                  </a:lnTo>
                  <a:lnTo>
                    <a:pt x="3632" y="7520"/>
                  </a:lnTo>
                  <a:lnTo>
                    <a:pt x="3705" y="7960"/>
                  </a:lnTo>
                  <a:lnTo>
                    <a:pt x="3779" y="8437"/>
                  </a:lnTo>
                  <a:lnTo>
                    <a:pt x="3962" y="9318"/>
                  </a:lnTo>
                  <a:lnTo>
                    <a:pt x="4109" y="10308"/>
                  </a:lnTo>
                  <a:lnTo>
                    <a:pt x="4182" y="10785"/>
                  </a:lnTo>
                  <a:lnTo>
                    <a:pt x="4219" y="11262"/>
                  </a:lnTo>
                  <a:lnTo>
                    <a:pt x="4182" y="11739"/>
                  </a:lnTo>
                  <a:lnTo>
                    <a:pt x="4109" y="12215"/>
                  </a:lnTo>
                  <a:lnTo>
                    <a:pt x="3999" y="12619"/>
                  </a:lnTo>
                  <a:lnTo>
                    <a:pt x="3816" y="13059"/>
                  </a:lnTo>
                  <a:lnTo>
                    <a:pt x="3595" y="13132"/>
                  </a:lnTo>
                  <a:lnTo>
                    <a:pt x="3449" y="13279"/>
                  </a:lnTo>
                  <a:lnTo>
                    <a:pt x="3302" y="13426"/>
                  </a:lnTo>
                  <a:lnTo>
                    <a:pt x="3229" y="13646"/>
                  </a:lnTo>
                  <a:lnTo>
                    <a:pt x="3229" y="13829"/>
                  </a:lnTo>
                  <a:lnTo>
                    <a:pt x="3265" y="13976"/>
                  </a:lnTo>
                  <a:lnTo>
                    <a:pt x="3339" y="14160"/>
                  </a:lnTo>
                  <a:lnTo>
                    <a:pt x="3412" y="14270"/>
                  </a:lnTo>
                  <a:lnTo>
                    <a:pt x="3339" y="14343"/>
                  </a:lnTo>
                  <a:lnTo>
                    <a:pt x="3265" y="14416"/>
                  </a:lnTo>
                  <a:lnTo>
                    <a:pt x="3192" y="14526"/>
                  </a:lnTo>
                  <a:lnTo>
                    <a:pt x="3119" y="14673"/>
                  </a:lnTo>
                  <a:lnTo>
                    <a:pt x="3082" y="14857"/>
                  </a:lnTo>
                  <a:lnTo>
                    <a:pt x="3045" y="15040"/>
                  </a:lnTo>
                  <a:lnTo>
                    <a:pt x="3045" y="15187"/>
                  </a:lnTo>
                  <a:lnTo>
                    <a:pt x="3082" y="15370"/>
                  </a:lnTo>
                  <a:lnTo>
                    <a:pt x="3192" y="15480"/>
                  </a:lnTo>
                  <a:lnTo>
                    <a:pt x="3302" y="15590"/>
                  </a:lnTo>
                  <a:lnTo>
                    <a:pt x="3412" y="15627"/>
                  </a:lnTo>
                  <a:lnTo>
                    <a:pt x="3485" y="15590"/>
                  </a:lnTo>
                  <a:lnTo>
                    <a:pt x="3522" y="15553"/>
                  </a:lnTo>
                  <a:lnTo>
                    <a:pt x="3559" y="15553"/>
                  </a:lnTo>
                  <a:lnTo>
                    <a:pt x="4072" y="15700"/>
                  </a:lnTo>
                  <a:lnTo>
                    <a:pt x="3999" y="15810"/>
                  </a:lnTo>
                  <a:lnTo>
                    <a:pt x="3926" y="15957"/>
                  </a:lnTo>
                  <a:lnTo>
                    <a:pt x="3926" y="16140"/>
                  </a:lnTo>
                  <a:lnTo>
                    <a:pt x="3926" y="16324"/>
                  </a:lnTo>
                  <a:lnTo>
                    <a:pt x="3999" y="16507"/>
                  </a:lnTo>
                  <a:lnTo>
                    <a:pt x="4072" y="16654"/>
                  </a:lnTo>
                  <a:lnTo>
                    <a:pt x="4146" y="16801"/>
                  </a:lnTo>
                  <a:lnTo>
                    <a:pt x="4292" y="16874"/>
                  </a:lnTo>
                  <a:lnTo>
                    <a:pt x="4256" y="16947"/>
                  </a:lnTo>
                  <a:lnTo>
                    <a:pt x="4292" y="17021"/>
                  </a:lnTo>
                  <a:lnTo>
                    <a:pt x="4329" y="17057"/>
                  </a:lnTo>
                  <a:lnTo>
                    <a:pt x="4402" y="17094"/>
                  </a:lnTo>
                  <a:lnTo>
                    <a:pt x="4586" y="17167"/>
                  </a:lnTo>
                  <a:lnTo>
                    <a:pt x="4806" y="17277"/>
                  </a:lnTo>
                  <a:lnTo>
                    <a:pt x="5283" y="17388"/>
                  </a:lnTo>
                  <a:lnTo>
                    <a:pt x="5393" y="17424"/>
                  </a:lnTo>
                  <a:lnTo>
                    <a:pt x="5576" y="17461"/>
                  </a:lnTo>
                  <a:lnTo>
                    <a:pt x="6310" y="17681"/>
                  </a:lnTo>
                  <a:lnTo>
                    <a:pt x="6677" y="17754"/>
                  </a:lnTo>
                  <a:lnTo>
                    <a:pt x="6860" y="17791"/>
                  </a:lnTo>
                  <a:lnTo>
                    <a:pt x="7044" y="17754"/>
                  </a:lnTo>
                  <a:lnTo>
                    <a:pt x="7117" y="17718"/>
                  </a:lnTo>
                  <a:lnTo>
                    <a:pt x="7154" y="17681"/>
                  </a:lnTo>
                  <a:lnTo>
                    <a:pt x="7154" y="17608"/>
                  </a:lnTo>
                  <a:lnTo>
                    <a:pt x="7117" y="17534"/>
                  </a:lnTo>
                  <a:lnTo>
                    <a:pt x="7447" y="17204"/>
                  </a:lnTo>
                  <a:lnTo>
                    <a:pt x="7594" y="17021"/>
                  </a:lnTo>
                  <a:lnTo>
                    <a:pt x="7740" y="16837"/>
                  </a:lnTo>
                  <a:lnTo>
                    <a:pt x="8327" y="17021"/>
                  </a:lnTo>
                  <a:lnTo>
                    <a:pt x="8437" y="17021"/>
                  </a:lnTo>
                  <a:lnTo>
                    <a:pt x="8547" y="16984"/>
                  </a:lnTo>
                  <a:lnTo>
                    <a:pt x="8731" y="16911"/>
                  </a:lnTo>
                  <a:lnTo>
                    <a:pt x="8914" y="16764"/>
                  </a:lnTo>
                  <a:lnTo>
                    <a:pt x="9098" y="16581"/>
                  </a:lnTo>
                  <a:lnTo>
                    <a:pt x="9208" y="16360"/>
                  </a:lnTo>
                  <a:lnTo>
                    <a:pt x="9281" y="16140"/>
                  </a:lnTo>
                  <a:lnTo>
                    <a:pt x="9318" y="15884"/>
                  </a:lnTo>
                  <a:lnTo>
                    <a:pt x="9281" y="15700"/>
                  </a:lnTo>
                  <a:lnTo>
                    <a:pt x="9208" y="15590"/>
                  </a:lnTo>
                  <a:lnTo>
                    <a:pt x="9171" y="15517"/>
                  </a:lnTo>
                  <a:lnTo>
                    <a:pt x="9244" y="15407"/>
                  </a:lnTo>
                  <a:lnTo>
                    <a:pt x="9354" y="15260"/>
                  </a:lnTo>
                  <a:lnTo>
                    <a:pt x="9391" y="15113"/>
                  </a:lnTo>
                  <a:lnTo>
                    <a:pt x="9428" y="15003"/>
                  </a:lnTo>
                  <a:lnTo>
                    <a:pt x="9501" y="14930"/>
                  </a:lnTo>
                  <a:lnTo>
                    <a:pt x="9575" y="14857"/>
                  </a:lnTo>
                  <a:lnTo>
                    <a:pt x="9575" y="14783"/>
                  </a:lnTo>
                  <a:lnTo>
                    <a:pt x="9538" y="14673"/>
                  </a:lnTo>
                  <a:lnTo>
                    <a:pt x="9391" y="14526"/>
                  </a:lnTo>
                  <a:lnTo>
                    <a:pt x="9244" y="14380"/>
                  </a:lnTo>
                  <a:lnTo>
                    <a:pt x="9244" y="14050"/>
                  </a:lnTo>
                  <a:lnTo>
                    <a:pt x="9318" y="13683"/>
                  </a:lnTo>
                  <a:lnTo>
                    <a:pt x="9428" y="13353"/>
                  </a:lnTo>
                  <a:lnTo>
                    <a:pt x="9538" y="13059"/>
                  </a:lnTo>
                  <a:lnTo>
                    <a:pt x="9721" y="12766"/>
                  </a:lnTo>
                  <a:lnTo>
                    <a:pt x="9905" y="12472"/>
                  </a:lnTo>
                  <a:lnTo>
                    <a:pt x="10308" y="11885"/>
                  </a:lnTo>
                  <a:lnTo>
                    <a:pt x="10785" y="11335"/>
                  </a:lnTo>
                  <a:lnTo>
                    <a:pt x="11299" y="10822"/>
                  </a:lnTo>
                  <a:lnTo>
                    <a:pt x="11775" y="10308"/>
                  </a:lnTo>
                  <a:lnTo>
                    <a:pt x="12179" y="9758"/>
                  </a:lnTo>
                  <a:lnTo>
                    <a:pt x="12362" y="9501"/>
                  </a:lnTo>
                  <a:lnTo>
                    <a:pt x="12546" y="9208"/>
                  </a:lnTo>
                  <a:lnTo>
                    <a:pt x="12656" y="8951"/>
                  </a:lnTo>
                  <a:lnTo>
                    <a:pt x="12803" y="8657"/>
                  </a:lnTo>
                  <a:lnTo>
                    <a:pt x="12876" y="8364"/>
                  </a:lnTo>
                  <a:lnTo>
                    <a:pt x="12949" y="8034"/>
                  </a:lnTo>
                  <a:lnTo>
                    <a:pt x="12986" y="7740"/>
                  </a:lnTo>
                  <a:lnTo>
                    <a:pt x="13023" y="7447"/>
                  </a:lnTo>
                  <a:lnTo>
                    <a:pt x="13023" y="6823"/>
                  </a:lnTo>
                  <a:lnTo>
                    <a:pt x="12913" y="6236"/>
                  </a:lnTo>
                  <a:lnTo>
                    <a:pt x="12729" y="5613"/>
                  </a:lnTo>
                  <a:lnTo>
                    <a:pt x="12436" y="5026"/>
                  </a:lnTo>
                  <a:lnTo>
                    <a:pt x="12252" y="4769"/>
                  </a:lnTo>
                  <a:lnTo>
                    <a:pt x="12069" y="4476"/>
                  </a:lnTo>
                  <a:lnTo>
                    <a:pt x="11849" y="4256"/>
                  </a:lnTo>
                  <a:lnTo>
                    <a:pt x="11629" y="3999"/>
                  </a:lnTo>
                  <a:lnTo>
                    <a:pt x="11372" y="3815"/>
                  </a:lnTo>
                  <a:lnTo>
                    <a:pt x="11115" y="3595"/>
                  </a:lnTo>
                  <a:lnTo>
                    <a:pt x="10565" y="3265"/>
                  </a:lnTo>
                  <a:lnTo>
                    <a:pt x="9978" y="3008"/>
                  </a:lnTo>
                  <a:lnTo>
                    <a:pt x="9354" y="2825"/>
                  </a:lnTo>
                  <a:lnTo>
                    <a:pt x="8694" y="2715"/>
                  </a:lnTo>
                  <a:lnTo>
                    <a:pt x="8034" y="2678"/>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27" name="Google Shape;527;p22"/>
            <p:cNvSpPr/>
            <p:nvPr/>
          </p:nvSpPr>
          <p:spPr>
            <a:xfrm>
              <a:off x="6244725" y="2547975"/>
              <a:ext cx="185275" cy="404450"/>
            </a:xfrm>
            <a:custGeom>
              <a:rect b="b" l="l" r="r" t="t"/>
              <a:pathLst>
                <a:path extrusionOk="0" h="16178" w="7411">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28" name="Google Shape;528;p22"/>
            <p:cNvSpPr/>
            <p:nvPr/>
          </p:nvSpPr>
          <p:spPr>
            <a:xfrm>
              <a:off x="6823375" y="1978500"/>
              <a:ext cx="365025" cy="447525"/>
            </a:xfrm>
            <a:custGeom>
              <a:rect b="b" l="l" r="r" t="t"/>
              <a:pathLst>
                <a:path extrusionOk="0" h="17901" w="14601">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29" name="Google Shape;529;p22"/>
            <p:cNvSpPr/>
            <p:nvPr/>
          </p:nvSpPr>
          <p:spPr>
            <a:xfrm>
              <a:off x="6071400" y="1791425"/>
              <a:ext cx="402625" cy="375100"/>
            </a:xfrm>
            <a:custGeom>
              <a:rect b="b" l="l" r="r" t="t"/>
              <a:pathLst>
                <a:path extrusionOk="0" h="15004" w="16105">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30" name="Google Shape;530;p22"/>
            <p:cNvSpPr/>
            <p:nvPr/>
          </p:nvSpPr>
          <p:spPr>
            <a:xfrm>
              <a:off x="6902250" y="3951050"/>
              <a:ext cx="436525" cy="299875"/>
            </a:xfrm>
            <a:custGeom>
              <a:rect b="b" l="l" r="r" t="t"/>
              <a:pathLst>
                <a:path extrusionOk="0" h="11995" w="17461">
                  <a:moveTo>
                    <a:pt x="9758" y="2238"/>
                  </a:moveTo>
                  <a:lnTo>
                    <a:pt x="9721" y="2274"/>
                  </a:lnTo>
                  <a:lnTo>
                    <a:pt x="9648" y="2311"/>
                  </a:lnTo>
                  <a:lnTo>
                    <a:pt x="9611" y="2458"/>
                  </a:lnTo>
                  <a:lnTo>
                    <a:pt x="9648" y="2568"/>
                  </a:lnTo>
                  <a:lnTo>
                    <a:pt x="9721" y="2605"/>
                  </a:lnTo>
                  <a:lnTo>
                    <a:pt x="9758" y="2641"/>
                  </a:lnTo>
                  <a:lnTo>
                    <a:pt x="9941" y="2641"/>
                  </a:lnTo>
                  <a:lnTo>
                    <a:pt x="9978" y="2605"/>
                  </a:lnTo>
                  <a:lnTo>
                    <a:pt x="10051" y="2531"/>
                  </a:lnTo>
                  <a:lnTo>
                    <a:pt x="10051" y="2458"/>
                  </a:lnTo>
                  <a:lnTo>
                    <a:pt x="10051" y="2348"/>
                  </a:lnTo>
                  <a:lnTo>
                    <a:pt x="9978" y="2274"/>
                  </a:lnTo>
                  <a:lnTo>
                    <a:pt x="9941" y="2238"/>
                  </a:lnTo>
                  <a:close/>
                  <a:moveTo>
                    <a:pt x="9795" y="3191"/>
                  </a:moveTo>
                  <a:lnTo>
                    <a:pt x="9721" y="3265"/>
                  </a:lnTo>
                  <a:lnTo>
                    <a:pt x="9684" y="3301"/>
                  </a:lnTo>
                  <a:lnTo>
                    <a:pt x="9684" y="3375"/>
                  </a:lnTo>
                  <a:lnTo>
                    <a:pt x="9684" y="3485"/>
                  </a:lnTo>
                  <a:lnTo>
                    <a:pt x="9758" y="3522"/>
                  </a:lnTo>
                  <a:lnTo>
                    <a:pt x="9795" y="3558"/>
                  </a:lnTo>
                  <a:lnTo>
                    <a:pt x="9941" y="3558"/>
                  </a:lnTo>
                  <a:lnTo>
                    <a:pt x="9978" y="3522"/>
                  </a:lnTo>
                  <a:lnTo>
                    <a:pt x="10015" y="3485"/>
                  </a:lnTo>
                  <a:lnTo>
                    <a:pt x="10051" y="3375"/>
                  </a:lnTo>
                  <a:lnTo>
                    <a:pt x="10015" y="3301"/>
                  </a:lnTo>
                  <a:lnTo>
                    <a:pt x="9978" y="3228"/>
                  </a:lnTo>
                  <a:lnTo>
                    <a:pt x="9941" y="3191"/>
                  </a:lnTo>
                  <a:close/>
                  <a:moveTo>
                    <a:pt x="11519" y="3045"/>
                  </a:moveTo>
                  <a:lnTo>
                    <a:pt x="11409" y="3081"/>
                  </a:lnTo>
                  <a:lnTo>
                    <a:pt x="11335" y="3118"/>
                  </a:lnTo>
                  <a:lnTo>
                    <a:pt x="11298" y="3191"/>
                  </a:lnTo>
                  <a:lnTo>
                    <a:pt x="11262" y="3265"/>
                  </a:lnTo>
                  <a:lnTo>
                    <a:pt x="11262" y="3338"/>
                  </a:lnTo>
                  <a:lnTo>
                    <a:pt x="11262" y="3412"/>
                  </a:lnTo>
                  <a:lnTo>
                    <a:pt x="11298" y="3485"/>
                  </a:lnTo>
                  <a:lnTo>
                    <a:pt x="11372" y="3522"/>
                  </a:lnTo>
                  <a:lnTo>
                    <a:pt x="11445" y="3595"/>
                  </a:lnTo>
                  <a:lnTo>
                    <a:pt x="11592" y="3595"/>
                  </a:lnTo>
                  <a:lnTo>
                    <a:pt x="11665" y="3522"/>
                  </a:lnTo>
                  <a:lnTo>
                    <a:pt x="11702" y="3485"/>
                  </a:lnTo>
                  <a:lnTo>
                    <a:pt x="11739" y="3412"/>
                  </a:lnTo>
                  <a:lnTo>
                    <a:pt x="11702" y="3265"/>
                  </a:lnTo>
                  <a:lnTo>
                    <a:pt x="11702" y="3155"/>
                  </a:lnTo>
                  <a:lnTo>
                    <a:pt x="11629" y="3081"/>
                  </a:lnTo>
                  <a:lnTo>
                    <a:pt x="11519" y="3045"/>
                  </a:lnTo>
                  <a:close/>
                  <a:moveTo>
                    <a:pt x="15554" y="1541"/>
                  </a:moveTo>
                  <a:lnTo>
                    <a:pt x="15407" y="1871"/>
                  </a:lnTo>
                  <a:lnTo>
                    <a:pt x="15187" y="2164"/>
                  </a:lnTo>
                  <a:lnTo>
                    <a:pt x="14967" y="2458"/>
                  </a:lnTo>
                  <a:lnTo>
                    <a:pt x="14710" y="2715"/>
                  </a:lnTo>
                  <a:lnTo>
                    <a:pt x="14416" y="2935"/>
                  </a:lnTo>
                  <a:lnTo>
                    <a:pt x="14123" y="3155"/>
                  </a:lnTo>
                  <a:lnTo>
                    <a:pt x="13536" y="3595"/>
                  </a:lnTo>
                  <a:lnTo>
                    <a:pt x="13279" y="3265"/>
                  </a:lnTo>
                  <a:lnTo>
                    <a:pt x="12986" y="2971"/>
                  </a:lnTo>
                  <a:lnTo>
                    <a:pt x="13096" y="2935"/>
                  </a:lnTo>
                  <a:lnTo>
                    <a:pt x="13683" y="2531"/>
                  </a:lnTo>
                  <a:lnTo>
                    <a:pt x="14306" y="2164"/>
                  </a:lnTo>
                  <a:lnTo>
                    <a:pt x="14930" y="1834"/>
                  </a:lnTo>
                  <a:lnTo>
                    <a:pt x="15554" y="1541"/>
                  </a:lnTo>
                  <a:close/>
                  <a:moveTo>
                    <a:pt x="8914" y="3228"/>
                  </a:moveTo>
                  <a:lnTo>
                    <a:pt x="8841" y="3301"/>
                  </a:lnTo>
                  <a:lnTo>
                    <a:pt x="8804" y="3375"/>
                  </a:lnTo>
                  <a:lnTo>
                    <a:pt x="8804" y="3485"/>
                  </a:lnTo>
                  <a:lnTo>
                    <a:pt x="8804" y="3558"/>
                  </a:lnTo>
                  <a:lnTo>
                    <a:pt x="8877" y="3632"/>
                  </a:lnTo>
                  <a:lnTo>
                    <a:pt x="8951" y="3668"/>
                  </a:lnTo>
                  <a:lnTo>
                    <a:pt x="9098" y="3668"/>
                  </a:lnTo>
                  <a:lnTo>
                    <a:pt x="9134" y="3632"/>
                  </a:lnTo>
                  <a:lnTo>
                    <a:pt x="9208" y="3558"/>
                  </a:lnTo>
                  <a:lnTo>
                    <a:pt x="9208" y="3485"/>
                  </a:lnTo>
                  <a:lnTo>
                    <a:pt x="9208" y="3375"/>
                  </a:lnTo>
                  <a:lnTo>
                    <a:pt x="9171" y="3338"/>
                  </a:lnTo>
                  <a:lnTo>
                    <a:pt x="9134" y="3265"/>
                  </a:lnTo>
                  <a:lnTo>
                    <a:pt x="9061" y="3228"/>
                  </a:lnTo>
                  <a:close/>
                  <a:moveTo>
                    <a:pt x="16324" y="1101"/>
                  </a:moveTo>
                  <a:lnTo>
                    <a:pt x="16140" y="1541"/>
                  </a:lnTo>
                  <a:lnTo>
                    <a:pt x="15884" y="1944"/>
                  </a:lnTo>
                  <a:lnTo>
                    <a:pt x="15590" y="2348"/>
                  </a:lnTo>
                  <a:lnTo>
                    <a:pt x="15297" y="2751"/>
                  </a:lnTo>
                  <a:lnTo>
                    <a:pt x="14967" y="3081"/>
                  </a:lnTo>
                  <a:lnTo>
                    <a:pt x="14600" y="3412"/>
                  </a:lnTo>
                  <a:lnTo>
                    <a:pt x="13829" y="4072"/>
                  </a:lnTo>
                  <a:lnTo>
                    <a:pt x="13756" y="3925"/>
                  </a:lnTo>
                  <a:lnTo>
                    <a:pt x="13976" y="3778"/>
                  </a:lnTo>
                  <a:lnTo>
                    <a:pt x="14343" y="3558"/>
                  </a:lnTo>
                  <a:lnTo>
                    <a:pt x="14673" y="3301"/>
                  </a:lnTo>
                  <a:lnTo>
                    <a:pt x="15003" y="3008"/>
                  </a:lnTo>
                  <a:lnTo>
                    <a:pt x="15297" y="2715"/>
                  </a:lnTo>
                  <a:lnTo>
                    <a:pt x="15554" y="2384"/>
                  </a:lnTo>
                  <a:lnTo>
                    <a:pt x="15774" y="2018"/>
                  </a:lnTo>
                  <a:lnTo>
                    <a:pt x="15957" y="1651"/>
                  </a:lnTo>
                  <a:lnTo>
                    <a:pt x="16104" y="1211"/>
                  </a:lnTo>
                  <a:lnTo>
                    <a:pt x="16104" y="1137"/>
                  </a:lnTo>
                  <a:lnTo>
                    <a:pt x="16324" y="1101"/>
                  </a:lnTo>
                  <a:close/>
                  <a:moveTo>
                    <a:pt x="10528" y="3962"/>
                  </a:moveTo>
                  <a:lnTo>
                    <a:pt x="10455" y="3998"/>
                  </a:lnTo>
                  <a:lnTo>
                    <a:pt x="10381" y="4072"/>
                  </a:lnTo>
                  <a:lnTo>
                    <a:pt x="10381" y="4108"/>
                  </a:lnTo>
                  <a:lnTo>
                    <a:pt x="10345" y="4219"/>
                  </a:lnTo>
                  <a:lnTo>
                    <a:pt x="10381" y="4329"/>
                  </a:lnTo>
                  <a:lnTo>
                    <a:pt x="10455" y="4402"/>
                  </a:lnTo>
                  <a:lnTo>
                    <a:pt x="10491" y="4439"/>
                  </a:lnTo>
                  <a:lnTo>
                    <a:pt x="10638" y="4439"/>
                  </a:lnTo>
                  <a:lnTo>
                    <a:pt x="10748" y="4365"/>
                  </a:lnTo>
                  <a:lnTo>
                    <a:pt x="10785" y="4292"/>
                  </a:lnTo>
                  <a:lnTo>
                    <a:pt x="10822" y="4219"/>
                  </a:lnTo>
                  <a:lnTo>
                    <a:pt x="10785" y="4108"/>
                  </a:lnTo>
                  <a:lnTo>
                    <a:pt x="10748" y="4072"/>
                  </a:lnTo>
                  <a:lnTo>
                    <a:pt x="10712" y="3998"/>
                  </a:lnTo>
                  <a:lnTo>
                    <a:pt x="10675" y="3962"/>
                  </a:lnTo>
                  <a:close/>
                  <a:moveTo>
                    <a:pt x="16434" y="477"/>
                  </a:moveTo>
                  <a:lnTo>
                    <a:pt x="16617" y="514"/>
                  </a:lnTo>
                  <a:lnTo>
                    <a:pt x="16764" y="587"/>
                  </a:lnTo>
                  <a:lnTo>
                    <a:pt x="16837" y="734"/>
                  </a:lnTo>
                  <a:lnTo>
                    <a:pt x="16911" y="880"/>
                  </a:lnTo>
                  <a:lnTo>
                    <a:pt x="16947" y="1064"/>
                  </a:lnTo>
                  <a:lnTo>
                    <a:pt x="16947" y="1247"/>
                  </a:lnTo>
                  <a:lnTo>
                    <a:pt x="16911" y="1541"/>
                  </a:lnTo>
                  <a:lnTo>
                    <a:pt x="16764" y="1871"/>
                  </a:lnTo>
                  <a:lnTo>
                    <a:pt x="16544" y="2128"/>
                  </a:lnTo>
                  <a:lnTo>
                    <a:pt x="16104" y="2641"/>
                  </a:lnTo>
                  <a:lnTo>
                    <a:pt x="15077" y="3668"/>
                  </a:lnTo>
                  <a:lnTo>
                    <a:pt x="14086" y="4549"/>
                  </a:lnTo>
                  <a:lnTo>
                    <a:pt x="14013" y="4402"/>
                  </a:lnTo>
                  <a:lnTo>
                    <a:pt x="14123" y="4329"/>
                  </a:lnTo>
                  <a:lnTo>
                    <a:pt x="14967" y="3632"/>
                  </a:lnTo>
                  <a:lnTo>
                    <a:pt x="15370" y="3228"/>
                  </a:lnTo>
                  <a:lnTo>
                    <a:pt x="15737" y="2825"/>
                  </a:lnTo>
                  <a:lnTo>
                    <a:pt x="16067" y="2384"/>
                  </a:lnTo>
                  <a:lnTo>
                    <a:pt x="16361" y="1908"/>
                  </a:lnTo>
                  <a:lnTo>
                    <a:pt x="16617" y="1431"/>
                  </a:lnTo>
                  <a:lnTo>
                    <a:pt x="16764" y="880"/>
                  </a:lnTo>
                  <a:lnTo>
                    <a:pt x="16764" y="770"/>
                  </a:lnTo>
                  <a:lnTo>
                    <a:pt x="16727" y="697"/>
                  </a:lnTo>
                  <a:lnTo>
                    <a:pt x="16654" y="660"/>
                  </a:lnTo>
                  <a:lnTo>
                    <a:pt x="16544" y="660"/>
                  </a:lnTo>
                  <a:lnTo>
                    <a:pt x="15920" y="770"/>
                  </a:lnTo>
                  <a:lnTo>
                    <a:pt x="15333" y="954"/>
                  </a:lnTo>
                  <a:lnTo>
                    <a:pt x="15333" y="954"/>
                  </a:lnTo>
                  <a:lnTo>
                    <a:pt x="15590" y="807"/>
                  </a:lnTo>
                  <a:lnTo>
                    <a:pt x="15884" y="660"/>
                  </a:lnTo>
                  <a:lnTo>
                    <a:pt x="16177" y="550"/>
                  </a:lnTo>
                  <a:lnTo>
                    <a:pt x="16434" y="477"/>
                  </a:lnTo>
                  <a:close/>
                  <a:moveTo>
                    <a:pt x="9354" y="4182"/>
                  </a:moveTo>
                  <a:lnTo>
                    <a:pt x="9208" y="4255"/>
                  </a:lnTo>
                  <a:lnTo>
                    <a:pt x="9134" y="4365"/>
                  </a:lnTo>
                  <a:lnTo>
                    <a:pt x="9134" y="4439"/>
                  </a:lnTo>
                  <a:lnTo>
                    <a:pt x="9171" y="4512"/>
                  </a:lnTo>
                  <a:lnTo>
                    <a:pt x="9208" y="4585"/>
                  </a:lnTo>
                  <a:lnTo>
                    <a:pt x="9281" y="4622"/>
                  </a:lnTo>
                  <a:lnTo>
                    <a:pt x="9428" y="4622"/>
                  </a:lnTo>
                  <a:lnTo>
                    <a:pt x="9538" y="4585"/>
                  </a:lnTo>
                  <a:lnTo>
                    <a:pt x="9611" y="4475"/>
                  </a:lnTo>
                  <a:lnTo>
                    <a:pt x="9648" y="4402"/>
                  </a:lnTo>
                  <a:lnTo>
                    <a:pt x="9648" y="4292"/>
                  </a:lnTo>
                  <a:lnTo>
                    <a:pt x="9611" y="4255"/>
                  </a:lnTo>
                  <a:lnTo>
                    <a:pt x="9538" y="4182"/>
                  </a:lnTo>
                  <a:close/>
                  <a:moveTo>
                    <a:pt x="13243" y="6566"/>
                  </a:moveTo>
                  <a:lnTo>
                    <a:pt x="13169" y="6639"/>
                  </a:lnTo>
                  <a:lnTo>
                    <a:pt x="13133" y="6713"/>
                  </a:lnTo>
                  <a:lnTo>
                    <a:pt x="13133" y="6860"/>
                  </a:lnTo>
                  <a:lnTo>
                    <a:pt x="13133" y="6933"/>
                  </a:lnTo>
                  <a:lnTo>
                    <a:pt x="13206" y="6970"/>
                  </a:lnTo>
                  <a:lnTo>
                    <a:pt x="13316" y="7006"/>
                  </a:lnTo>
                  <a:lnTo>
                    <a:pt x="13463" y="6970"/>
                  </a:lnTo>
                  <a:lnTo>
                    <a:pt x="13536" y="6933"/>
                  </a:lnTo>
                  <a:lnTo>
                    <a:pt x="13536" y="6860"/>
                  </a:lnTo>
                  <a:lnTo>
                    <a:pt x="13573" y="6750"/>
                  </a:lnTo>
                  <a:lnTo>
                    <a:pt x="13536" y="6676"/>
                  </a:lnTo>
                  <a:lnTo>
                    <a:pt x="13463" y="6603"/>
                  </a:lnTo>
                  <a:lnTo>
                    <a:pt x="13316" y="6566"/>
                  </a:lnTo>
                  <a:close/>
                  <a:moveTo>
                    <a:pt x="12216" y="7300"/>
                  </a:moveTo>
                  <a:lnTo>
                    <a:pt x="12105" y="7336"/>
                  </a:lnTo>
                  <a:lnTo>
                    <a:pt x="12032" y="7410"/>
                  </a:lnTo>
                  <a:lnTo>
                    <a:pt x="11995" y="7520"/>
                  </a:lnTo>
                  <a:lnTo>
                    <a:pt x="11995" y="7630"/>
                  </a:lnTo>
                  <a:lnTo>
                    <a:pt x="12032" y="7703"/>
                  </a:lnTo>
                  <a:lnTo>
                    <a:pt x="12105" y="7777"/>
                  </a:lnTo>
                  <a:lnTo>
                    <a:pt x="12216" y="7777"/>
                  </a:lnTo>
                  <a:lnTo>
                    <a:pt x="12289" y="7740"/>
                  </a:lnTo>
                  <a:lnTo>
                    <a:pt x="12362" y="7703"/>
                  </a:lnTo>
                  <a:lnTo>
                    <a:pt x="12436" y="7630"/>
                  </a:lnTo>
                  <a:lnTo>
                    <a:pt x="12436" y="7520"/>
                  </a:lnTo>
                  <a:lnTo>
                    <a:pt x="12436" y="7410"/>
                  </a:lnTo>
                  <a:lnTo>
                    <a:pt x="12326" y="7336"/>
                  </a:lnTo>
                  <a:lnTo>
                    <a:pt x="12216" y="7300"/>
                  </a:lnTo>
                  <a:close/>
                  <a:moveTo>
                    <a:pt x="12729" y="8033"/>
                  </a:moveTo>
                  <a:lnTo>
                    <a:pt x="12656" y="8107"/>
                  </a:lnTo>
                  <a:lnTo>
                    <a:pt x="12656" y="8143"/>
                  </a:lnTo>
                  <a:lnTo>
                    <a:pt x="12619" y="8253"/>
                  </a:lnTo>
                  <a:lnTo>
                    <a:pt x="12619" y="8400"/>
                  </a:lnTo>
                  <a:lnTo>
                    <a:pt x="12656" y="8437"/>
                  </a:lnTo>
                  <a:lnTo>
                    <a:pt x="12692" y="8474"/>
                  </a:lnTo>
                  <a:lnTo>
                    <a:pt x="12729" y="8474"/>
                  </a:lnTo>
                  <a:lnTo>
                    <a:pt x="12802" y="8510"/>
                  </a:lnTo>
                  <a:lnTo>
                    <a:pt x="12912" y="8474"/>
                  </a:lnTo>
                  <a:lnTo>
                    <a:pt x="12986" y="8437"/>
                  </a:lnTo>
                  <a:lnTo>
                    <a:pt x="13022" y="8400"/>
                  </a:lnTo>
                  <a:lnTo>
                    <a:pt x="13022" y="8253"/>
                  </a:lnTo>
                  <a:lnTo>
                    <a:pt x="13022" y="8180"/>
                  </a:lnTo>
                  <a:lnTo>
                    <a:pt x="12949" y="8107"/>
                  </a:lnTo>
                  <a:lnTo>
                    <a:pt x="12912" y="8033"/>
                  </a:lnTo>
                  <a:close/>
                  <a:moveTo>
                    <a:pt x="10051" y="2128"/>
                  </a:moveTo>
                  <a:lnTo>
                    <a:pt x="10455" y="2164"/>
                  </a:lnTo>
                  <a:lnTo>
                    <a:pt x="10858" y="2238"/>
                  </a:lnTo>
                  <a:lnTo>
                    <a:pt x="11262" y="2348"/>
                  </a:lnTo>
                  <a:lnTo>
                    <a:pt x="11225" y="2458"/>
                  </a:lnTo>
                  <a:lnTo>
                    <a:pt x="11262" y="2568"/>
                  </a:lnTo>
                  <a:lnTo>
                    <a:pt x="11335" y="2641"/>
                  </a:lnTo>
                  <a:lnTo>
                    <a:pt x="11445" y="2715"/>
                  </a:lnTo>
                  <a:lnTo>
                    <a:pt x="11629" y="2715"/>
                  </a:lnTo>
                  <a:lnTo>
                    <a:pt x="11775" y="2788"/>
                  </a:lnTo>
                  <a:lnTo>
                    <a:pt x="12105" y="2935"/>
                  </a:lnTo>
                  <a:lnTo>
                    <a:pt x="12179" y="2971"/>
                  </a:lnTo>
                  <a:lnTo>
                    <a:pt x="12252" y="3008"/>
                  </a:lnTo>
                  <a:lnTo>
                    <a:pt x="12472" y="3191"/>
                  </a:lnTo>
                  <a:lnTo>
                    <a:pt x="12692" y="3412"/>
                  </a:lnTo>
                  <a:lnTo>
                    <a:pt x="13096" y="3852"/>
                  </a:lnTo>
                  <a:lnTo>
                    <a:pt x="11482" y="4842"/>
                  </a:lnTo>
                  <a:lnTo>
                    <a:pt x="9868" y="5796"/>
                  </a:lnTo>
                  <a:lnTo>
                    <a:pt x="6090" y="8070"/>
                  </a:lnTo>
                  <a:lnTo>
                    <a:pt x="5209" y="8620"/>
                  </a:lnTo>
                  <a:lnTo>
                    <a:pt x="5356" y="8327"/>
                  </a:lnTo>
                  <a:lnTo>
                    <a:pt x="5649" y="7960"/>
                  </a:lnTo>
                  <a:lnTo>
                    <a:pt x="5943" y="7557"/>
                  </a:lnTo>
                  <a:lnTo>
                    <a:pt x="5906" y="7483"/>
                  </a:lnTo>
                  <a:lnTo>
                    <a:pt x="5870" y="7483"/>
                  </a:lnTo>
                  <a:lnTo>
                    <a:pt x="5686" y="7593"/>
                  </a:lnTo>
                  <a:lnTo>
                    <a:pt x="5539" y="7740"/>
                  </a:lnTo>
                  <a:lnTo>
                    <a:pt x="5209" y="8070"/>
                  </a:lnTo>
                  <a:lnTo>
                    <a:pt x="4989" y="8437"/>
                  </a:lnTo>
                  <a:lnTo>
                    <a:pt x="4769" y="8840"/>
                  </a:lnTo>
                  <a:lnTo>
                    <a:pt x="4732" y="8877"/>
                  </a:lnTo>
                  <a:lnTo>
                    <a:pt x="4622" y="8584"/>
                  </a:lnTo>
                  <a:lnTo>
                    <a:pt x="4916" y="8107"/>
                  </a:lnTo>
                  <a:lnTo>
                    <a:pt x="5283" y="7630"/>
                  </a:lnTo>
                  <a:lnTo>
                    <a:pt x="5649" y="7190"/>
                  </a:lnTo>
                  <a:lnTo>
                    <a:pt x="6016" y="6786"/>
                  </a:lnTo>
                  <a:lnTo>
                    <a:pt x="6016" y="6750"/>
                  </a:lnTo>
                  <a:lnTo>
                    <a:pt x="6016" y="6713"/>
                  </a:lnTo>
                  <a:lnTo>
                    <a:pt x="5943" y="6713"/>
                  </a:lnTo>
                  <a:lnTo>
                    <a:pt x="5539" y="7043"/>
                  </a:lnTo>
                  <a:lnTo>
                    <a:pt x="5173" y="7410"/>
                  </a:lnTo>
                  <a:lnTo>
                    <a:pt x="4842" y="7777"/>
                  </a:lnTo>
                  <a:lnTo>
                    <a:pt x="4512" y="8180"/>
                  </a:lnTo>
                  <a:lnTo>
                    <a:pt x="4476" y="7923"/>
                  </a:lnTo>
                  <a:lnTo>
                    <a:pt x="4439" y="7667"/>
                  </a:lnTo>
                  <a:lnTo>
                    <a:pt x="4659" y="7336"/>
                  </a:lnTo>
                  <a:lnTo>
                    <a:pt x="4879" y="7080"/>
                  </a:lnTo>
                  <a:lnTo>
                    <a:pt x="5686" y="6016"/>
                  </a:lnTo>
                  <a:lnTo>
                    <a:pt x="5723" y="5943"/>
                  </a:lnTo>
                  <a:lnTo>
                    <a:pt x="5686" y="5906"/>
                  </a:lnTo>
                  <a:lnTo>
                    <a:pt x="5576" y="5906"/>
                  </a:lnTo>
                  <a:lnTo>
                    <a:pt x="5283" y="6199"/>
                  </a:lnTo>
                  <a:lnTo>
                    <a:pt x="4953" y="6529"/>
                  </a:lnTo>
                  <a:lnTo>
                    <a:pt x="4402" y="7153"/>
                  </a:lnTo>
                  <a:lnTo>
                    <a:pt x="4402" y="6529"/>
                  </a:lnTo>
                  <a:lnTo>
                    <a:pt x="4622" y="6199"/>
                  </a:lnTo>
                  <a:lnTo>
                    <a:pt x="4953" y="5759"/>
                  </a:lnTo>
                  <a:lnTo>
                    <a:pt x="5136" y="5502"/>
                  </a:lnTo>
                  <a:lnTo>
                    <a:pt x="5246" y="5392"/>
                  </a:lnTo>
                  <a:lnTo>
                    <a:pt x="5393" y="5319"/>
                  </a:lnTo>
                  <a:lnTo>
                    <a:pt x="5429" y="5319"/>
                  </a:lnTo>
                  <a:lnTo>
                    <a:pt x="5429" y="5282"/>
                  </a:lnTo>
                  <a:lnTo>
                    <a:pt x="5393" y="5246"/>
                  </a:lnTo>
                  <a:lnTo>
                    <a:pt x="5393" y="5209"/>
                  </a:lnTo>
                  <a:lnTo>
                    <a:pt x="5173" y="5209"/>
                  </a:lnTo>
                  <a:lnTo>
                    <a:pt x="5063" y="5282"/>
                  </a:lnTo>
                  <a:lnTo>
                    <a:pt x="4953" y="5356"/>
                  </a:lnTo>
                  <a:lnTo>
                    <a:pt x="4769" y="5539"/>
                  </a:lnTo>
                  <a:lnTo>
                    <a:pt x="4622" y="5722"/>
                  </a:lnTo>
                  <a:lnTo>
                    <a:pt x="4476" y="5869"/>
                  </a:lnTo>
                  <a:lnTo>
                    <a:pt x="4586" y="5466"/>
                  </a:lnTo>
                  <a:lnTo>
                    <a:pt x="4732" y="5062"/>
                  </a:lnTo>
                  <a:lnTo>
                    <a:pt x="4879" y="4842"/>
                  </a:lnTo>
                  <a:lnTo>
                    <a:pt x="5026" y="4622"/>
                  </a:lnTo>
                  <a:lnTo>
                    <a:pt x="5209" y="4402"/>
                  </a:lnTo>
                  <a:lnTo>
                    <a:pt x="5393" y="4219"/>
                  </a:lnTo>
                  <a:lnTo>
                    <a:pt x="5796" y="3852"/>
                  </a:lnTo>
                  <a:lnTo>
                    <a:pt x="6236" y="3522"/>
                  </a:lnTo>
                  <a:lnTo>
                    <a:pt x="6677" y="3228"/>
                  </a:lnTo>
                  <a:lnTo>
                    <a:pt x="7117" y="2935"/>
                  </a:lnTo>
                  <a:lnTo>
                    <a:pt x="7594" y="2715"/>
                  </a:lnTo>
                  <a:lnTo>
                    <a:pt x="8070" y="2494"/>
                  </a:lnTo>
                  <a:lnTo>
                    <a:pt x="8474" y="2348"/>
                  </a:lnTo>
                  <a:lnTo>
                    <a:pt x="8841" y="2238"/>
                  </a:lnTo>
                  <a:lnTo>
                    <a:pt x="9244" y="2164"/>
                  </a:lnTo>
                  <a:lnTo>
                    <a:pt x="9648" y="2128"/>
                  </a:lnTo>
                  <a:close/>
                  <a:moveTo>
                    <a:pt x="13316" y="4219"/>
                  </a:moveTo>
                  <a:lnTo>
                    <a:pt x="13426" y="4365"/>
                  </a:lnTo>
                  <a:lnTo>
                    <a:pt x="12582" y="5026"/>
                  </a:lnTo>
                  <a:lnTo>
                    <a:pt x="11702" y="5649"/>
                  </a:lnTo>
                  <a:lnTo>
                    <a:pt x="10785" y="6273"/>
                  </a:lnTo>
                  <a:lnTo>
                    <a:pt x="9868" y="6860"/>
                  </a:lnTo>
                  <a:lnTo>
                    <a:pt x="8877" y="7446"/>
                  </a:lnTo>
                  <a:lnTo>
                    <a:pt x="7887" y="8033"/>
                  </a:lnTo>
                  <a:lnTo>
                    <a:pt x="6860" y="8584"/>
                  </a:lnTo>
                  <a:lnTo>
                    <a:pt x="5796" y="9097"/>
                  </a:lnTo>
                  <a:lnTo>
                    <a:pt x="4989" y="9464"/>
                  </a:lnTo>
                  <a:lnTo>
                    <a:pt x="4916" y="9317"/>
                  </a:lnTo>
                  <a:lnTo>
                    <a:pt x="4953" y="9207"/>
                  </a:lnTo>
                  <a:lnTo>
                    <a:pt x="6053" y="8584"/>
                  </a:lnTo>
                  <a:lnTo>
                    <a:pt x="10198" y="6089"/>
                  </a:lnTo>
                  <a:lnTo>
                    <a:pt x="11775" y="5136"/>
                  </a:lnTo>
                  <a:lnTo>
                    <a:pt x="13316" y="4219"/>
                  </a:lnTo>
                  <a:close/>
                  <a:moveTo>
                    <a:pt x="3962" y="7960"/>
                  </a:moveTo>
                  <a:lnTo>
                    <a:pt x="3999" y="8070"/>
                  </a:lnTo>
                  <a:lnTo>
                    <a:pt x="3999" y="8107"/>
                  </a:lnTo>
                  <a:lnTo>
                    <a:pt x="4146" y="8694"/>
                  </a:lnTo>
                  <a:lnTo>
                    <a:pt x="3962" y="9024"/>
                  </a:lnTo>
                  <a:lnTo>
                    <a:pt x="3925" y="9097"/>
                  </a:lnTo>
                  <a:lnTo>
                    <a:pt x="3925" y="9134"/>
                  </a:lnTo>
                  <a:lnTo>
                    <a:pt x="3999" y="9244"/>
                  </a:lnTo>
                  <a:lnTo>
                    <a:pt x="3339" y="9501"/>
                  </a:lnTo>
                  <a:lnTo>
                    <a:pt x="3008" y="9611"/>
                  </a:lnTo>
                  <a:lnTo>
                    <a:pt x="2642" y="9684"/>
                  </a:lnTo>
                  <a:lnTo>
                    <a:pt x="2898" y="9171"/>
                  </a:lnTo>
                  <a:lnTo>
                    <a:pt x="3229" y="8694"/>
                  </a:lnTo>
                  <a:lnTo>
                    <a:pt x="3559" y="8327"/>
                  </a:lnTo>
                  <a:lnTo>
                    <a:pt x="3962" y="7960"/>
                  </a:lnTo>
                  <a:close/>
                  <a:moveTo>
                    <a:pt x="13609" y="4732"/>
                  </a:moveTo>
                  <a:lnTo>
                    <a:pt x="13683" y="4915"/>
                  </a:lnTo>
                  <a:lnTo>
                    <a:pt x="12986" y="5502"/>
                  </a:lnTo>
                  <a:lnTo>
                    <a:pt x="12105" y="6199"/>
                  </a:lnTo>
                  <a:lnTo>
                    <a:pt x="11225" y="6823"/>
                  </a:lnTo>
                  <a:lnTo>
                    <a:pt x="10308" y="7446"/>
                  </a:lnTo>
                  <a:lnTo>
                    <a:pt x="9354" y="8033"/>
                  </a:lnTo>
                  <a:lnTo>
                    <a:pt x="8401" y="8584"/>
                  </a:lnTo>
                  <a:lnTo>
                    <a:pt x="7447" y="9097"/>
                  </a:lnTo>
                  <a:lnTo>
                    <a:pt x="6456" y="9574"/>
                  </a:lnTo>
                  <a:lnTo>
                    <a:pt x="5429" y="10014"/>
                  </a:lnTo>
                  <a:lnTo>
                    <a:pt x="5246" y="9794"/>
                  </a:lnTo>
                  <a:lnTo>
                    <a:pt x="5466" y="9684"/>
                  </a:lnTo>
                  <a:lnTo>
                    <a:pt x="6603" y="9134"/>
                  </a:lnTo>
                  <a:lnTo>
                    <a:pt x="7740" y="8547"/>
                  </a:lnTo>
                  <a:lnTo>
                    <a:pt x="8877" y="7923"/>
                  </a:lnTo>
                  <a:lnTo>
                    <a:pt x="9978" y="7263"/>
                  </a:lnTo>
                  <a:lnTo>
                    <a:pt x="10895" y="6676"/>
                  </a:lnTo>
                  <a:lnTo>
                    <a:pt x="11812" y="6053"/>
                  </a:lnTo>
                  <a:lnTo>
                    <a:pt x="12729" y="5392"/>
                  </a:lnTo>
                  <a:lnTo>
                    <a:pt x="13609" y="4732"/>
                  </a:lnTo>
                  <a:close/>
                  <a:moveTo>
                    <a:pt x="11995" y="9721"/>
                  </a:moveTo>
                  <a:lnTo>
                    <a:pt x="12472" y="9831"/>
                  </a:lnTo>
                  <a:lnTo>
                    <a:pt x="12436" y="9867"/>
                  </a:lnTo>
                  <a:lnTo>
                    <a:pt x="12032" y="10271"/>
                  </a:lnTo>
                  <a:lnTo>
                    <a:pt x="12032" y="10198"/>
                  </a:lnTo>
                  <a:lnTo>
                    <a:pt x="11995" y="9721"/>
                  </a:lnTo>
                  <a:close/>
                  <a:moveTo>
                    <a:pt x="2715" y="8804"/>
                  </a:moveTo>
                  <a:lnTo>
                    <a:pt x="2422" y="9317"/>
                  </a:lnTo>
                  <a:lnTo>
                    <a:pt x="2165" y="9867"/>
                  </a:lnTo>
                  <a:lnTo>
                    <a:pt x="2165" y="9941"/>
                  </a:lnTo>
                  <a:lnTo>
                    <a:pt x="2201" y="10051"/>
                  </a:lnTo>
                  <a:lnTo>
                    <a:pt x="2275" y="10088"/>
                  </a:lnTo>
                  <a:lnTo>
                    <a:pt x="2348" y="10124"/>
                  </a:lnTo>
                  <a:lnTo>
                    <a:pt x="2898" y="10014"/>
                  </a:lnTo>
                  <a:lnTo>
                    <a:pt x="3449" y="9867"/>
                  </a:lnTo>
                  <a:lnTo>
                    <a:pt x="3925" y="9684"/>
                  </a:lnTo>
                  <a:lnTo>
                    <a:pt x="4439" y="9464"/>
                  </a:lnTo>
                  <a:lnTo>
                    <a:pt x="4549" y="9684"/>
                  </a:lnTo>
                  <a:lnTo>
                    <a:pt x="3559" y="10124"/>
                  </a:lnTo>
                  <a:lnTo>
                    <a:pt x="3082" y="10308"/>
                  </a:lnTo>
                  <a:lnTo>
                    <a:pt x="2568" y="10528"/>
                  </a:lnTo>
                  <a:lnTo>
                    <a:pt x="2275" y="10638"/>
                  </a:lnTo>
                  <a:lnTo>
                    <a:pt x="2018" y="10674"/>
                  </a:lnTo>
                  <a:lnTo>
                    <a:pt x="1761" y="10711"/>
                  </a:lnTo>
                  <a:lnTo>
                    <a:pt x="1468" y="10711"/>
                  </a:lnTo>
                  <a:lnTo>
                    <a:pt x="2091" y="9794"/>
                  </a:lnTo>
                  <a:lnTo>
                    <a:pt x="2348" y="9317"/>
                  </a:lnTo>
                  <a:lnTo>
                    <a:pt x="2642" y="8877"/>
                  </a:lnTo>
                  <a:lnTo>
                    <a:pt x="2715" y="8804"/>
                  </a:lnTo>
                  <a:close/>
                  <a:moveTo>
                    <a:pt x="13829" y="5429"/>
                  </a:moveTo>
                  <a:lnTo>
                    <a:pt x="13940" y="5943"/>
                  </a:lnTo>
                  <a:lnTo>
                    <a:pt x="13940" y="6456"/>
                  </a:lnTo>
                  <a:lnTo>
                    <a:pt x="13940" y="6896"/>
                  </a:lnTo>
                  <a:lnTo>
                    <a:pt x="13866" y="7336"/>
                  </a:lnTo>
                  <a:lnTo>
                    <a:pt x="13756" y="7740"/>
                  </a:lnTo>
                  <a:lnTo>
                    <a:pt x="13609" y="8143"/>
                  </a:lnTo>
                  <a:lnTo>
                    <a:pt x="13426" y="8547"/>
                  </a:lnTo>
                  <a:lnTo>
                    <a:pt x="13206" y="8914"/>
                  </a:lnTo>
                  <a:lnTo>
                    <a:pt x="12949" y="9281"/>
                  </a:lnTo>
                  <a:lnTo>
                    <a:pt x="12656" y="9647"/>
                  </a:lnTo>
                  <a:lnTo>
                    <a:pt x="12289" y="9611"/>
                  </a:lnTo>
                  <a:lnTo>
                    <a:pt x="11922" y="9537"/>
                  </a:lnTo>
                  <a:lnTo>
                    <a:pt x="11849" y="9574"/>
                  </a:lnTo>
                  <a:lnTo>
                    <a:pt x="11812" y="9574"/>
                  </a:lnTo>
                  <a:lnTo>
                    <a:pt x="11775" y="9647"/>
                  </a:lnTo>
                  <a:lnTo>
                    <a:pt x="11702" y="10418"/>
                  </a:lnTo>
                  <a:lnTo>
                    <a:pt x="11702" y="10491"/>
                  </a:lnTo>
                  <a:lnTo>
                    <a:pt x="11409" y="10711"/>
                  </a:lnTo>
                  <a:lnTo>
                    <a:pt x="11188" y="10821"/>
                  </a:lnTo>
                  <a:lnTo>
                    <a:pt x="11152" y="10858"/>
                  </a:lnTo>
                  <a:lnTo>
                    <a:pt x="11042" y="10931"/>
                  </a:lnTo>
                  <a:lnTo>
                    <a:pt x="11042" y="10564"/>
                  </a:lnTo>
                  <a:lnTo>
                    <a:pt x="11115" y="10198"/>
                  </a:lnTo>
                  <a:lnTo>
                    <a:pt x="11188" y="9867"/>
                  </a:lnTo>
                  <a:lnTo>
                    <a:pt x="11298" y="9501"/>
                  </a:lnTo>
                  <a:lnTo>
                    <a:pt x="11298" y="9464"/>
                  </a:lnTo>
                  <a:lnTo>
                    <a:pt x="11262" y="9427"/>
                  </a:lnTo>
                  <a:lnTo>
                    <a:pt x="11225" y="9427"/>
                  </a:lnTo>
                  <a:lnTo>
                    <a:pt x="11188" y="9464"/>
                  </a:lnTo>
                  <a:lnTo>
                    <a:pt x="11078" y="9647"/>
                  </a:lnTo>
                  <a:lnTo>
                    <a:pt x="10968" y="9831"/>
                  </a:lnTo>
                  <a:lnTo>
                    <a:pt x="10785" y="10234"/>
                  </a:lnTo>
                  <a:lnTo>
                    <a:pt x="10712" y="10638"/>
                  </a:lnTo>
                  <a:lnTo>
                    <a:pt x="10712" y="11078"/>
                  </a:lnTo>
                  <a:lnTo>
                    <a:pt x="10271" y="11261"/>
                  </a:lnTo>
                  <a:lnTo>
                    <a:pt x="9831" y="11371"/>
                  </a:lnTo>
                  <a:lnTo>
                    <a:pt x="9868" y="11005"/>
                  </a:lnTo>
                  <a:lnTo>
                    <a:pt x="9978" y="10638"/>
                  </a:lnTo>
                  <a:lnTo>
                    <a:pt x="10051" y="10344"/>
                  </a:lnTo>
                  <a:lnTo>
                    <a:pt x="10161" y="10088"/>
                  </a:lnTo>
                  <a:lnTo>
                    <a:pt x="10418" y="9574"/>
                  </a:lnTo>
                  <a:lnTo>
                    <a:pt x="10418" y="9537"/>
                  </a:lnTo>
                  <a:lnTo>
                    <a:pt x="10381" y="9501"/>
                  </a:lnTo>
                  <a:lnTo>
                    <a:pt x="10345" y="9501"/>
                  </a:lnTo>
                  <a:lnTo>
                    <a:pt x="10345" y="9537"/>
                  </a:lnTo>
                  <a:lnTo>
                    <a:pt x="10015" y="9941"/>
                  </a:lnTo>
                  <a:lnTo>
                    <a:pt x="9758" y="10418"/>
                  </a:lnTo>
                  <a:lnTo>
                    <a:pt x="9538" y="10895"/>
                  </a:lnTo>
                  <a:lnTo>
                    <a:pt x="9501" y="11151"/>
                  </a:lnTo>
                  <a:lnTo>
                    <a:pt x="9428" y="11408"/>
                  </a:lnTo>
                  <a:lnTo>
                    <a:pt x="8951" y="11408"/>
                  </a:lnTo>
                  <a:lnTo>
                    <a:pt x="8951" y="11261"/>
                  </a:lnTo>
                  <a:lnTo>
                    <a:pt x="8914" y="11225"/>
                  </a:lnTo>
                  <a:lnTo>
                    <a:pt x="8877" y="11188"/>
                  </a:lnTo>
                  <a:lnTo>
                    <a:pt x="8841" y="11188"/>
                  </a:lnTo>
                  <a:lnTo>
                    <a:pt x="8804" y="11225"/>
                  </a:lnTo>
                  <a:lnTo>
                    <a:pt x="8731" y="11298"/>
                  </a:lnTo>
                  <a:lnTo>
                    <a:pt x="9171" y="10454"/>
                  </a:lnTo>
                  <a:lnTo>
                    <a:pt x="9391" y="10051"/>
                  </a:lnTo>
                  <a:lnTo>
                    <a:pt x="9684" y="9647"/>
                  </a:lnTo>
                  <a:lnTo>
                    <a:pt x="9684" y="9611"/>
                  </a:lnTo>
                  <a:lnTo>
                    <a:pt x="9648" y="9611"/>
                  </a:lnTo>
                  <a:lnTo>
                    <a:pt x="9648" y="9574"/>
                  </a:lnTo>
                  <a:lnTo>
                    <a:pt x="9611" y="9611"/>
                  </a:lnTo>
                  <a:lnTo>
                    <a:pt x="9244" y="10014"/>
                  </a:lnTo>
                  <a:lnTo>
                    <a:pt x="8914" y="10418"/>
                  </a:lnTo>
                  <a:lnTo>
                    <a:pt x="8621" y="10858"/>
                  </a:lnTo>
                  <a:lnTo>
                    <a:pt x="8327" y="11335"/>
                  </a:lnTo>
                  <a:lnTo>
                    <a:pt x="7960" y="11225"/>
                  </a:lnTo>
                  <a:lnTo>
                    <a:pt x="7997" y="11188"/>
                  </a:lnTo>
                  <a:lnTo>
                    <a:pt x="7997" y="11151"/>
                  </a:lnTo>
                  <a:lnTo>
                    <a:pt x="7960" y="11115"/>
                  </a:lnTo>
                  <a:lnTo>
                    <a:pt x="7960" y="11078"/>
                  </a:lnTo>
                  <a:lnTo>
                    <a:pt x="7924" y="10968"/>
                  </a:lnTo>
                  <a:lnTo>
                    <a:pt x="7960" y="10858"/>
                  </a:lnTo>
                  <a:lnTo>
                    <a:pt x="8034" y="10601"/>
                  </a:lnTo>
                  <a:lnTo>
                    <a:pt x="8181" y="10308"/>
                  </a:lnTo>
                  <a:lnTo>
                    <a:pt x="8474" y="9831"/>
                  </a:lnTo>
                  <a:lnTo>
                    <a:pt x="8767" y="9427"/>
                  </a:lnTo>
                  <a:lnTo>
                    <a:pt x="8804" y="9391"/>
                  </a:lnTo>
                  <a:lnTo>
                    <a:pt x="8767" y="9317"/>
                  </a:lnTo>
                  <a:lnTo>
                    <a:pt x="8694" y="9317"/>
                  </a:lnTo>
                  <a:lnTo>
                    <a:pt x="8364" y="9537"/>
                  </a:lnTo>
                  <a:lnTo>
                    <a:pt x="8107" y="9831"/>
                  </a:lnTo>
                  <a:lnTo>
                    <a:pt x="7887" y="10124"/>
                  </a:lnTo>
                  <a:lnTo>
                    <a:pt x="7704" y="10454"/>
                  </a:lnTo>
                  <a:lnTo>
                    <a:pt x="7594" y="10784"/>
                  </a:lnTo>
                  <a:lnTo>
                    <a:pt x="7557" y="10968"/>
                  </a:lnTo>
                  <a:lnTo>
                    <a:pt x="7594" y="11115"/>
                  </a:lnTo>
                  <a:lnTo>
                    <a:pt x="7153" y="10968"/>
                  </a:lnTo>
                  <a:lnTo>
                    <a:pt x="6713" y="10784"/>
                  </a:lnTo>
                  <a:lnTo>
                    <a:pt x="6933" y="10564"/>
                  </a:lnTo>
                  <a:lnTo>
                    <a:pt x="7080" y="10344"/>
                  </a:lnTo>
                  <a:lnTo>
                    <a:pt x="7153" y="10234"/>
                  </a:lnTo>
                  <a:lnTo>
                    <a:pt x="7190" y="10124"/>
                  </a:lnTo>
                  <a:lnTo>
                    <a:pt x="7190" y="10088"/>
                  </a:lnTo>
                  <a:lnTo>
                    <a:pt x="7153" y="10088"/>
                  </a:lnTo>
                  <a:lnTo>
                    <a:pt x="7080" y="10124"/>
                  </a:lnTo>
                  <a:lnTo>
                    <a:pt x="7007" y="10161"/>
                  </a:lnTo>
                  <a:lnTo>
                    <a:pt x="6823" y="10308"/>
                  </a:lnTo>
                  <a:lnTo>
                    <a:pt x="6493" y="10564"/>
                  </a:lnTo>
                  <a:lnTo>
                    <a:pt x="6420" y="10638"/>
                  </a:lnTo>
                  <a:lnTo>
                    <a:pt x="5906" y="10344"/>
                  </a:lnTo>
                  <a:lnTo>
                    <a:pt x="6897" y="9904"/>
                  </a:lnTo>
                  <a:lnTo>
                    <a:pt x="7887" y="9391"/>
                  </a:lnTo>
                  <a:lnTo>
                    <a:pt x="8877" y="8877"/>
                  </a:lnTo>
                  <a:lnTo>
                    <a:pt x="9795" y="8327"/>
                  </a:lnTo>
                  <a:lnTo>
                    <a:pt x="10748" y="7740"/>
                  </a:lnTo>
                  <a:lnTo>
                    <a:pt x="11665" y="7116"/>
                  </a:lnTo>
                  <a:lnTo>
                    <a:pt x="12546" y="6456"/>
                  </a:lnTo>
                  <a:lnTo>
                    <a:pt x="13426" y="5796"/>
                  </a:lnTo>
                  <a:lnTo>
                    <a:pt x="13829" y="5429"/>
                  </a:lnTo>
                  <a:close/>
                  <a:moveTo>
                    <a:pt x="1651" y="9757"/>
                  </a:moveTo>
                  <a:lnTo>
                    <a:pt x="1028" y="10711"/>
                  </a:lnTo>
                  <a:lnTo>
                    <a:pt x="991" y="10784"/>
                  </a:lnTo>
                  <a:lnTo>
                    <a:pt x="1028" y="10858"/>
                  </a:lnTo>
                  <a:lnTo>
                    <a:pt x="1028" y="10931"/>
                  </a:lnTo>
                  <a:lnTo>
                    <a:pt x="1101" y="10968"/>
                  </a:lnTo>
                  <a:lnTo>
                    <a:pt x="1358" y="11041"/>
                  </a:lnTo>
                  <a:lnTo>
                    <a:pt x="1651" y="11078"/>
                  </a:lnTo>
                  <a:lnTo>
                    <a:pt x="1908" y="11078"/>
                  </a:lnTo>
                  <a:lnTo>
                    <a:pt x="2165" y="11041"/>
                  </a:lnTo>
                  <a:lnTo>
                    <a:pt x="2715" y="10858"/>
                  </a:lnTo>
                  <a:lnTo>
                    <a:pt x="3229" y="10638"/>
                  </a:lnTo>
                  <a:lnTo>
                    <a:pt x="4769" y="10014"/>
                  </a:lnTo>
                  <a:lnTo>
                    <a:pt x="4953" y="10198"/>
                  </a:lnTo>
                  <a:lnTo>
                    <a:pt x="4072" y="10564"/>
                  </a:lnTo>
                  <a:lnTo>
                    <a:pt x="3192" y="10895"/>
                  </a:lnTo>
                  <a:lnTo>
                    <a:pt x="2238" y="11188"/>
                  </a:lnTo>
                  <a:lnTo>
                    <a:pt x="1248" y="11445"/>
                  </a:lnTo>
                  <a:lnTo>
                    <a:pt x="1101" y="11518"/>
                  </a:lnTo>
                  <a:lnTo>
                    <a:pt x="844" y="11555"/>
                  </a:lnTo>
                  <a:lnTo>
                    <a:pt x="624" y="11555"/>
                  </a:lnTo>
                  <a:lnTo>
                    <a:pt x="551" y="11518"/>
                  </a:lnTo>
                  <a:lnTo>
                    <a:pt x="477" y="11481"/>
                  </a:lnTo>
                  <a:lnTo>
                    <a:pt x="477" y="11408"/>
                  </a:lnTo>
                  <a:lnTo>
                    <a:pt x="514" y="11298"/>
                  </a:lnTo>
                  <a:lnTo>
                    <a:pt x="661" y="11005"/>
                  </a:lnTo>
                  <a:lnTo>
                    <a:pt x="991" y="10601"/>
                  </a:lnTo>
                  <a:lnTo>
                    <a:pt x="1321" y="10161"/>
                  </a:lnTo>
                  <a:lnTo>
                    <a:pt x="1651" y="9757"/>
                  </a:lnTo>
                  <a:close/>
                  <a:moveTo>
                    <a:pt x="16324" y="0"/>
                  </a:moveTo>
                  <a:lnTo>
                    <a:pt x="16140" y="37"/>
                  </a:lnTo>
                  <a:lnTo>
                    <a:pt x="15774" y="147"/>
                  </a:lnTo>
                  <a:lnTo>
                    <a:pt x="15480" y="330"/>
                  </a:lnTo>
                  <a:lnTo>
                    <a:pt x="14636" y="807"/>
                  </a:lnTo>
                  <a:lnTo>
                    <a:pt x="13866" y="1357"/>
                  </a:lnTo>
                  <a:lnTo>
                    <a:pt x="13059" y="1908"/>
                  </a:lnTo>
                  <a:lnTo>
                    <a:pt x="12289" y="2458"/>
                  </a:lnTo>
                  <a:lnTo>
                    <a:pt x="12032" y="2311"/>
                  </a:lnTo>
                  <a:lnTo>
                    <a:pt x="11812" y="2238"/>
                  </a:lnTo>
                  <a:lnTo>
                    <a:pt x="11629" y="2238"/>
                  </a:lnTo>
                  <a:lnTo>
                    <a:pt x="11372" y="2091"/>
                  </a:lnTo>
                  <a:lnTo>
                    <a:pt x="11115" y="1981"/>
                  </a:lnTo>
                  <a:lnTo>
                    <a:pt x="10858" y="1908"/>
                  </a:lnTo>
                  <a:lnTo>
                    <a:pt x="10565" y="1834"/>
                  </a:lnTo>
                  <a:lnTo>
                    <a:pt x="10015" y="1761"/>
                  </a:lnTo>
                  <a:lnTo>
                    <a:pt x="9464" y="1761"/>
                  </a:lnTo>
                  <a:lnTo>
                    <a:pt x="8914" y="1834"/>
                  </a:lnTo>
                  <a:lnTo>
                    <a:pt x="8364" y="1981"/>
                  </a:lnTo>
                  <a:lnTo>
                    <a:pt x="7814" y="2164"/>
                  </a:lnTo>
                  <a:lnTo>
                    <a:pt x="7300" y="2384"/>
                  </a:lnTo>
                  <a:lnTo>
                    <a:pt x="6677" y="2715"/>
                  </a:lnTo>
                  <a:lnTo>
                    <a:pt x="6090" y="3081"/>
                  </a:lnTo>
                  <a:lnTo>
                    <a:pt x="5503" y="3522"/>
                  </a:lnTo>
                  <a:lnTo>
                    <a:pt x="4989" y="3962"/>
                  </a:lnTo>
                  <a:lnTo>
                    <a:pt x="4769" y="4219"/>
                  </a:lnTo>
                  <a:lnTo>
                    <a:pt x="4549" y="4475"/>
                  </a:lnTo>
                  <a:lnTo>
                    <a:pt x="4402" y="4769"/>
                  </a:lnTo>
                  <a:lnTo>
                    <a:pt x="4256" y="5062"/>
                  </a:lnTo>
                  <a:lnTo>
                    <a:pt x="4146" y="5356"/>
                  </a:lnTo>
                  <a:lnTo>
                    <a:pt x="4035" y="5686"/>
                  </a:lnTo>
                  <a:lnTo>
                    <a:pt x="3999" y="6016"/>
                  </a:lnTo>
                  <a:lnTo>
                    <a:pt x="3925" y="6346"/>
                  </a:lnTo>
                  <a:lnTo>
                    <a:pt x="3889" y="6970"/>
                  </a:lnTo>
                  <a:lnTo>
                    <a:pt x="3925" y="7630"/>
                  </a:lnTo>
                  <a:lnTo>
                    <a:pt x="3339" y="7960"/>
                  </a:lnTo>
                  <a:lnTo>
                    <a:pt x="2752" y="8290"/>
                  </a:lnTo>
                  <a:lnTo>
                    <a:pt x="2238" y="8657"/>
                  </a:lnTo>
                  <a:lnTo>
                    <a:pt x="1725" y="9097"/>
                  </a:lnTo>
                  <a:lnTo>
                    <a:pt x="1248" y="9574"/>
                  </a:lnTo>
                  <a:lnTo>
                    <a:pt x="808" y="10051"/>
                  </a:lnTo>
                  <a:lnTo>
                    <a:pt x="404" y="10601"/>
                  </a:lnTo>
                  <a:lnTo>
                    <a:pt x="221" y="10858"/>
                  </a:lnTo>
                  <a:lnTo>
                    <a:pt x="74" y="11151"/>
                  </a:lnTo>
                  <a:lnTo>
                    <a:pt x="1" y="11371"/>
                  </a:lnTo>
                  <a:lnTo>
                    <a:pt x="37" y="11555"/>
                  </a:lnTo>
                  <a:lnTo>
                    <a:pt x="111" y="11738"/>
                  </a:lnTo>
                  <a:lnTo>
                    <a:pt x="184" y="11812"/>
                  </a:lnTo>
                  <a:lnTo>
                    <a:pt x="257" y="11885"/>
                  </a:lnTo>
                  <a:lnTo>
                    <a:pt x="477" y="11958"/>
                  </a:lnTo>
                  <a:lnTo>
                    <a:pt x="697" y="11995"/>
                  </a:lnTo>
                  <a:lnTo>
                    <a:pt x="918" y="11995"/>
                  </a:lnTo>
                  <a:lnTo>
                    <a:pt x="1174" y="11958"/>
                  </a:lnTo>
                  <a:lnTo>
                    <a:pt x="1835" y="11812"/>
                  </a:lnTo>
                  <a:lnTo>
                    <a:pt x="2495" y="11591"/>
                  </a:lnTo>
                  <a:lnTo>
                    <a:pt x="3815" y="11151"/>
                  </a:lnTo>
                  <a:lnTo>
                    <a:pt x="4586" y="10858"/>
                  </a:lnTo>
                  <a:lnTo>
                    <a:pt x="5356" y="10564"/>
                  </a:lnTo>
                  <a:lnTo>
                    <a:pt x="5760" y="10858"/>
                  </a:lnTo>
                  <a:lnTo>
                    <a:pt x="6200" y="11078"/>
                  </a:lnTo>
                  <a:lnTo>
                    <a:pt x="6236" y="11261"/>
                  </a:lnTo>
                  <a:lnTo>
                    <a:pt x="6273" y="11335"/>
                  </a:lnTo>
                  <a:lnTo>
                    <a:pt x="6346" y="11371"/>
                  </a:lnTo>
                  <a:lnTo>
                    <a:pt x="6493" y="11371"/>
                  </a:lnTo>
                  <a:lnTo>
                    <a:pt x="6603" y="11261"/>
                  </a:lnTo>
                  <a:lnTo>
                    <a:pt x="7410" y="11591"/>
                  </a:lnTo>
                  <a:lnTo>
                    <a:pt x="7814" y="11702"/>
                  </a:lnTo>
                  <a:lnTo>
                    <a:pt x="8217" y="11812"/>
                  </a:lnTo>
                  <a:lnTo>
                    <a:pt x="8291" y="11848"/>
                  </a:lnTo>
                  <a:lnTo>
                    <a:pt x="8364" y="11885"/>
                  </a:lnTo>
                  <a:lnTo>
                    <a:pt x="8474" y="11848"/>
                  </a:lnTo>
                  <a:lnTo>
                    <a:pt x="8547" y="11885"/>
                  </a:lnTo>
                  <a:lnTo>
                    <a:pt x="8877" y="11922"/>
                  </a:lnTo>
                  <a:lnTo>
                    <a:pt x="9574" y="11922"/>
                  </a:lnTo>
                  <a:lnTo>
                    <a:pt x="9905" y="11885"/>
                  </a:lnTo>
                  <a:lnTo>
                    <a:pt x="10235" y="11812"/>
                  </a:lnTo>
                  <a:lnTo>
                    <a:pt x="10565" y="11702"/>
                  </a:lnTo>
                  <a:lnTo>
                    <a:pt x="10895" y="11555"/>
                  </a:lnTo>
                  <a:lnTo>
                    <a:pt x="11225" y="11408"/>
                  </a:lnTo>
                  <a:lnTo>
                    <a:pt x="11555" y="11225"/>
                  </a:lnTo>
                  <a:lnTo>
                    <a:pt x="11885" y="11041"/>
                  </a:lnTo>
                  <a:lnTo>
                    <a:pt x="12179" y="10784"/>
                  </a:lnTo>
                  <a:lnTo>
                    <a:pt x="12472" y="10564"/>
                  </a:lnTo>
                  <a:lnTo>
                    <a:pt x="12766" y="10308"/>
                  </a:lnTo>
                  <a:lnTo>
                    <a:pt x="13022" y="10014"/>
                  </a:lnTo>
                  <a:lnTo>
                    <a:pt x="13279" y="9721"/>
                  </a:lnTo>
                  <a:lnTo>
                    <a:pt x="13499" y="9391"/>
                  </a:lnTo>
                  <a:lnTo>
                    <a:pt x="13719" y="9097"/>
                  </a:lnTo>
                  <a:lnTo>
                    <a:pt x="13903" y="8730"/>
                  </a:lnTo>
                  <a:lnTo>
                    <a:pt x="14050" y="8400"/>
                  </a:lnTo>
                  <a:lnTo>
                    <a:pt x="14196" y="8033"/>
                  </a:lnTo>
                  <a:lnTo>
                    <a:pt x="14306" y="7667"/>
                  </a:lnTo>
                  <a:lnTo>
                    <a:pt x="14380" y="7300"/>
                  </a:lnTo>
                  <a:lnTo>
                    <a:pt x="14453" y="6933"/>
                  </a:lnTo>
                  <a:lnTo>
                    <a:pt x="14490" y="6529"/>
                  </a:lnTo>
                  <a:lnTo>
                    <a:pt x="14490" y="6163"/>
                  </a:lnTo>
                  <a:lnTo>
                    <a:pt x="14453" y="5796"/>
                  </a:lnTo>
                  <a:lnTo>
                    <a:pt x="14380" y="5429"/>
                  </a:lnTo>
                  <a:lnTo>
                    <a:pt x="14270" y="5062"/>
                  </a:lnTo>
                  <a:lnTo>
                    <a:pt x="15113" y="4329"/>
                  </a:lnTo>
                  <a:lnTo>
                    <a:pt x="15920" y="3558"/>
                  </a:lnTo>
                  <a:lnTo>
                    <a:pt x="16434" y="3045"/>
                  </a:lnTo>
                  <a:lnTo>
                    <a:pt x="16691" y="2751"/>
                  </a:lnTo>
                  <a:lnTo>
                    <a:pt x="16947" y="2458"/>
                  </a:lnTo>
                  <a:lnTo>
                    <a:pt x="17168" y="2128"/>
                  </a:lnTo>
                  <a:lnTo>
                    <a:pt x="17351" y="1798"/>
                  </a:lnTo>
                  <a:lnTo>
                    <a:pt x="17461" y="1431"/>
                  </a:lnTo>
                  <a:lnTo>
                    <a:pt x="17461" y="1247"/>
                  </a:lnTo>
                  <a:lnTo>
                    <a:pt x="17461" y="1064"/>
                  </a:lnTo>
                  <a:lnTo>
                    <a:pt x="17388" y="770"/>
                  </a:lnTo>
                  <a:lnTo>
                    <a:pt x="17278" y="514"/>
                  </a:lnTo>
                  <a:lnTo>
                    <a:pt x="17094" y="257"/>
                  </a:lnTo>
                  <a:lnTo>
                    <a:pt x="16837" y="74"/>
                  </a:lnTo>
                  <a:lnTo>
                    <a:pt x="16691" y="37"/>
                  </a:lnTo>
                  <a:lnTo>
                    <a:pt x="16507"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31" name="Google Shape;531;p22"/>
            <p:cNvSpPr/>
            <p:nvPr/>
          </p:nvSpPr>
          <p:spPr>
            <a:xfrm>
              <a:off x="6405225" y="2154575"/>
              <a:ext cx="328325" cy="339325"/>
            </a:xfrm>
            <a:custGeom>
              <a:rect b="b" l="l" r="r" t="t"/>
              <a:pathLst>
                <a:path extrusionOk="0" h="13573" w="13133">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32" name="Google Shape;532;p22"/>
            <p:cNvSpPr/>
            <p:nvPr/>
          </p:nvSpPr>
          <p:spPr>
            <a:xfrm>
              <a:off x="6537275" y="2750650"/>
              <a:ext cx="459450" cy="475050"/>
            </a:xfrm>
            <a:custGeom>
              <a:rect b="b" l="l" r="r" t="t"/>
              <a:pathLst>
                <a:path extrusionOk="0" h="19002" w="18378">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33" name="Google Shape;533;p22"/>
            <p:cNvSpPr/>
            <p:nvPr/>
          </p:nvSpPr>
          <p:spPr>
            <a:xfrm>
              <a:off x="6855475" y="1544725"/>
              <a:ext cx="444800" cy="353100"/>
            </a:xfrm>
            <a:custGeom>
              <a:rect b="b" l="l" r="r" t="t"/>
              <a:pathLst>
                <a:path extrusionOk="0" h="14124" w="17792">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34" name="Google Shape;534;p22"/>
            <p:cNvSpPr/>
            <p:nvPr/>
          </p:nvSpPr>
          <p:spPr>
            <a:xfrm>
              <a:off x="6844475" y="1037625"/>
              <a:ext cx="414525" cy="389750"/>
            </a:xfrm>
            <a:custGeom>
              <a:rect b="b" l="l" r="r" t="t"/>
              <a:pathLst>
                <a:path extrusionOk="0" h="15590" w="16581">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35" name="Google Shape;535;p22"/>
            <p:cNvSpPr/>
            <p:nvPr/>
          </p:nvSpPr>
          <p:spPr>
            <a:xfrm>
              <a:off x="6553775" y="1840025"/>
              <a:ext cx="234775" cy="276975"/>
            </a:xfrm>
            <a:custGeom>
              <a:rect b="b" l="l" r="r" t="t"/>
              <a:pathLst>
                <a:path extrusionOk="0" h="11079" w="9391">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36" name="Google Shape;536;p22"/>
            <p:cNvSpPr/>
            <p:nvPr/>
          </p:nvSpPr>
          <p:spPr>
            <a:xfrm>
              <a:off x="6618875" y="2550725"/>
              <a:ext cx="408125" cy="156850"/>
            </a:xfrm>
            <a:custGeom>
              <a:rect b="b" l="l" r="r" t="t"/>
              <a:pathLst>
                <a:path extrusionOk="0" h="6274" w="16325">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37" name="Google Shape;537;p22"/>
            <p:cNvSpPr/>
            <p:nvPr/>
          </p:nvSpPr>
          <p:spPr>
            <a:xfrm>
              <a:off x="6336425" y="4507675"/>
              <a:ext cx="520000" cy="365000"/>
            </a:xfrm>
            <a:custGeom>
              <a:rect b="b" l="l" r="r" t="t"/>
              <a:pathLst>
                <a:path extrusionOk="0" h="14600" w="2080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38" name="Google Shape;538;p22"/>
            <p:cNvSpPr/>
            <p:nvPr/>
          </p:nvSpPr>
          <p:spPr>
            <a:xfrm>
              <a:off x="6425400" y="3728200"/>
              <a:ext cx="342075" cy="360425"/>
            </a:xfrm>
            <a:custGeom>
              <a:rect b="b" l="l" r="r" t="t"/>
              <a:pathLst>
                <a:path extrusionOk="0" h="14417" w="13683">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39" name="Google Shape;539;p22"/>
            <p:cNvSpPr/>
            <p:nvPr/>
          </p:nvSpPr>
          <p:spPr>
            <a:xfrm>
              <a:off x="6789450" y="3384325"/>
              <a:ext cx="262300" cy="186175"/>
            </a:xfrm>
            <a:custGeom>
              <a:rect b="b" l="l" r="r" t="t"/>
              <a:pathLst>
                <a:path extrusionOk="0" h="7447" w="10492">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40" name="Google Shape;540;p22"/>
            <p:cNvSpPr/>
            <p:nvPr/>
          </p:nvSpPr>
          <p:spPr>
            <a:xfrm>
              <a:off x="6950850" y="4617725"/>
              <a:ext cx="254050" cy="162350"/>
            </a:xfrm>
            <a:custGeom>
              <a:rect b="b" l="l" r="r" t="t"/>
              <a:pathLst>
                <a:path extrusionOk="0" h="6494" w="10162">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41" name="Google Shape;541;p22"/>
            <p:cNvSpPr/>
            <p:nvPr/>
          </p:nvSpPr>
          <p:spPr>
            <a:xfrm>
              <a:off x="6051225" y="1090800"/>
              <a:ext cx="285225" cy="283400"/>
            </a:xfrm>
            <a:custGeom>
              <a:rect b="b" l="l" r="r" t="t"/>
              <a:pathLst>
                <a:path extrusionOk="0" h="11336" w="11409">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42" name="Google Shape;542;p22"/>
            <p:cNvSpPr/>
            <p:nvPr/>
          </p:nvSpPr>
          <p:spPr>
            <a:xfrm>
              <a:off x="6849975" y="3631900"/>
              <a:ext cx="270550" cy="339350"/>
            </a:xfrm>
            <a:custGeom>
              <a:rect b="b" l="l" r="r" t="t"/>
              <a:pathLst>
                <a:path extrusionOk="0" h="13574" w="10822">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43" name="Google Shape;543;p22"/>
            <p:cNvSpPr/>
            <p:nvPr/>
          </p:nvSpPr>
          <p:spPr>
            <a:xfrm>
              <a:off x="6351100" y="3281600"/>
              <a:ext cx="366850" cy="361350"/>
            </a:xfrm>
            <a:custGeom>
              <a:rect b="b" l="l" r="r" t="t"/>
              <a:pathLst>
                <a:path extrusionOk="0" h="14454" w="14674">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44" name="Google Shape;544;p22"/>
            <p:cNvSpPr/>
            <p:nvPr/>
          </p:nvSpPr>
          <p:spPr>
            <a:xfrm>
              <a:off x="6316250" y="3040425"/>
              <a:ext cx="137600" cy="122000"/>
            </a:xfrm>
            <a:custGeom>
              <a:rect b="b" l="l" r="r" t="t"/>
              <a:pathLst>
                <a:path extrusionOk="0" h="4880" w="5504">
                  <a:moveTo>
                    <a:pt x="5173" y="0"/>
                  </a:moveTo>
                  <a:lnTo>
                    <a:pt x="5063" y="37"/>
                  </a:lnTo>
                  <a:lnTo>
                    <a:pt x="4990" y="110"/>
                  </a:lnTo>
                  <a:lnTo>
                    <a:pt x="4770" y="404"/>
                  </a:lnTo>
                  <a:lnTo>
                    <a:pt x="4513" y="624"/>
                  </a:lnTo>
                  <a:lnTo>
                    <a:pt x="4219" y="844"/>
                  </a:lnTo>
                  <a:lnTo>
                    <a:pt x="3926" y="991"/>
                  </a:lnTo>
                  <a:lnTo>
                    <a:pt x="3742" y="1064"/>
                  </a:lnTo>
                  <a:lnTo>
                    <a:pt x="3559" y="1101"/>
                  </a:lnTo>
                  <a:lnTo>
                    <a:pt x="3229" y="1101"/>
                  </a:lnTo>
                  <a:lnTo>
                    <a:pt x="2862" y="1028"/>
                  </a:lnTo>
                  <a:lnTo>
                    <a:pt x="2532" y="917"/>
                  </a:lnTo>
                  <a:lnTo>
                    <a:pt x="2239" y="807"/>
                  </a:lnTo>
                  <a:lnTo>
                    <a:pt x="1908" y="734"/>
                  </a:lnTo>
                  <a:lnTo>
                    <a:pt x="1578" y="661"/>
                  </a:lnTo>
                  <a:lnTo>
                    <a:pt x="1248" y="624"/>
                  </a:lnTo>
                  <a:lnTo>
                    <a:pt x="918" y="661"/>
                  </a:lnTo>
                  <a:lnTo>
                    <a:pt x="625" y="771"/>
                  </a:lnTo>
                  <a:lnTo>
                    <a:pt x="478" y="844"/>
                  </a:lnTo>
                  <a:lnTo>
                    <a:pt x="368" y="954"/>
                  </a:lnTo>
                  <a:lnTo>
                    <a:pt x="258" y="1064"/>
                  </a:lnTo>
                  <a:lnTo>
                    <a:pt x="148" y="1211"/>
                  </a:lnTo>
                  <a:lnTo>
                    <a:pt x="111" y="1284"/>
                  </a:lnTo>
                  <a:lnTo>
                    <a:pt x="111" y="1321"/>
                  </a:lnTo>
                  <a:lnTo>
                    <a:pt x="148" y="1431"/>
                  </a:lnTo>
                  <a:lnTo>
                    <a:pt x="258" y="1468"/>
                  </a:lnTo>
                  <a:lnTo>
                    <a:pt x="368" y="1468"/>
                  </a:lnTo>
                  <a:lnTo>
                    <a:pt x="698" y="1284"/>
                  </a:lnTo>
                  <a:lnTo>
                    <a:pt x="1028" y="1174"/>
                  </a:lnTo>
                  <a:lnTo>
                    <a:pt x="1028" y="2531"/>
                  </a:lnTo>
                  <a:lnTo>
                    <a:pt x="955" y="3228"/>
                  </a:lnTo>
                  <a:lnTo>
                    <a:pt x="881" y="3925"/>
                  </a:lnTo>
                  <a:lnTo>
                    <a:pt x="698" y="3852"/>
                  </a:lnTo>
                  <a:lnTo>
                    <a:pt x="551" y="3742"/>
                  </a:lnTo>
                  <a:lnTo>
                    <a:pt x="368" y="3632"/>
                  </a:lnTo>
                  <a:lnTo>
                    <a:pt x="184" y="3522"/>
                  </a:lnTo>
                  <a:lnTo>
                    <a:pt x="111" y="3522"/>
                  </a:lnTo>
                  <a:lnTo>
                    <a:pt x="38" y="3595"/>
                  </a:lnTo>
                  <a:lnTo>
                    <a:pt x="1" y="3669"/>
                  </a:lnTo>
                  <a:lnTo>
                    <a:pt x="1" y="3779"/>
                  </a:lnTo>
                  <a:lnTo>
                    <a:pt x="38" y="3962"/>
                  </a:lnTo>
                  <a:lnTo>
                    <a:pt x="148" y="4145"/>
                  </a:lnTo>
                  <a:lnTo>
                    <a:pt x="294" y="4256"/>
                  </a:lnTo>
                  <a:lnTo>
                    <a:pt x="514" y="4402"/>
                  </a:lnTo>
                  <a:lnTo>
                    <a:pt x="735" y="4476"/>
                  </a:lnTo>
                  <a:lnTo>
                    <a:pt x="1175" y="4476"/>
                  </a:lnTo>
                  <a:lnTo>
                    <a:pt x="1248" y="4439"/>
                  </a:lnTo>
                  <a:lnTo>
                    <a:pt x="1321" y="4402"/>
                  </a:lnTo>
                  <a:lnTo>
                    <a:pt x="1395" y="4256"/>
                  </a:lnTo>
                  <a:lnTo>
                    <a:pt x="1505" y="3485"/>
                  </a:lnTo>
                  <a:lnTo>
                    <a:pt x="1578" y="2715"/>
                  </a:lnTo>
                  <a:lnTo>
                    <a:pt x="1578" y="1908"/>
                  </a:lnTo>
                  <a:lnTo>
                    <a:pt x="1542" y="1504"/>
                  </a:lnTo>
                  <a:lnTo>
                    <a:pt x="1505" y="1138"/>
                  </a:lnTo>
                  <a:lnTo>
                    <a:pt x="1762" y="1174"/>
                  </a:lnTo>
                  <a:lnTo>
                    <a:pt x="2128" y="1321"/>
                  </a:lnTo>
                  <a:lnTo>
                    <a:pt x="2459" y="1431"/>
                  </a:lnTo>
                  <a:lnTo>
                    <a:pt x="2825" y="1578"/>
                  </a:lnTo>
                  <a:lnTo>
                    <a:pt x="3192" y="1651"/>
                  </a:lnTo>
                  <a:lnTo>
                    <a:pt x="3486" y="1651"/>
                  </a:lnTo>
                  <a:lnTo>
                    <a:pt x="3449" y="2531"/>
                  </a:lnTo>
                  <a:lnTo>
                    <a:pt x="3412" y="3449"/>
                  </a:lnTo>
                  <a:lnTo>
                    <a:pt x="3412" y="3999"/>
                  </a:lnTo>
                  <a:lnTo>
                    <a:pt x="3412" y="4256"/>
                  </a:lnTo>
                  <a:lnTo>
                    <a:pt x="3412" y="4366"/>
                  </a:lnTo>
                  <a:lnTo>
                    <a:pt x="3412" y="4402"/>
                  </a:lnTo>
                  <a:lnTo>
                    <a:pt x="3449" y="4402"/>
                  </a:lnTo>
                  <a:lnTo>
                    <a:pt x="3412" y="4476"/>
                  </a:lnTo>
                  <a:lnTo>
                    <a:pt x="3376" y="4512"/>
                  </a:lnTo>
                  <a:lnTo>
                    <a:pt x="3376" y="4659"/>
                  </a:lnTo>
                  <a:lnTo>
                    <a:pt x="3376" y="4696"/>
                  </a:lnTo>
                  <a:lnTo>
                    <a:pt x="3412" y="4806"/>
                  </a:lnTo>
                  <a:lnTo>
                    <a:pt x="3522" y="4879"/>
                  </a:lnTo>
                  <a:lnTo>
                    <a:pt x="3632" y="4879"/>
                  </a:lnTo>
                  <a:lnTo>
                    <a:pt x="3742" y="4842"/>
                  </a:lnTo>
                  <a:lnTo>
                    <a:pt x="3853" y="4732"/>
                  </a:lnTo>
                  <a:lnTo>
                    <a:pt x="3926" y="4586"/>
                  </a:lnTo>
                  <a:lnTo>
                    <a:pt x="3926" y="4439"/>
                  </a:lnTo>
                  <a:lnTo>
                    <a:pt x="3926" y="4256"/>
                  </a:lnTo>
                  <a:lnTo>
                    <a:pt x="3963" y="3045"/>
                  </a:lnTo>
                  <a:lnTo>
                    <a:pt x="3963" y="1871"/>
                  </a:lnTo>
                  <a:lnTo>
                    <a:pt x="3963" y="1541"/>
                  </a:lnTo>
                  <a:lnTo>
                    <a:pt x="4366" y="1394"/>
                  </a:lnTo>
                  <a:lnTo>
                    <a:pt x="4733" y="1138"/>
                  </a:lnTo>
                  <a:lnTo>
                    <a:pt x="5063" y="844"/>
                  </a:lnTo>
                  <a:lnTo>
                    <a:pt x="5320" y="551"/>
                  </a:lnTo>
                  <a:lnTo>
                    <a:pt x="5467" y="367"/>
                  </a:lnTo>
                  <a:lnTo>
                    <a:pt x="5503" y="257"/>
                  </a:lnTo>
                  <a:lnTo>
                    <a:pt x="5503" y="184"/>
                  </a:lnTo>
                  <a:lnTo>
                    <a:pt x="5430" y="74"/>
                  </a:lnTo>
                  <a:lnTo>
                    <a:pt x="5356" y="37"/>
                  </a:lnTo>
                  <a:lnTo>
                    <a:pt x="5283"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45" name="Google Shape;545;p22"/>
            <p:cNvSpPr/>
            <p:nvPr/>
          </p:nvSpPr>
          <p:spPr>
            <a:xfrm>
              <a:off x="6879325" y="4294925"/>
              <a:ext cx="344825" cy="254975"/>
            </a:xfrm>
            <a:custGeom>
              <a:rect b="b" l="l" r="r" t="t"/>
              <a:pathLst>
                <a:path extrusionOk="0" h="10199" w="13793">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46" name="Google Shape;546;p22"/>
            <p:cNvSpPr/>
            <p:nvPr/>
          </p:nvSpPr>
          <p:spPr>
            <a:xfrm>
              <a:off x="6114500" y="2324225"/>
              <a:ext cx="158675" cy="329225"/>
            </a:xfrm>
            <a:custGeom>
              <a:rect b="b" l="l" r="r" t="t"/>
              <a:pathLst>
                <a:path extrusionOk="0" h="13169" w="6347">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47" name="Google Shape;547;p22"/>
            <p:cNvSpPr/>
            <p:nvPr/>
          </p:nvSpPr>
          <p:spPr>
            <a:xfrm>
              <a:off x="6335525" y="1405350"/>
              <a:ext cx="442025" cy="375100"/>
            </a:xfrm>
            <a:custGeom>
              <a:rect b="b" l="l" r="r" t="t"/>
              <a:pathLst>
                <a:path extrusionOk="0" h="15004" w="17681">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48" name="Google Shape;548;p22"/>
            <p:cNvSpPr/>
            <p:nvPr/>
          </p:nvSpPr>
          <p:spPr>
            <a:xfrm>
              <a:off x="6059500" y="3516375"/>
              <a:ext cx="268700" cy="232025"/>
            </a:xfrm>
            <a:custGeom>
              <a:rect b="b" l="l" r="r" t="t"/>
              <a:pathLst>
                <a:path extrusionOk="0" h="9281" w="10748">
                  <a:moveTo>
                    <a:pt x="4072" y="550"/>
                  </a:moveTo>
                  <a:lnTo>
                    <a:pt x="4329" y="587"/>
                  </a:lnTo>
                  <a:lnTo>
                    <a:pt x="4585" y="697"/>
                  </a:lnTo>
                  <a:lnTo>
                    <a:pt x="4842" y="844"/>
                  </a:lnTo>
                  <a:lnTo>
                    <a:pt x="5025" y="1064"/>
                  </a:lnTo>
                  <a:lnTo>
                    <a:pt x="5136" y="1211"/>
                  </a:lnTo>
                  <a:lnTo>
                    <a:pt x="5209" y="1394"/>
                  </a:lnTo>
                  <a:lnTo>
                    <a:pt x="5246" y="1541"/>
                  </a:lnTo>
                  <a:lnTo>
                    <a:pt x="5282" y="1724"/>
                  </a:lnTo>
                  <a:lnTo>
                    <a:pt x="5282" y="2091"/>
                  </a:lnTo>
                  <a:lnTo>
                    <a:pt x="5246" y="2458"/>
                  </a:lnTo>
                  <a:lnTo>
                    <a:pt x="5209" y="2641"/>
                  </a:lnTo>
                  <a:lnTo>
                    <a:pt x="4695" y="1761"/>
                  </a:lnTo>
                  <a:lnTo>
                    <a:pt x="4072" y="550"/>
                  </a:lnTo>
                  <a:close/>
                  <a:moveTo>
                    <a:pt x="1357" y="3008"/>
                  </a:moveTo>
                  <a:lnTo>
                    <a:pt x="1504" y="3265"/>
                  </a:lnTo>
                  <a:lnTo>
                    <a:pt x="1614" y="3558"/>
                  </a:lnTo>
                  <a:lnTo>
                    <a:pt x="1797" y="3852"/>
                  </a:lnTo>
                  <a:lnTo>
                    <a:pt x="1467" y="3778"/>
                  </a:lnTo>
                  <a:lnTo>
                    <a:pt x="1137" y="3742"/>
                  </a:lnTo>
                  <a:lnTo>
                    <a:pt x="1321" y="3118"/>
                  </a:lnTo>
                  <a:lnTo>
                    <a:pt x="1357" y="3008"/>
                  </a:lnTo>
                  <a:close/>
                  <a:moveTo>
                    <a:pt x="3815" y="550"/>
                  </a:moveTo>
                  <a:lnTo>
                    <a:pt x="4072" y="1174"/>
                  </a:lnTo>
                  <a:lnTo>
                    <a:pt x="4329" y="1798"/>
                  </a:lnTo>
                  <a:lnTo>
                    <a:pt x="4695" y="2531"/>
                  </a:lnTo>
                  <a:lnTo>
                    <a:pt x="5099" y="3265"/>
                  </a:lnTo>
                  <a:lnTo>
                    <a:pt x="4989" y="3852"/>
                  </a:lnTo>
                  <a:lnTo>
                    <a:pt x="4732" y="3191"/>
                  </a:lnTo>
                  <a:lnTo>
                    <a:pt x="4475" y="2531"/>
                  </a:lnTo>
                  <a:lnTo>
                    <a:pt x="4255" y="1981"/>
                  </a:lnTo>
                  <a:lnTo>
                    <a:pt x="4035" y="1467"/>
                  </a:lnTo>
                  <a:lnTo>
                    <a:pt x="3742" y="880"/>
                  </a:lnTo>
                  <a:lnTo>
                    <a:pt x="3558" y="587"/>
                  </a:lnTo>
                  <a:lnTo>
                    <a:pt x="3815" y="550"/>
                  </a:lnTo>
                  <a:close/>
                  <a:moveTo>
                    <a:pt x="1761" y="1724"/>
                  </a:moveTo>
                  <a:lnTo>
                    <a:pt x="1724" y="1798"/>
                  </a:lnTo>
                  <a:lnTo>
                    <a:pt x="1761" y="1944"/>
                  </a:lnTo>
                  <a:lnTo>
                    <a:pt x="1834" y="2018"/>
                  </a:lnTo>
                  <a:lnTo>
                    <a:pt x="1944" y="2054"/>
                  </a:lnTo>
                  <a:lnTo>
                    <a:pt x="2054" y="2054"/>
                  </a:lnTo>
                  <a:lnTo>
                    <a:pt x="2274" y="2531"/>
                  </a:lnTo>
                  <a:lnTo>
                    <a:pt x="2458" y="2971"/>
                  </a:lnTo>
                  <a:lnTo>
                    <a:pt x="3008" y="4182"/>
                  </a:lnTo>
                  <a:lnTo>
                    <a:pt x="3081" y="4329"/>
                  </a:lnTo>
                  <a:lnTo>
                    <a:pt x="2825" y="4255"/>
                  </a:lnTo>
                  <a:lnTo>
                    <a:pt x="2458" y="4072"/>
                  </a:lnTo>
                  <a:lnTo>
                    <a:pt x="2164" y="3742"/>
                  </a:lnTo>
                  <a:lnTo>
                    <a:pt x="1944" y="3375"/>
                  </a:lnTo>
                  <a:lnTo>
                    <a:pt x="1724" y="2935"/>
                  </a:lnTo>
                  <a:lnTo>
                    <a:pt x="1651" y="2715"/>
                  </a:lnTo>
                  <a:lnTo>
                    <a:pt x="1504" y="2494"/>
                  </a:lnTo>
                  <a:lnTo>
                    <a:pt x="1724" y="1761"/>
                  </a:lnTo>
                  <a:lnTo>
                    <a:pt x="1761" y="1724"/>
                  </a:lnTo>
                  <a:close/>
                  <a:moveTo>
                    <a:pt x="2604" y="1174"/>
                  </a:moveTo>
                  <a:lnTo>
                    <a:pt x="2715" y="1614"/>
                  </a:lnTo>
                  <a:lnTo>
                    <a:pt x="2861" y="2054"/>
                  </a:lnTo>
                  <a:lnTo>
                    <a:pt x="3228" y="2898"/>
                  </a:lnTo>
                  <a:lnTo>
                    <a:pt x="3998" y="4695"/>
                  </a:lnTo>
                  <a:lnTo>
                    <a:pt x="3632" y="4549"/>
                  </a:lnTo>
                  <a:lnTo>
                    <a:pt x="3522" y="4365"/>
                  </a:lnTo>
                  <a:lnTo>
                    <a:pt x="3301" y="3888"/>
                  </a:lnTo>
                  <a:lnTo>
                    <a:pt x="2861" y="2935"/>
                  </a:lnTo>
                  <a:lnTo>
                    <a:pt x="2274" y="1834"/>
                  </a:lnTo>
                  <a:lnTo>
                    <a:pt x="2311" y="1651"/>
                  </a:lnTo>
                  <a:lnTo>
                    <a:pt x="2421" y="1467"/>
                  </a:lnTo>
                  <a:lnTo>
                    <a:pt x="2604" y="1174"/>
                  </a:lnTo>
                  <a:close/>
                  <a:moveTo>
                    <a:pt x="3338" y="660"/>
                  </a:moveTo>
                  <a:lnTo>
                    <a:pt x="3375" y="770"/>
                  </a:lnTo>
                  <a:lnTo>
                    <a:pt x="3668" y="1467"/>
                  </a:lnTo>
                  <a:lnTo>
                    <a:pt x="3962" y="2164"/>
                  </a:lnTo>
                  <a:lnTo>
                    <a:pt x="4182" y="2788"/>
                  </a:lnTo>
                  <a:lnTo>
                    <a:pt x="4402" y="3412"/>
                  </a:lnTo>
                  <a:lnTo>
                    <a:pt x="4769" y="4659"/>
                  </a:lnTo>
                  <a:lnTo>
                    <a:pt x="4732" y="4805"/>
                  </a:lnTo>
                  <a:lnTo>
                    <a:pt x="4659" y="4805"/>
                  </a:lnTo>
                  <a:lnTo>
                    <a:pt x="4549" y="4842"/>
                  </a:lnTo>
                  <a:lnTo>
                    <a:pt x="3668" y="2971"/>
                  </a:lnTo>
                  <a:lnTo>
                    <a:pt x="3191" y="1981"/>
                  </a:lnTo>
                  <a:lnTo>
                    <a:pt x="2971" y="1504"/>
                  </a:lnTo>
                  <a:lnTo>
                    <a:pt x="2788" y="991"/>
                  </a:lnTo>
                  <a:lnTo>
                    <a:pt x="3045" y="807"/>
                  </a:lnTo>
                  <a:lnTo>
                    <a:pt x="3338" y="660"/>
                  </a:lnTo>
                  <a:close/>
                  <a:moveTo>
                    <a:pt x="7703" y="4952"/>
                  </a:moveTo>
                  <a:lnTo>
                    <a:pt x="7960" y="5246"/>
                  </a:lnTo>
                  <a:lnTo>
                    <a:pt x="7960" y="5246"/>
                  </a:lnTo>
                  <a:lnTo>
                    <a:pt x="7887" y="5209"/>
                  </a:lnTo>
                  <a:lnTo>
                    <a:pt x="7593" y="5319"/>
                  </a:lnTo>
                  <a:lnTo>
                    <a:pt x="7300" y="5466"/>
                  </a:lnTo>
                  <a:lnTo>
                    <a:pt x="7190" y="5356"/>
                  </a:lnTo>
                  <a:lnTo>
                    <a:pt x="7080" y="5246"/>
                  </a:lnTo>
                  <a:lnTo>
                    <a:pt x="7373" y="5099"/>
                  </a:lnTo>
                  <a:lnTo>
                    <a:pt x="7703" y="4952"/>
                  </a:lnTo>
                  <a:close/>
                  <a:moveTo>
                    <a:pt x="8070" y="5356"/>
                  </a:moveTo>
                  <a:lnTo>
                    <a:pt x="8180" y="5466"/>
                  </a:lnTo>
                  <a:lnTo>
                    <a:pt x="7923" y="5576"/>
                  </a:lnTo>
                  <a:lnTo>
                    <a:pt x="7923" y="5576"/>
                  </a:lnTo>
                  <a:lnTo>
                    <a:pt x="8033" y="5429"/>
                  </a:lnTo>
                  <a:lnTo>
                    <a:pt x="8070" y="5356"/>
                  </a:lnTo>
                  <a:close/>
                  <a:moveTo>
                    <a:pt x="7556" y="5612"/>
                  </a:moveTo>
                  <a:lnTo>
                    <a:pt x="7483" y="5722"/>
                  </a:lnTo>
                  <a:lnTo>
                    <a:pt x="7483" y="5686"/>
                  </a:lnTo>
                  <a:lnTo>
                    <a:pt x="7556" y="5612"/>
                  </a:lnTo>
                  <a:close/>
                  <a:moveTo>
                    <a:pt x="8327" y="5649"/>
                  </a:moveTo>
                  <a:lnTo>
                    <a:pt x="8327" y="5686"/>
                  </a:lnTo>
                  <a:lnTo>
                    <a:pt x="7850" y="6163"/>
                  </a:lnTo>
                  <a:lnTo>
                    <a:pt x="7740" y="6016"/>
                  </a:lnTo>
                  <a:lnTo>
                    <a:pt x="7997" y="5796"/>
                  </a:lnTo>
                  <a:lnTo>
                    <a:pt x="8327" y="5649"/>
                  </a:lnTo>
                  <a:close/>
                  <a:moveTo>
                    <a:pt x="8437" y="5796"/>
                  </a:moveTo>
                  <a:lnTo>
                    <a:pt x="8584" y="6053"/>
                  </a:lnTo>
                  <a:lnTo>
                    <a:pt x="8143" y="6163"/>
                  </a:lnTo>
                  <a:lnTo>
                    <a:pt x="8437" y="5796"/>
                  </a:lnTo>
                  <a:close/>
                  <a:moveTo>
                    <a:pt x="8437" y="6346"/>
                  </a:moveTo>
                  <a:lnTo>
                    <a:pt x="8180" y="6676"/>
                  </a:lnTo>
                  <a:lnTo>
                    <a:pt x="8107" y="6493"/>
                  </a:lnTo>
                  <a:lnTo>
                    <a:pt x="8437" y="6346"/>
                  </a:lnTo>
                  <a:close/>
                  <a:moveTo>
                    <a:pt x="8767" y="6309"/>
                  </a:moveTo>
                  <a:lnTo>
                    <a:pt x="8840" y="6419"/>
                  </a:lnTo>
                  <a:lnTo>
                    <a:pt x="8547" y="6676"/>
                  </a:lnTo>
                  <a:lnTo>
                    <a:pt x="8767" y="6309"/>
                  </a:lnTo>
                  <a:close/>
                  <a:moveTo>
                    <a:pt x="9024" y="4695"/>
                  </a:moveTo>
                  <a:lnTo>
                    <a:pt x="9244" y="4732"/>
                  </a:lnTo>
                  <a:lnTo>
                    <a:pt x="9464" y="4805"/>
                  </a:lnTo>
                  <a:lnTo>
                    <a:pt x="9647" y="4915"/>
                  </a:lnTo>
                  <a:lnTo>
                    <a:pt x="9831" y="5062"/>
                  </a:lnTo>
                  <a:lnTo>
                    <a:pt x="9904" y="5099"/>
                  </a:lnTo>
                  <a:lnTo>
                    <a:pt x="9941" y="5099"/>
                  </a:lnTo>
                  <a:lnTo>
                    <a:pt x="10051" y="5209"/>
                  </a:lnTo>
                  <a:lnTo>
                    <a:pt x="10161" y="5429"/>
                  </a:lnTo>
                  <a:lnTo>
                    <a:pt x="10198" y="5649"/>
                  </a:lnTo>
                  <a:lnTo>
                    <a:pt x="10234" y="5869"/>
                  </a:lnTo>
                  <a:lnTo>
                    <a:pt x="10198" y="6089"/>
                  </a:lnTo>
                  <a:lnTo>
                    <a:pt x="10161" y="6346"/>
                  </a:lnTo>
                  <a:lnTo>
                    <a:pt x="10088" y="6566"/>
                  </a:lnTo>
                  <a:lnTo>
                    <a:pt x="9941" y="7006"/>
                  </a:lnTo>
                  <a:lnTo>
                    <a:pt x="9904" y="7080"/>
                  </a:lnTo>
                  <a:lnTo>
                    <a:pt x="9647" y="6676"/>
                  </a:lnTo>
                  <a:lnTo>
                    <a:pt x="9024" y="5832"/>
                  </a:lnTo>
                  <a:lnTo>
                    <a:pt x="8620" y="5282"/>
                  </a:lnTo>
                  <a:lnTo>
                    <a:pt x="8400" y="5025"/>
                  </a:lnTo>
                  <a:lnTo>
                    <a:pt x="8143" y="4842"/>
                  </a:lnTo>
                  <a:lnTo>
                    <a:pt x="8584" y="4732"/>
                  </a:lnTo>
                  <a:lnTo>
                    <a:pt x="8804" y="4695"/>
                  </a:lnTo>
                  <a:close/>
                  <a:moveTo>
                    <a:pt x="1064" y="3962"/>
                  </a:moveTo>
                  <a:lnTo>
                    <a:pt x="1357" y="4182"/>
                  </a:lnTo>
                  <a:lnTo>
                    <a:pt x="1651" y="4329"/>
                  </a:lnTo>
                  <a:lnTo>
                    <a:pt x="2348" y="4585"/>
                  </a:lnTo>
                  <a:lnTo>
                    <a:pt x="2458" y="4659"/>
                  </a:lnTo>
                  <a:lnTo>
                    <a:pt x="2494" y="4695"/>
                  </a:lnTo>
                  <a:lnTo>
                    <a:pt x="2568" y="4732"/>
                  </a:lnTo>
                  <a:lnTo>
                    <a:pt x="2641" y="4695"/>
                  </a:lnTo>
                  <a:lnTo>
                    <a:pt x="4329" y="5319"/>
                  </a:lnTo>
                  <a:lnTo>
                    <a:pt x="4329" y="5356"/>
                  </a:lnTo>
                  <a:lnTo>
                    <a:pt x="4292" y="5319"/>
                  </a:lnTo>
                  <a:lnTo>
                    <a:pt x="3888" y="5172"/>
                  </a:lnTo>
                  <a:lnTo>
                    <a:pt x="3705" y="5136"/>
                  </a:lnTo>
                  <a:lnTo>
                    <a:pt x="3485" y="5099"/>
                  </a:lnTo>
                  <a:lnTo>
                    <a:pt x="3448" y="5136"/>
                  </a:lnTo>
                  <a:lnTo>
                    <a:pt x="3411" y="5172"/>
                  </a:lnTo>
                  <a:lnTo>
                    <a:pt x="3448" y="5246"/>
                  </a:lnTo>
                  <a:lnTo>
                    <a:pt x="3595" y="5392"/>
                  </a:lnTo>
                  <a:lnTo>
                    <a:pt x="3852" y="5539"/>
                  </a:lnTo>
                  <a:lnTo>
                    <a:pt x="4108" y="5686"/>
                  </a:lnTo>
                  <a:lnTo>
                    <a:pt x="4402" y="5759"/>
                  </a:lnTo>
                  <a:lnTo>
                    <a:pt x="4365" y="5906"/>
                  </a:lnTo>
                  <a:lnTo>
                    <a:pt x="4035" y="5906"/>
                  </a:lnTo>
                  <a:lnTo>
                    <a:pt x="3742" y="5869"/>
                  </a:lnTo>
                  <a:lnTo>
                    <a:pt x="3411" y="5759"/>
                  </a:lnTo>
                  <a:lnTo>
                    <a:pt x="3228" y="5686"/>
                  </a:lnTo>
                  <a:lnTo>
                    <a:pt x="3191" y="5612"/>
                  </a:lnTo>
                  <a:lnTo>
                    <a:pt x="3155" y="5576"/>
                  </a:lnTo>
                  <a:lnTo>
                    <a:pt x="3118" y="5539"/>
                  </a:lnTo>
                  <a:lnTo>
                    <a:pt x="3081" y="5502"/>
                  </a:lnTo>
                  <a:lnTo>
                    <a:pt x="3045" y="5502"/>
                  </a:lnTo>
                  <a:lnTo>
                    <a:pt x="3008" y="5539"/>
                  </a:lnTo>
                  <a:lnTo>
                    <a:pt x="2971" y="5649"/>
                  </a:lnTo>
                  <a:lnTo>
                    <a:pt x="2971" y="5722"/>
                  </a:lnTo>
                  <a:lnTo>
                    <a:pt x="3008" y="5796"/>
                  </a:lnTo>
                  <a:lnTo>
                    <a:pt x="3045" y="5869"/>
                  </a:lnTo>
                  <a:lnTo>
                    <a:pt x="3191" y="6016"/>
                  </a:lnTo>
                  <a:lnTo>
                    <a:pt x="3338" y="6126"/>
                  </a:lnTo>
                  <a:lnTo>
                    <a:pt x="3522" y="6199"/>
                  </a:lnTo>
                  <a:lnTo>
                    <a:pt x="3742" y="6273"/>
                  </a:lnTo>
                  <a:lnTo>
                    <a:pt x="3962" y="6309"/>
                  </a:lnTo>
                  <a:lnTo>
                    <a:pt x="4182" y="6309"/>
                  </a:lnTo>
                  <a:lnTo>
                    <a:pt x="3962" y="6676"/>
                  </a:lnTo>
                  <a:lnTo>
                    <a:pt x="3742" y="6603"/>
                  </a:lnTo>
                  <a:lnTo>
                    <a:pt x="3228" y="6456"/>
                  </a:lnTo>
                  <a:lnTo>
                    <a:pt x="2971" y="6419"/>
                  </a:lnTo>
                  <a:lnTo>
                    <a:pt x="2715" y="6383"/>
                  </a:lnTo>
                  <a:lnTo>
                    <a:pt x="2641" y="6383"/>
                  </a:lnTo>
                  <a:lnTo>
                    <a:pt x="2641" y="6456"/>
                  </a:lnTo>
                  <a:lnTo>
                    <a:pt x="2641" y="6493"/>
                  </a:lnTo>
                  <a:lnTo>
                    <a:pt x="2678" y="6529"/>
                  </a:lnTo>
                  <a:lnTo>
                    <a:pt x="2861" y="6676"/>
                  </a:lnTo>
                  <a:lnTo>
                    <a:pt x="3081" y="6786"/>
                  </a:lnTo>
                  <a:lnTo>
                    <a:pt x="3522" y="6970"/>
                  </a:lnTo>
                  <a:lnTo>
                    <a:pt x="3742" y="7080"/>
                  </a:lnTo>
                  <a:lnTo>
                    <a:pt x="3632" y="7226"/>
                  </a:lnTo>
                  <a:lnTo>
                    <a:pt x="3522" y="7336"/>
                  </a:lnTo>
                  <a:lnTo>
                    <a:pt x="2935" y="7080"/>
                  </a:lnTo>
                  <a:lnTo>
                    <a:pt x="2311" y="6823"/>
                  </a:lnTo>
                  <a:lnTo>
                    <a:pt x="2238" y="6823"/>
                  </a:lnTo>
                  <a:lnTo>
                    <a:pt x="2201" y="6860"/>
                  </a:lnTo>
                  <a:lnTo>
                    <a:pt x="2201" y="6896"/>
                  </a:lnTo>
                  <a:lnTo>
                    <a:pt x="2201" y="6970"/>
                  </a:lnTo>
                  <a:lnTo>
                    <a:pt x="2458" y="7190"/>
                  </a:lnTo>
                  <a:lnTo>
                    <a:pt x="2678" y="7410"/>
                  </a:lnTo>
                  <a:lnTo>
                    <a:pt x="2971" y="7557"/>
                  </a:lnTo>
                  <a:lnTo>
                    <a:pt x="3265" y="7703"/>
                  </a:lnTo>
                  <a:lnTo>
                    <a:pt x="2971" y="7960"/>
                  </a:lnTo>
                  <a:lnTo>
                    <a:pt x="2641" y="7960"/>
                  </a:lnTo>
                  <a:lnTo>
                    <a:pt x="2311" y="7887"/>
                  </a:lnTo>
                  <a:lnTo>
                    <a:pt x="1981" y="7777"/>
                  </a:lnTo>
                  <a:lnTo>
                    <a:pt x="1871" y="7777"/>
                  </a:lnTo>
                  <a:lnTo>
                    <a:pt x="1834" y="7813"/>
                  </a:lnTo>
                  <a:lnTo>
                    <a:pt x="1797" y="7850"/>
                  </a:lnTo>
                  <a:lnTo>
                    <a:pt x="1797" y="7923"/>
                  </a:lnTo>
                  <a:lnTo>
                    <a:pt x="1834" y="8070"/>
                  </a:lnTo>
                  <a:lnTo>
                    <a:pt x="1944" y="8143"/>
                  </a:lnTo>
                  <a:lnTo>
                    <a:pt x="2091" y="8217"/>
                  </a:lnTo>
                  <a:lnTo>
                    <a:pt x="2238" y="8290"/>
                  </a:lnTo>
                  <a:lnTo>
                    <a:pt x="2348" y="8327"/>
                  </a:lnTo>
                  <a:lnTo>
                    <a:pt x="2164" y="8364"/>
                  </a:lnTo>
                  <a:lnTo>
                    <a:pt x="1944" y="8364"/>
                  </a:lnTo>
                  <a:lnTo>
                    <a:pt x="1761" y="8327"/>
                  </a:lnTo>
                  <a:lnTo>
                    <a:pt x="1541" y="8253"/>
                  </a:lnTo>
                  <a:lnTo>
                    <a:pt x="1247" y="8070"/>
                  </a:lnTo>
                  <a:lnTo>
                    <a:pt x="1027" y="7850"/>
                  </a:lnTo>
                  <a:lnTo>
                    <a:pt x="844" y="7593"/>
                  </a:lnTo>
                  <a:lnTo>
                    <a:pt x="697" y="7300"/>
                  </a:lnTo>
                  <a:lnTo>
                    <a:pt x="624" y="6970"/>
                  </a:lnTo>
                  <a:lnTo>
                    <a:pt x="550" y="6676"/>
                  </a:lnTo>
                  <a:lnTo>
                    <a:pt x="550" y="6346"/>
                  </a:lnTo>
                  <a:lnTo>
                    <a:pt x="550" y="6016"/>
                  </a:lnTo>
                  <a:lnTo>
                    <a:pt x="624" y="5502"/>
                  </a:lnTo>
                  <a:lnTo>
                    <a:pt x="734" y="4989"/>
                  </a:lnTo>
                  <a:lnTo>
                    <a:pt x="1064" y="3962"/>
                  </a:lnTo>
                  <a:close/>
                  <a:moveTo>
                    <a:pt x="6786" y="5429"/>
                  </a:moveTo>
                  <a:lnTo>
                    <a:pt x="6860" y="5649"/>
                  </a:lnTo>
                  <a:lnTo>
                    <a:pt x="6970" y="5832"/>
                  </a:lnTo>
                  <a:lnTo>
                    <a:pt x="7006" y="5906"/>
                  </a:lnTo>
                  <a:lnTo>
                    <a:pt x="7043" y="5979"/>
                  </a:lnTo>
                  <a:lnTo>
                    <a:pt x="7116" y="6016"/>
                  </a:lnTo>
                  <a:lnTo>
                    <a:pt x="7813" y="7006"/>
                  </a:lnTo>
                  <a:lnTo>
                    <a:pt x="8143" y="7520"/>
                  </a:lnTo>
                  <a:lnTo>
                    <a:pt x="8143" y="7667"/>
                  </a:lnTo>
                  <a:lnTo>
                    <a:pt x="8143" y="7740"/>
                  </a:lnTo>
                  <a:lnTo>
                    <a:pt x="8217" y="7813"/>
                  </a:lnTo>
                  <a:lnTo>
                    <a:pt x="8290" y="7850"/>
                  </a:lnTo>
                  <a:lnTo>
                    <a:pt x="8363" y="7850"/>
                  </a:lnTo>
                  <a:lnTo>
                    <a:pt x="8400" y="7813"/>
                  </a:lnTo>
                  <a:lnTo>
                    <a:pt x="8510" y="7887"/>
                  </a:lnTo>
                  <a:lnTo>
                    <a:pt x="8584" y="7923"/>
                  </a:lnTo>
                  <a:lnTo>
                    <a:pt x="8694" y="7960"/>
                  </a:lnTo>
                  <a:lnTo>
                    <a:pt x="8767" y="7923"/>
                  </a:lnTo>
                  <a:lnTo>
                    <a:pt x="8877" y="7997"/>
                  </a:lnTo>
                  <a:lnTo>
                    <a:pt x="8987" y="7997"/>
                  </a:lnTo>
                  <a:lnTo>
                    <a:pt x="9060" y="8033"/>
                  </a:lnTo>
                  <a:lnTo>
                    <a:pt x="9134" y="7997"/>
                  </a:lnTo>
                  <a:lnTo>
                    <a:pt x="9207" y="7923"/>
                  </a:lnTo>
                  <a:lnTo>
                    <a:pt x="9207" y="7813"/>
                  </a:lnTo>
                  <a:lnTo>
                    <a:pt x="9207" y="7740"/>
                  </a:lnTo>
                  <a:lnTo>
                    <a:pt x="9134" y="7667"/>
                  </a:lnTo>
                  <a:lnTo>
                    <a:pt x="9170" y="7557"/>
                  </a:lnTo>
                  <a:lnTo>
                    <a:pt x="9207" y="7483"/>
                  </a:lnTo>
                  <a:lnTo>
                    <a:pt x="9244" y="7410"/>
                  </a:lnTo>
                  <a:lnTo>
                    <a:pt x="9244" y="7373"/>
                  </a:lnTo>
                  <a:lnTo>
                    <a:pt x="9207" y="7300"/>
                  </a:lnTo>
                  <a:lnTo>
                    <a:pt x="9170" y="7263"/>
                  </a:lnTo>
                  <a:lnTo>
                    <a:pt x="9134" y="7226"/>
                  </a:lnTo>
                  <a:lnTo>
                    <a:pt x="8987" y="7226"/>
                  </a:lnTo>
                  <a:lnTo>
                    <a:pt x="8694" y="7336"/>
                  </a:lnTo>
                  <a:lnTo>
                    <a:pt x="8694" y="7300"/>
                  </a:lnTo>
                  <a:lnTo>
                    <a:pt x="8877" y="7153"/>
                  </a:lnTo>
                  <a:lnTo>
                    <a:pt x="9060" y="6970"/>
                  </a:lnTo>
                  <a:lnTo>
                    <a:pt x="9134" y="6860"/>
                  </a:lnTo>
                  <a:lnTo>
                    <a:pt x="9244" y="7043"/>
                  </a:lnTo>
                  <a:lnTo>
                    <a:pt x="9501" y="7446"/>
                  </a:lnTo>
                  <a:lnTo>
                    <a:pt x="9537" y="7593"/>
                  </a:lnTo>
                  <a:lnTo>
                    <a:pt x="9317" y="7887"/>
                  </a:lnTo>
                  <a:lnTo>
                    <a:pt x="9024" y="8143"/>
                  </a:lnTo>
                  <a:lnTo>
                    <a:pt x="8730" y="8364"/>
                  </a:lnTo>
                  <a:lnTo>
                    <a:pt x="8400" y="8547"/>
                  </a:lnTo>
                  <a:lnTo>
                    <a:pt x="8070" y="8657"/>
                  </a:lnTo>
                  <a:lnTo>
                    <a:pt x="7703" y="8694"/>
                  </a:lnTo>
                  <a:lnTo>
                    <a:pt x="7520" y="8694"/>
                  </a:lnTo>
                  <a:lnTo>
                    <a:pt x="7373" y="8657"/>
                  </a:lnTo>
                  <a:lnTo>
                    <a:pt x="7190" y="8620"/>
                  </a:lnTo>
                  <a:lnTo>
                    <a:pt x="7006" y="8547"/>
                  </a:lnTo>
                  <a:lnTo>
                    <a:pt x="6823" y="8437"/>
                  </a:lnTo>
                  <a:lnTo>
                    <a:pt x="6676" y="8290"/>
                  </a:lnTo>
                  <a:lnTo>
                    <a:pt x="6419" y="7997"/>
                  </a:lnTo>
                  <a:lnTo>
                    <a:pt x="6199" y="7667"/>
                  </a:lnTo>
                  <a:lnTo>
                    <a:pt x="6053" y="7300"/>
                  </a:lnTo>
                  <a:lnTo>
                    <a:pt x="6016" y="6896"/>
                  </a:lnTo>
                  <a:lnTo>
                    <a:pt x="6016" y="6676"/>
                  </a:lnTo>
                  <a:lnTo>
                    <a:pt x="6053" y="6493"/>
                  </a:lnTo>
                  <a:lnTo>
                    <a:pt x="6089" y="6309"/>
                  </a:lnTo>
                  <a:lnTo>
                    <a:pt x="6163" y="6126"/>
                  </a:lnTo>
                  <a:lnTo>
                    <a:pt x="6273" y="5943"/>
                  </a:lnTo>
                  <a:lnTo>
                    <a:pt x="6383" y="5759"/>
                  </a:lnTo>
                  <a:lnTo>
                    <a:pt x="6566" y="5576"/>
                  </a:lnTo>
                  <a:lnTo>
                    <a:pt x="6786" y="5429"/>
                  </a:lnTo>
                  <a:close/>
                  <a:moveTo>
                    <a:pt x="3852" y="0"/>
                  </a:moveTo>
                  <a:lnTo>
                    <a:pt x="3522" y="37"/>
                  </a:lnTo>
                  <a:lnTo>
                    <a:pt x="3191" y="110"/>
                  </a:lnTo>
                  <a:lnTo>
                    <a:pt x="2898" y="257"/>
                  </a:lnTo>
                  <a:lnTo>
                    <a:pt x="2604" y="440"/>
                  </a:lnTo>
                  <a:lnTo>
                    <a:pt x="2348" y="660"/>
                  </a:lnTo>
                  <a:lnTo>
                    <a:pt x="2091" y="660"/>
                  </a:lnTo>
                  <a:lnTo>
                    <a:pt x="1871" y="734"/>
                  </a:lnTo>
                  <a:lnTo>
                    <a:pt x="1687" y="880"/>
                  </a:lnTo>
                  <a:lnTo>
                    <a:pt x="1541" y="1064"/>
                  </a:lnTo>
                  <a:lnTo>
                    <a:pt x="1394" y="1284"/>
                  </a:lnTo>
                  <a:lnTo>
                    <a:pt x="1321" y="1504"/>
                  </a:lnTo>
                  <a:lnTo>
                    <a:pt x="1137" y="1944"/>
                  </a:lnTo>
                  <a:lnTo>
                    <a:pt x="660" y="3522"/>
                  </a:lnTo>
                  <a:lnTo>
                    <a:pt x="404" y="4292"/>
                  </a:lnTo>
                  <a:lnTo>
                    <a:pt x="183" y="5062"/>
                  </a:lnTo>
                  <a:lnTo>
                    <a:pt x="37" y="5759"/>
                  </a:lnTo>
                  <a:lnTo>
                    <a:pt x="0" y="6126"/>
                  </a:lnTo>
                  <a:lnTo>
                    <a:pt x="0" y="6456"/>
                  </a:lnTo>
                  <a:lnTo>
                    <a:pt x="0" y="6786"/>
                  </a:lnTo>
                  <a:lnTo>
                    <a:pt x="73" y="7153"/>
                  </a:lnTo>
                  <a:lnTo>
                    <a:pt x="183" y="7483"/>
                  </a:lnTo>
                  <a:lnTo>
                    <a:pt x="330" y="7813"/>
                  </a:lnTo>
                  <a:lnTo>
                    <a:pt x="477" y="8033"/>
                  </a:lnTo>
                  <a:lnTo>
                    <a:pt x="660" y="8253"/>
                  </a:lnTo>
                  <a:lnTo>
                    <a:pt x="880" y="8474"/>
                  </a:lnTo>
                  <a:lnTo>
                    <a:pt x="1101" y="8657"/>
                  </a:lnTo>
                  <a:lnTo>
                    <a:pt x="1357" y="8767"/>
                  </a:lnTo>
                  <a:lnTo>
                    <a:pt x="1651" y="8877"/>
                  </a:lnTo>
                  <a:lnTo>
                    <a:pt x="1908" y="8914"/>
                  </a:lnTo>
                  <a:lnTo>
                    <a:pt x="2201" y="8950"/>
                  </a:lnTo>
                  <a:lnTo>
                    <a:pt x="2458" y="8914"/>
                  </a:lnTo>
                  <a:lnTo>
                    <a:pt x="2678" y="8840"/>
                  </a:lnTo>
                  <a:lnTo>
                    <a:pt x="2898" y="8730"/>
                  </a:lnTo>
                  <a:lnTo>
                    <a:pt x="3081" y="8620"/>
                  </a:lnTo>
                  <a:lnTo>
                    <a:pt x="3448" y="8290"/>
                  </a:lnTo>
                  <a:lnTo>
                    <a:pt x="3778" y="7923"/>
                  </a:lnTo>
                  <a:lnTo>
                    <a:pt x="3815" y="7960"/>
                  </a:lnTo>
                  <a:lnTo>
                    <a:pt x="3925" y="7960"/>
                  </a:lnTo>
                  <a:lnTo>
                    <a:pt x="4035" y="7887"/>
                  </a:lnTo>
                  <a:lnTo>
                    <a:pt x="4108" y="7813"/>
                  </a:lnTo>
                  <a:lnTo>
                    <a:pt x="4108" y="7740"/>
                  </a:lnTo>
                  <a:lnTo>
                    <a:pt x="4072" y="7593"/>
                  </a:lnTo>
                  <a:lnTo>
                    <a:pt x="4182" y="7446"/>
                  </a:lnTo>
                  <a:lnTo>
                    <a:pt x="4512" y="6896"/>
                  </a:lnTo>
                  <a:lnTo>
                    <a:pt x="4769" y="6309"/>
                  </a:lnTo>
                  <a:lnTo>
                    <a:pt x="5025" y="5722"/>
                  </a:lnTo>
                  <a:lnTo>
                    <a:pt x="5209" y="5099"/>
                  </a:lnTo>
                  <a:lnTo>
                    <a:pt x="5246" y="5062"/>
                  </a:lnTo>
                  <a:lnTo>
                    <a:pt x="5282" y="4989"/>
                  </a:lnTo>
                  <a:lnTo>
                    <a:pt x="5282" y="4915"/>
                  </a:lnTo>
                  <a:lnTo>
                    <a:pt x="5466" y="4292"/>
                  </a:lnTo>
                  <a:lnTo>
                    <a:pt x="5612" y="3632"/>
                  </a:lnTo>
                  <a:lnTo>
                    <a:pt x="5722" y="2971"/>
                  </a:lnTo>
                  <a:lnTo>
                    <a:pt x="5796" y="2311"/>
                  </a:lnTo>
                  <a:lnTo>
                    <a:pt x="5832" y="1981"/>
                  </a:lnTo>
                  <a:lnTo>
                    <a:pt x="5796" y="1651"/>
                  </a:lnTo>
                  <a:lnTo>
                    <a:pt x="5759" y="1357"/>
                  </a:lnTo>
                  <a:lnTo>
                    <a:pt x="5649" y="1064"/>
                  </a:lnTo>
                  <a:lnTo>
                    <a:pt x="5539" y="807"/>
                  </a:lnTo>
                  <a:lnTo>
                    <a:pt x="5356" y="587"/>
                  </a:lnTo>
                  <a:lnTo>
                    <a:pt x="5099" y="367"/>
                  </a:lnTo>
                  <a:lnTo>
                    <a:pt x="4842" y="184"/>
                  </a:lnTo>
                  <a:lnTo>
                    <a:pt x="4512" y="73"/>
                  </a:lnTo>
                  <a:lnTo>
                    <a:pt x="4182" y="0"/>
                  </a:lnTo>
                  <a:close/>
                  <a:moveTo>
                    <a:pt x="8730" y="3962"/>
                  </a:moveTo>
                  <a:lnTo>
                    <a:pt x="8584" y="4072"/>
                  </a:lnTo>
                  <a:lnTo>
                    <a:pt x="8437" y="4182"/>
                  </a:lnTo>
                  <a:lnTo>
                    <a:pt x="8327" y="4329"/>
                  </a:lnTo>
                  <a:lnTo>
                    <a:pt x="7887" y="4439"/>
                  </a:lnTo>
                  <a:lnTo>
                    <a:pt x="7336" y="4585"/>
                  </a:lnTo>
                  <a:lnTo>
                    <a:pt x="6786" y="4842"/>
                  </a:lnTo>
                  <a:lnTo>
                    <a:pt x="6566" y="4989"/>
                  </a:lnTo>
                  <a:lnTo>
                    <a:pt x="6309" y="5172"/>
                  </a:lnTo>
                  <a:lnTo>
                    <a:pt x="6089" y="5356"/>
                  </a:lnTo>
                  <a:lnTo>
                    <a:pt x="5906" y="5576"/>
                  </a:lnTo>
                  <a:lnTo>
                    <a:pt x="5759" y="5796"/>
                  </a:lnTo>
                  <a:lnTo>
                    <a:pt x="5612" y="6053"/>
                  </a:lnTo>
                  <a:lnTo>
                    <a:pt x="5539" y="6309"/>
                  </a:lnTo>
                  <a:lnTo>
                    <a:pt x="5502" y="6603"/>
                  </a:lnTo>
                  <a:lnTo>
                    <a:pt x="5466" y="6860"/>
                  </a:lnTo>
                  <a:lnTo>
                    <a:pt x="5502" y="7116"/>
                  </a:lnTo>
                  <a:lnTo>
                    <a:pt x="5539" y="7373"/>
                  </a:lnTo>
                  <a:lnTo>
                    <a:pt x="5612" y="7630"/>
                  </a:lnTo>
                  <a:lnTo>
                    <a:pt x="5722" y="7887"/>
                  </a:lnTo>
                  <a:lnTo>
                    <a:pt x="5869" y="8107"/>
                  </a:lnTo>
                  <a:lnTo>
                    <a:pt x="6016" y="8327"/>
                  </a:lnTo>
                  <a:lnTo>
                    <a:pt x="6199" y="8547"/>
                  </a:lnTo>
                  <a:lnTo>
                    <a:pt x="6419" y="8730"/>
                  </a:lnTo>
                  <a:lnTo>
                    <a:pt x="6639" y="8914"/>
                  </a:lnTo>
                  <a:lnTo>
                    <a:pt x="6860" y="9060"/>
                  </a:lnTo>
                  <a:lnTo>
                    <a:pt x="7116" y="9170"/>
                  </a:lnTo>
                  <a:lnTo>
                    <a:pt x="7410" y="9244"/>
                  </a:lnTo>
                  <a:lnTo>
                    <a:pt x="7703" y="9281"/>
                  </a:lnTo>
                  <a:lnTo>
                    <a:pt x="8033" y="9244"/>
                  </a:lnTo>
                  <a:lnTo>
                    <a:pt x="8327" y="9170"/>
                  </a:lnTo>
                  <a:lnTo>
                    <a:pt x="8620" y="9024"/>
                  </a:lnTo>
                  <a:lnTo>
                    <a:pt x="8877" y="8877"/>
                  </a:lnTo>
                  <a:lnTo>
                    <a:pt x="9391" y="8547"/>
                  </a:lnTo>
                  <a:lnTo>
                    <a:pt x="9611" y="8364"/>
                  </a:lnTo>
                  <a:lnTo>
                    <a:pt x="9794" y="8143"/>
                  </a:lnTo>
                  <a:lnTo>
                    <a:pt x="9977" y="7923"/>
                  </a:lnTo>
                  <a:lnTo>
                    <a:pt x="10161" y="7703"/>
                  </a:lnTo>
                  <a:lnTo>
                    <a:pt x="10418" y="7190"/>
                  </a:lnTo>
                  <a:lnTo>
                    <a:pt x="10638" y="6676"/>
                  </a:lnTo>
                  <a:lnTo>
                    <a:pt x="10711" y="6346"/>
                  </a:lnTo>
                  <a:lnTo>
                    <a:pt x="10748" y="6053"/>
                  </a:lnTo>
                  <a:lnTo>
                    <a:pt x="10748" y="5722"/>
                  </a:lnTo>
                  <a:lnTo>
                    <a:pt x="10711" y="5466"/>
                  </a:lnTo>
                  <a:lnTo>
                    <a:pt x="10601" y="5172"/>
                  </a:lnTo>
                  <a:lnTo>
                    <a:pt x="10454" y="4915"/>
                  </a:lnTo>
                  <a:lnTo>
                    <a:pt x="10271" y="4659"/>
                  </a:lnTo>
                  <a:lnTo>
                    <a:pt x="10051" y="4439"/>
                  </a:lnTo>
                  <a:lnTo>
                    <a:pt x="9794" y="4255"/>
                  </a:lnTo>
                  <a:lnTo>
                    <a:pt x="9537" y="4108"/>
                  </a:lnTo>
                  <a:lnTo>
                    <a:pt x="9244" y="3998"/>
                  </a:lnTo>
                  <a:lnTo>
                    <a:pt x="8950" y="3962"/>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49" name="Google Shape;549;p22"/>
            <p:cNvSpPr/>
            <p:nvPr/>
          </p:nvSpPr>
          <p:spPr>
            <a:xfrm>
              <a:off x="6385050" y="4208725"/>
              <a:ext cx="422775" cy="298975"/>
            </a:xfrm>
            <a:custGeom>
              <a:rect b="b" l="l" r="r" t="t"/>
              <a:pathLst>
                <a:path extrusionOk="0" h="11959" w="16911">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50" name="Google Shape;550;p22"/>
            <p:cNvSpPr/>
            <p:nvPr/>
          </p:nvSpPr>
          <p:spPr>
            <a:xfrm>
              <a:off x="7121425" y="2437925"/>
              <a:ext cx="246700" cy="315500"/>
            </a:xfrm>
            <a:custGeom>
              <a:rect b="b" l="l" r="r" t="t"/>
              <a:pathLst>
                <a:path extrusionOk="0" h="12620" w="9868">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51" name="Google Shape;551;p22"/>
            <p:cNvSpPr/>
            <p:nvPr/>
          </p:nvSpPr>
          <p:spPr>
            <a:xfrm>
              <a:off x="6062250" y="3853825"/>
              <a:ext cx="332900" cy="376025"/>
            </a:xfrm>
            <a:custGeom>
              <a:rect b="b" l="l" r="r" t="t"/>
              <a:pathLst>
                <a:path extrusionOk="0" h="15041" w="13316">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52" name="Google Shape;552;p22"/>
            <p:cNvSpPr/>
            <p:nvPr/>
          </p:nvSpPr>
          <p:spPr>
            <a:xfrm>
              <a:off x="6023725" y="3167900"/>
              <a:ext cx="340250" cy="227450"/>
            </a:xfrm>
            <a:custGeom>
              <a:rect b="b" l="l" r="r" t="t"/>
              <a:pathLst>
                <a:path extrusionOk="0" h="9098" w="1361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553" name="Google Shape;553;p22"/>
            <p:cNvSpPr/>
            <p:nvPr/>
          </p:nvSpPr>
          <p:spPr>
            <a:xfrm>
              <a:off x="7109500" y="3449425"/>
              <a:ext cx="154100" cy="165100"/>
            </a:xfrm>
            <a:custGeom>
              <a:rect b="b" l="l" r="r" t="t"/>
              <a:pathLst>
                <a:path extrusionOk="0" h="6604" w="6164">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grpSp>
      <p:cxnSp>
        <p:nvCxnSpPr>
          <p:cNvPr id="554" name="Google Shape;554;p22"/>
          <p:cNvCxnSpPr/>
          <p:nvPr/>
        </p:nvCxnSpPr>
        <p:spPr>
          <a:xfrm>
            <a:off x="850475" y="1031425"/>
            <a:ext cx="6037800" cy="0"/>
          </a:xfrm>
          <a:prstGeom prst="straightConnector1">
            <a:avLst/>
          </a:prstGeom>
          <a:noFill/>
          <a:ln cap="rnd" cmpd="sng" w="19050">
            <a:solidFill>
              <a:srgbClr val="A4C2F4"/>
            </a:solidFill>
            <a:prstDash val="dash"/>
            <a:round/>
            <a:headEnd len="med" w="med" type="none"/>
            <a:tailEnd len="med" w="med" type="none"/>
          </a:ln>
        </p:spPr>
      </p:cxnSp>
      <p:sp>
        <p:nvSpPr>
          <p:cNvPr id="555" name="Google Shape;555;p22"/>
          <p:cNvSpPr txBox="1"/>
          <p:nvPr>
            <p:ph idx="12" type="sldNum"/>
          </p:nvPr>
        </p:nvSpPr>
        <p:spPr>
          <a:xfrm>
            <a:off x="90619" y="4722737"/>
            <a:ext cx="548700" cy="3936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type="twoColTx">
  <p:cSld name="TITLE_AND_TWO_COLUMNS">
    <p:spTree>
      <p:nvGrpSpPr>
        <p:cNvPr id="556" name="Shape 556"/>
        <p:cNvGrpSpPr/>
        <p:nvPr/>
      </p:nvGrpSpPr>
      <p:grpSpPr>
        <a:xfrm>
          <a:off x="0" y="0"/>
          <a:ext cx="0" cy="0"/>
          <a:chOff x="0" y="0"/>
          <a:chExt cx="0" cy="0"/>
        </a:xfrm>
      </p:grpSpPr>
      <p:sp>
        <p:nvSpPr>
          <p:cNvPr id="557" name="Google Shape;557;p23"/>
          <p:cNvSpPr txBox="1"/>
          <p:nvPr>
            <p:ph type="title"/>
          </p:nvPr>
        </p:nvSpPr>
        <p:spPr>
          <a:xfrm>
            <a:off x="747925" y="225025"/>
            <a:ext cx="6140400" cy="857400"/>
          </a:xfrm>
          <a:prstGeom prst="rect">
            <a:avLst/>
          </a:prstGeom>
        </p:spPr>
        <p:txBody>
          <a:bodyPr anchorCtr="0" anchor="b" bIns="91425" lIns="91425" spcFirstLastPara="1" rIns="91425" wrap="square" tIns="91425">
            <a:noAutofit/>
          </a:bodyPr>
          <a:lstStyle>
            <a:lvl1pPr lvl="0" rtl="0">
              <a:spcBef>
                <a:spcPts val="0"/>
              </a:spcBef>
              <a:spcAft>
                <a:spcPts val="0"/>
              </a:spcAft>
              <a:buSzPts val="1800"/>
              <a:buNone/>
              <a:defRPr/>
            </a:lvl1pPr>
            <a:lvl2pPr lvl="1" rtl="0">
              <a:spcBef>
                <a:spcPts val="0"/>
              </a:spcBef>
              <a:spcAft>
                <a:spcPts val="0"/>
              </a:spcAft>
              <a:buSzPts val="1800"/>
              <a:buNone/>
              <a:defRPr/>
            </a:lvl2pPr>
            <a:lvl3pPr lvl="2" rtl="0">
              <a:spcBef>
                <a:spcPts val="0"/>
              </a:spcBef>
              <a:spcAft>
                <a:spcPts val="0"/>
              </a:spcAft>
              <a:buSzPts val="1800"/>
              <a:buNone/>
              <a:defRPr/>
            </a:lvl3pPr>
            <a:lvl4pPr lvl="3" rtl="0">
              <a:spcBef>
                <a:spcPts val="0"/>
              </a:spcBef>
              <a:spcAft>
                <a:spcPts val="0"/>
              </a:spcAft>
              <a:buSzPts val="1800"/>
              <a:buNone/>
              <a:defRPr/>
            </a:lvl4pPr>
            <a:lvl5pPr lvl="4" rtl="0">
              <a:spcBef>
                <a:spcPts val="0"/>
              </a:spcBef>
              <a:spcAft>
                <a:spcPts val="0"/>
              </a:spcAft>
              <a:buSzPts val="1800"/>
              <a:buNone/>
              <a:defRPr/>
            </a:lvl5pPr>
            <a:lvl6pPr lvl="5" rtl="0">
              <a:spcBef>
                <a:spcPts val="0"/>
              </a:spcBef>
              <a:spcAft>
                <a:spcPts val="0"/>
              </a:spcAft>
              <a:buSzPts val="1800"/>
              <a:buNone/>
              <a:defRPr/>
            </a:lvl6pPr>
            <a:lvl7pPr lvl="6" rtl="0">
              <a:spcBef>
                <a:spcPts val="0"/>
              </a:spcBef>
              <a:spcAft>
                <a:spcPts val="0"/>
              </a:spcAft>
              <a:buSzPts val="1800"/>
              <a:buNone/>
              <a:defRPr/>
            </a:lvl7pPr>
            <a:lvl8pPr lvl="7" rtl="0">
              <a:spcBef>
                <a:spcPts val="0"/>
              </a:spcBef>
              <a:spcAft>
                <a:spcPts val="0"/>
              </a:spcAft>
              <a:buSzPts val="1800"/>
              <a:buNone/>
              <a:defRPr/>
            </a:lvl8pPr>
            <a:lvl9pPr lvl="8" rtl="0">
              <a:spcBef>
                <a:spcPts val="0"/>
              </a:spcBef>
              <a:spcAft>
                <a:spcPts val="0"/>
              </a:spcAft>
              <a:buSzPts val="1800"/>
              <a:buNone/>
              <a:defRPr/>
            </a:lvl9pPr>
          </a:lstStyle>
          <a:p/>
        </p:txBody>
      </p:sp>
      <p:sp>
        <p:nvSpPr>
          <p:cNvPr id="558" name="Google Shape;558;p23"/>
          <p:cNvSpPr txBox="1"/>
          <p:nvPr>
            <p:ph idx="1" type="body"/>
          </p:nvPr>
        </p:nvSpPr>
        <p:spPr>
          <a:xfrm>
            <a:off x="747925" y="1363153"/>
            <a:ext cx="3159000" cy="3610800"/>
          </a:xfrm>
          <a:prstGeom prst="rect">
            <a:avLst/>
          </a:prstGeom>
        </p:spPr>
        <p:txBody>
          <a:bodyPr anchorCtr="0" anchor="t" bIns="91425" lIns="91425" spcFirstLastPara="1" rIns="91425" wrap="square" tIns="91425">
            <a:noAutofit/>
          </a:bodyPr>
          <a:lstStyle>
            <a:lvl1pPr indent="-368300" lvl="0" marL="457200" rtl="0">
              <a:spcBef>
                <a:spcPts val="600"/>
              </a:spcBef>
              <a:spcAft>
                <a:spcPts val="0"/>
              </a:spcAft>
              <a:buSzPts val="2200"/>
              <a:buChar char="✘"/>
              <a:defRPr sz="2200"/>
            </a:lvl1pPr>
            <a:lvl2pPr indent="-368300" lvl="1" marL="914400" rtl="0">
              <a:spcBef>
                <a:spcPts val="0"/>
              </a:spcBef>
              <a:spcAft>
                <a:spcPts val="0"/>
              </a:spcAft>
              <a:buSzPts val="2200"/>
              <a:buChar char="✗"/>
              <a:defRPr sz="2200"/>
            </a:lvl2pPr>
            <a:lvl3pPr indent="-368300" lvl="2" marL="1371600" rtl="0">
              <a:spcBef>
                <a:spcPts val="0"/>
              </a:spcBef>
              <a:spcAft>
                <a:spcPts val="0"/>
              </a:spcAft>
              <a:buSzPts val="2200"/>
              <a:buChar char="■"/>
              <a:defRPr sz="2200"/>
            </a:lvl3pPr>
            <a:lvl4pPr indent="-368300" lvl="3" marL="1828800" rtl="0">
              <a:spcBef>
                <a:spcPts val="0"/>
              </a:spcBef>
              <a:spcAft>
                <a:spcPts val="0"/>
              </a:spcAft>
              <a:buSzPts val="2200"/>
              <a:buChar char="●"/>
              <a:defRPr sz="2200"/>
            </a:lvl4pPr>
            <a:lvl5pPr indent="-368300" lvl="4" marL="2286000" rtl="0">
              <a:spcBef>
                <a:spcPts val="0"/>
              </a:spcBef>
              <a:spcAft>
                <a:spcPts val="0"/>
              </a:spcAft>
              <a:buSzPts val="2200"/>
              <a:buChar char="○"/>
              <a:defRPr sz="2200"/>
            </a:lvl5pPr>
            <a:lvl6pPr indent="-368300" lvl="5" marL="2743200" rtl="0">
              <a:spcBef>
                <a:spcPts val="0"/>
              </a:spcBef>
              <a:spcAft>
                <a:spcPts val="0"/>
              </a:spcAft>
              <a:buSzPts val="2200"/>
              <a:buChar char="■"/>
              <a:defRPr sz="2200"/>
            </a:lvl6pPr>
            <a:lvl7pPr indent="-368300" lvl="6" marL="3200400" rtl="0">
              <a:spcBef>
                <a:spcPts val="0"/>
              </a:spcBef>
              <a:spcAft>
                <a:spcPts val="0"/>
              </a:spcAft>
              <a:buSzPts val="2200"/>
              <a:buChar char="●"/>
              <a:defRPr sz="2200"/>
            </a:lvl7pPr>
            <a:lvl8pPr indent="-368300" lvl="7" marL="3657600" rtl="0">
              <a:spcBef>
                <a:spcPts val="0"/>
              </a:spcBef>
              <a:spcAft>
                <a:spcPts val="0"/>
              </a:spcAft>
              <a:buSzPts val="2200"/>
              <a:buChar char="○"/>
              <a:defRPr sz="2200"/>
            </a:lvl8pPr>
            <a:lvl9pPr indent="-368300" lvl="8" marL="4114800" rtl="0">
              <a:spcBef>
                <a:spcPts val="0"/>
              </a:spcBef>
              <a:spcAft>
                <a:spcPts val="0"/>
              </a:spcAft>
              <a:buSzPts val="2200"/>
              <a:buChar char="■"/>
              <a:defRPr sz="2200"/>
            </a:lvl9pPr>
          </a:lstStyle>
          <a:p/>
        </p:txBody>
      </p:sp>
      <p:sp>
        <p:nvSpPr>
          <p:cNvPr id="559" name="Google Shape;559;p23"/>
          <p:cNvSpPr txBox="1"/>
          <p:nvPr>
            <p:ph idx="2" type="body"/>
          </p:nvPr>
        </p:nvSpPr>
        <p:spPr>
          <a:xfrm>
            <a:off x="4097098" y="1363153"/>
            <a:ext cx="3159000" cy="3610800"/>
          </a:xfrm>
          <a:prstGeom prst="rect">
            <a:avLst/>
          </a:prstGeom>
        </p:spPr>
        <p:txBody>
          <a:bodyPr anchorCtr="0" anchor="t" bIns="91425" lIns="91425" spcFirstLastPara="1" rIns="91425" wrap="square" tIns="91425">
            <a:noAutofit/>
          </a:bodyPr>
          <a:lstStyle>
            <a:lvl1pPr indent="-368300" lvl="0" marL="457200" rtl="0">
              <a:spcBef>
                <a:spcPts val="600"/>
              </a:spcBef>
              <a:spcAft>
                <a:spcPts val="0"/>
              </a:spcAft>
              <a:buSzPts val="2200"/>
              <a:buChar char="✘"/>
              <a:defRPr sz="2200"/>
            </a:lvl1pPr>
            <a:lvl2pPr indent="-368300" lvl="1" marL="914400" rtl="0">
              <a:spcBef>
                <a:spcPts val="0"/>
              </a:spcBef>
              <a:spcAft>
                <a:spcPts val="0"/>
              </a:spcAft>
              <a:buSzPts val="2200"/>
              <a:buChar char="✗"/>
              <a:defRPr sz="2200"/>
            </a:lvl2pPr>
            <a:lvl3pPr indent="-368300" lvl="2" marL="1371600" rtl="0">
              <a:spcBef>
                <a:spcPts val="0"/>
              </a:spcBef>
              <a:spcAft>
                <a:spcPts val="0"/>
              </a:spcAft>
              <a:buSzPts val="2200"/>
              <a:buChar char="■"/>
              <a:defRPr sz="2200"/>
            </a:lvl3pPr>
            <a:lvl4pPr indent="-368300" lvl="3" marL="1828800" rtl="0">
              <a:spcBef>
                <a:spcPts val="0"/>
              </a:spcBef>
              <a:spcAft>
                <a:spcPts val="0"/>
              </a:spcAft>
              <a:buSzPts val="2200"/>
              <a:buChar char="●"/>
              <a:defRPr sz="2200"/>
            </a:lvl4pPr>
            <a:lvl5pPr indent="-368300" lvl="4" marL="2286000" rtl="0">
              <a:spcBef>
                <a:spcPts val="0"/>
              </a:spcBef>
              <a:spcAft>
                <a:spcPts val="0"/>
              </a:spcAft>
              <a:buSzPts val="2200"/>
              <a:buChar char="○"/>
              <a:defRPr sz="2200"/>
            </a:lvl5pPr>
            <a:lvl6pPr indent="-368300" lvl="5" marL="2743200" rtl="0">
              <a:spcBef>
                <a:spcPts val="0"/>
              </a:spcBef>
              <a:spcAft>
                <a:spcPts val="0"/>
              </a:spcAft>
              <a:buSzPts val="2200"/>
              <a:buChar char="■"/>
              <a:defRPr sz="2200"/>
            </a:lvl6pPr>
            <a:lvl7pPr indent="-368300" lvl="6" marL="3200400" rtl="0">
              <a:spcBef>
                <a:spcPts val="0"/>
              </a:spcBef>
              <a:spcAft>
                <a:spcPts val="0"/>
              </a:spcAft>
              <a:buSzPts val="2200"/>
              <a:buChar char="●"/>
              <a:defRPr sz="2200"/>
            </a:lvl7pPr>
            <a:lvl8pPr indent="-368300" lvl="7" marL="3657600" rtl="0">
              <a:spcBef>
                <a:spcPts val="0"/>
              </a:spcBef>
              <a:spcAft>
                <a:spcPts val="0"/>
              </a:spcAft>
              <a:buSzPts val="2200"/>
              <a:buChar char="○"/>
              <a:defRPr sz="2200"/>
            </a:lvl8pPr>
            <a:lvl9pPr indent="-368300" lvl="8" marL="4114800" rtl="0">
              <a:spcBef>
                <a:spcPts val="0"/>
              </a:spcBef>
              <a:spcAft>
                <a:spcPts val="0"/>
              </a:spcAft>
              <a:buSzPts val="2200"/>
              <a:buChar char="■"/>
              <a:defRPr sz="2200"/>
            </a:lvl9pPr>
          </a:lstStyle>
          <a:p/>
        </p:txBody>
      </p:sp>
      <p:grpSp>
        <p:nvGrpSpPr>
          <p:cNvPr id="560" name="Google Shape;560;p23"/>
          <p:cNvGrpSpPr/>
          <p:nvPr/>
        </p:nvGrpSpPr>
        <p:grpSpPr>
          <a:xfrm>
            <a:off x="7442902" y="-91154"/>
            <a:ext cx="1796289" cy="5330574"/>
            <a:chOff x="6023725" y="842300"/>
            <a:chExt cx="1358150" cy="4030375"/>
          </a:xfrm>
        </p:grpSpPr>
        <p:sp>
          <p:nvSpPr>
            <p:cNvPr id="561" name="Google Shape;561;p23"/>
            <p:cNvSpPr/>
            <p:nvPr/>
          </p:nvSpPr>
          <p:spPr>
            <a:xfrm>
              <a:off x="6371275" y="842300"/>
              <a:ext cx="397100" cy="492450"/>
            </a:xfrm>
            <a:custGeom>
              <a:rect b="b" l="l" r="r" t="t"/>
              <a:pathLst>
                <a:path extrusionOk="0" h="19698" w="15884">
                  <a:moveTo>
                    <a:pt x="9355" y="4108"/>
                  </a:moveTo>
                  <a:lnTo>
                    <a:pt x="9465" y="4145"/>
                  </a:lnTo>
                  <a:lnTo>
                    <a:pt x="9538" y="4182"/>
                  </a:lnTo>
                  <a:lnTo>
                    <a:pt x="9648" y="4328"/>
                  </a:lnTo>
                  <a:lnTo>
                    <a:pt x="9721" y="4549"/>
                  </a:lnTo>
                  <a:lnTo>
                    <a:pt x="9721" y="4769"/>
                  </a:lnTo>
                  <a:lnTo>
                    <a:pt x="9721" y="4842"/>
                  </a:lnTo>
                  <a:lnTo>
                    <a:pt x="9685" y="4879"/>
                  </a:lnTo>
                  <a:lnTo>
                    <a:pt x="9575" y="4952"/>
                  </a:lnTo>
                  <a:lnTo>
                    <a:pt x="9391" y="4952"/>
                  </a:lnTo>
                  <a:lnTo>
                    <a:pt x="9355" y="4915"/>
                  </a:lnTo>
                  <a:lnTo>
                    <a:pt x="9281" y="4842"/>
                  </a:lnTo>
                  <a:lnTo>
                    <a:pt x="9208" y="4695"/>
                  </a:lnTo>
                  <a:lnTo>
                    <a:pt x="9171" y="4549"/>
                  </a:lnTo>
                  <a:lnTo>
                    <a:pt x="9171" y="4438"/>
                  </a:lnTo>
                  <a:lnTo>
                    <a:pt x="9171" y="4328"/>
                  </a:lnTo>
                  <a:lnTo>
                    <a:pt x="9245" y="4108"/>
                  </a:lnTo>
                  <a:close/>
                  <a:moveTo>
                    <a:pt x="9355" y="3705"/>
                  </a:moveTo>
                  <a:lnTo>
                    <a:pt x="9245" y="3742"/>
                  </a:lnTo>
                  <a:lnTo>
                    <a:pt x="9135" y="3778"/>
                  </a:lnTo>
                  <a:lnTo>
                    <a:pt x="9025" y="3852"/>
                  </a:lnTo>
                  <a:lnTo>
                    <a:pt x="8988" y="3925"/>
                  </a:lnTo>
                  <a:lnTo>
                    <a:pt x="8914" y="3998"/>
                  </a:lnTo>
                  <a:lnTo>
                    <a:pt x="8841" y="4218"/>
                  </a:lnTo>
                  <a:lnTo>
                    <a:pt x="8804" y="4475"/>
                  </a:lnTo>
                  <a:lnTo>
                    <a:pt x="8804" y="4659"/>
                  </a:lnTo>
                  <a:lnTo>
                    <a:pt x="8841" y="4805"/>
                  </a:lnTo>
                  <a:lnTo>
                    <a:pt x="8878" y="4952"/>
                  </a:lnTo>
                  <a:lnTo>
                    <a:pt x="8988" y="5099"/>
                  </a:lnTo>
                  <a:lnTo>
                    <a:pt x="9098" y="5209"/>
                  </a:lnTo>
                  <a:lnTo>
                    <a:pt x="9245" y="5282"/>
                  </a:lnTo>
                  <a:lnTo>
                    <a:pt x="9391" y="5355"/>
                  </a:lnTo>
                  <a:lnTo>
                    <a:pt x="9538" y="5355"/>
                  </a:lnTo>
                  <a:lnTo>
                    <a:pt x="9721" y="5319"/>
                  </a:lnTo>
                  <a:lnTo>
                    <a:pt x="9868" y="5245"/>
                  </a:lnTo>
                  <a:lnTo>
                    <a:pt x="10015" y="5135"/>
                  </a:lnTo>
                  <a:lnTo>
                    <a:pt x="10088" y="4989"/>
                  </a:lnTo>
                  <a:lnTo>
                    <a:pt x="10125" y="4805"/>
                  </a:lnTo>
                  <a:lnTo>
                    <a:pt x="10125" y="4659"/>
                  </a:lnTo>
                  <a:lnTo>
                    <a:pt x="10088" y="4475"/>
                  </a:lnTo>
                  <a:lnTo>
                    <a:pt x="10052" y="4292"/>
                  </a:lnTo>
                  <a:lnTo>
                    <a:pt x="9978" y="4145"/>
                  </a:lnTo>
                  <a:lnTo>
                    <a:pt x="9905" y="3998"/>
                  </a:lnTo>
                  <a:lnTo>
                    <a:pt x="9795" y="3888"/>
                  </a:lnTo>
                  <a:lnTo>
                    <a:pt x="9648" y="3778"/>
                  </a:lnTo>
                  <a:lnTo>
                    <a:pt x="9501" y="3742"/>
                  </a:lnTo>
                  <a:lnTo>
                    <a:pt x="9355" y="3705"/>
                  </a:lnTo>
                  <a:close/>
                  <a:moveTo>
                    <a:pt x="11262" y="6676"/>
                  </a:moveTo>
                  <a:lnTo>
                    <a:pt x="11262" y="6786"/>
                  </a:lnTo>
                  <a:lnTo>
                    <a:pt x="11225" y="6859"/>
                  </a:lnTo>
                  <a:lnTo>
                    <a:pt x="11152" y="6933"/>
                  </a:lnTo>
                  <a:lnTo>
                    <a:pt x="11042" y="7006"/>
                  </a:lnTo>
                  <a:lnTo>
                    <a:pt x="10785" y="7116"/>
                  </a:lnTo>
                  <a:lnTo>
                    <a:pt x="10602" y="7190"/>
                  </a:lnTo>
                  <a:lnTo>
                    <a:pt x="9795" y="7556"/>
                  </a:lnTo>
                  <a:lnTo>
                    <a:pt x="9721" y="7263"/>
                  </a:lnTo>
                  <a:lnTo>
                    <a:pt x="10639" y="6823"/>
                  </a:lnTo>
                  <a:lnTo>
                    <a:pt x="11079" y="6676"/>
                  </a:lnTo>
                  <a:close/>
                  <a:moveTo>
                    <a:pt x="11115" y="6273"/>
                  </a:moveTo>
                  <a:lnTo>
                    <a:pt x="10859" y="6346"/>
                  </a:lnTo>
                  <a:lnTo>
                    <a:pt x="10052" y="6639"/>
                  </a:lnTo>
                  <a:lnTo>
                    <a:pt x="9648" y="6823"/>
                  </a:lnTo>
                  <a:lnTo>
                    <a:pt x="9281" y="7006"/>
                  </a:lnTo>
                  <a:lnTo>
                    <a:pt x="9208" y="7080"/>
                  </a:lnTo>
                  <a:lnTo>
                    <a:pt x="9208" y="7116"/>
                  </a:lnTo>
                  <a:lnTo>
                    <a:pt x="9208" y="7190"/>
                  </a:lnTo>
                  <a:lnTo>
                    <a:pt x="9208" y="7263"/>
                  </a:lnTo>
                  <a:lnTo>
                    <a:pt x="9318" y="7336"/>
                  </a:lnTo>
                  <a:lnTo>
                    <a:pt x="9465" y="7336"/>
                  </a:lnTo>
                  <a:lnTo>
                    <a:pt x="9465" y="7593"/>
                  </a:lnTo>
                  <a:lnTo>
                    <a:pt x="9538" y="7813"/>
                  </a:lnTo>
                  <a:lnTo>
                    <a:pt x="9575" y="7887"/>
                  </a:lnTo>
                  <a:lnTo>
                    <a:pt x="9648" y="7923"/>
                  </a:lnTo>
                  <a:lnTo>
                    <a:pt x="9758" y="7923"/>
                  </a:lnTo>
                  <a:lnTo>
                    <a:pt x="10492" y="7630"/>
                  </a:lnTo>
                  <a:lnTo>
                    <a:pt x="10859" y="7483"/>
                  </a:lnTo>
                  <a:lnTo>
                    <a:pt x="11225" y="7336"/>
                  </a:lnTo>
                  <a:lnTo>
                    <a:pt x="11409" y="7190"/>
                  </a:lnTo>
                  <a:lnTo>
                    <a:pt x="11556" y="7006"/>
                  </a:lnTo>
                  <a:lnTo>
                    <a:pt x="11629" y="6896"/>
                  </a:lnTo>
                  <a:lnTo>
                    <a:pt x="11629" y="6786"/>
                  </a:lnTo>
                  <a:lnTo>
                    <a:pt x="11629" y="6676"/>
                  </a:lnTo>
                  <a:lnTo>
                    <a:pt x="11592" y="6566"/>
                  </a:lnTo>
                  <a:lnTo>
                    <a:pt x="11556" y="6419"/>
                  </a:lnTo>
                  <a:lnTo>
                    <a:pt x="11482" y="6346"/>
                  </a:lnTo>
                  <a:lnTo>
                    <a:pt x="11372" y="6273"/>
                  </a:lnTo>
                  <a:close/>
                  <a:moveTo>
                    <a:pt x="10198" y="2861"/>
                  </a:moveTo>
                  <a:lnTo>
                    <a:pt x="10235" y="3228"/>
                  </a:lnTo>
                  <a:lnTo>
                    <a:pt x="10345" y="3595"/>
                  </a:lnTo>
                  <a:lnTo>
                    <a:pt x="10565" y="4292"/>
                  </a:lnTo>
                  <a:lnTo>
                    <a:pt x="10822" y="5062"/>
                  </a:lnTo>
                  <a:lnTo>
                    <a:pt x="10895" y="5282"/>
                  </a:lnTo>
                  <a:lnTo>
                    <a:pt x="9025" y="6052"/>
                  </a:lnTo>
                  <a:lnTo>
                    <a:pt x="7154" y="6786"/>
                  </a:lnTo>
                  <a:lnTo>
                    <a:pt x="5173" y="7593"/>
                  </a:lnTo>
                  <a:lnTo>
                    <a:pt x="4146" y="7997"/>
                  </a:lnTo>
                  <a:lnTo>
                    <a:pt x="3816" y="8143"/>
                  </a:lnTo>
                  <a:lnTo>
                    <a:pt x="3486" y="8290"/>
                  </a:lnTo>
                  <a:lnTo>
                    <a:pt x="3266" y="7887"/>
                  </a:lnTo>
                  <a:lnTo>
                    <a:pt x="3045" y="7446"/>
                  </a:lnTo>
                  <a:lnTo>
                    <a:pt x="2679" y="6566"/>
                  </a:lnTo>
                  <a:lnTo>
                    <a:pt x="2532" y="6162"/>
                  </a:lnTo>
                  <a:lnTo>
                    <a:pt x="2385" y="5869"/>
                  </a:lnTo>
                  <a:lnTo>
                    <a:pt x="2238" y="5612"/>
                  </a:lnTo>
                  <a:lnTo>
                    <a:pt x="2715" y="5539"/>
                  </a:lnTo>
                  <a:lnTo>
                    <a:pt x="3192" y="5429"/>
                  </a:lnTo>
                  <a:lnTo>
                    <a:pt x="3669" y="5282"/>
                  </a:lnTo>
                  <a:lnTo>
                    <a:pt x="4146" y="5099"/>
                  </a:lnTo>
                  <a:lnTo>
                    <a:pt x="5210" y="4659"/>
                  </a:lnTo>
                  <a:lnTo>
                    <a:pt x="6273" y="4218"/>
                  </a:lnTo>
                  <a:lnTo>
                    <a:pt x="6824" y="4035"/>
                  </a:lnTo>
                  <a:lnTo>
                    <a:pt x="7374" y="3852"/>
                  </a:lnTo>
                  <a:lnTo>
                    <a:pt x="8474" y="3558"/>
                  </a:lnTo>
                  <a:lnTo>
                    <a:pt x="9025" y="3411"/>
                  </a:lnTo>
                  <a:lnTo>
                    <a:pt x="9538" y="3191"/>
                  </a:lnTo>
                  <a:lnTo>
                    <a:pt x="9868" y="3081"/>
                  </a:lnTo>
                  <a:lnTo>
                    <a:pt x="10015" y="2971"/>
                  </a:lnTo>
                  <a:lnTo>
                    <a:pt x="10198" y="2861"/>
                  </a:lnTo>
                  <a:close/>
                  <a:moveTo>
                    <a:pt x="8658" y="7740"/>
                  </a:moveTo>
                  <a:lnTo>
                    <a:pt x="8694" y="7923"/>
                  </a:lnTo>
                  <a:lnTo>
                    <a:pt x="8071" y="8253"/>
                  </a:lnTo>
                  <a:lnTo>
                    <a:pt x="7704" y="8437"/>
                  </a:lnTo>
                  <a:lnTo>
                    <a:pt x="7594" y="8437"/>
                  </a:lnTo>
                  <a:lnTo>
                    <a:pt x="7557" y="8363"/>
                  </a:lnTo>
                  <a:lnTo>
                    <a:pt x="7557" y="8180"/>
                  </a:lnTo>
                  <a:lnTo>
                    <a:pt x="8658" y="7740"/>
                  </a:lnTo>
                  <a:close/>
                  <a:moveTo>
                    <a:pt x="10198" y="2384"/>
                  </a:moveTo>
                  <a:lnTo>
                    <a:pt x="9978" y="2458"/>
                  </a:lnTo>
                  <a:lnTo>
                    <a:pt x="9795" y="2568"/>
                  </a:lnTo>
                  <a:lnTo>
                    <a:pt x="9391" y="2788"/>
                  </a:lnTo>
                  <a:lnTo>
                    <a:pt x="8841" y="2971"/>
                  </a:lnTo>
                  <a:lnTo>
                    <a:pt x="8328" y="3155"/>
                  </a:lnTo>
                  <a:lnTo>
                    <a:pt x="7264" y="3411"/>
                  </a:lnTo>
                  <a:lnTo>
                    <a:pt x="6750" y="3558"/>
                  </a:lnTo>
                  <a:lnTo>
                    <a:pt x="6237" y="3742"/>
                  </a:lnTo>
                  <a:lnTo>
                    <a:pt x="5210" y="4145"/>
                  </a:lnTo>
                  <a:lnTo>
                    <a:pt x="4219" y="4585"/>
                  </a:lnTo>
                  <a:lnTo>
                    <a:pt x="3669" y="4805"/>
                  </a:lnTo>
                  <a:lnTo>
                    <a:pt x="3119" y="4989"/>
                  </a:lnTo>
                  <a:lnTo>
                    <a:pt x="2018" y="5319"/>
                  </a:lnTo>
                  <a:lnTo>
                    <a:pt x="1945" y="5355"/>
                  </a:lnTo>
                  <a:lnTo>
                    <a:pt x="1908" y="5392"/>
                  </a:lnTo>
                  <a:lnTo>
                    <a:pt x="1908" y="5466"/>
                  </a:lnTo>
                  <a:lnTo>
                    <a:pt x="1945" y="5539"/>
                  </a:lnTo>
                  <a:lnTo>
                    <a:pt x="1982" y="5576"/>
                  </a:lnTo>
                  <a:lnTo>
                    <a:pt x="1945" y="5686"/>
                  </a:lnTo>
                  <a:lnTo>
                    <a:pt x="1945" y="5759"/>
                  </a:lnTo>
                  <a:lnTo>
                    <a:pt x="2018" y="5979"/>
                  </a:lnTo>
                  <a:lnTo>
                    <a:pt x="2165" y="6456"/>
                  </a:lnTo>
                  <a:lnTo>
                    <a:pt x="2385" y="6933"/>
                  </a:lnTo>
                  <a:lnTo>
                    <a:pt x="2752" y="7850"/>
                  </a:lnTo>
                  <a:lnTo>
                    <a:pt x="2972" y="8290"/>
                  </a:lnTo>
                  <a:lnTo>
                    <a:pt x="3192" y="8694"/>
                  </a:lnTo>
                  <a:lnTo>
                    <a:pt x="3266" y="8767"/>
                  </a:lnTo>
                  <a:lnTo>
                    <a:pt x="3302" y="8804"/>
                  </a:lnTo>
                  <a:lnTo>
                    <a:pt x="3412" y="8804"/>
                  </a:lnTo>
                  <a:lnTo>
                    <a:pt x="3522" y="8730"/>
                  </a:lnTo>
                  <a:lnTo>
                    <a:pt x="3596" y="8620"/>
                  </a:lnTo>
                  <a:lnTo>
                    <a:pt x="3999" y="8510"/>
                  </a:lnTo>
                  <a:lnTo>
                    <a:pt x="4403" y="8363"/>
                  </a:lnTo>
                  <a:lnTo>
                    <a:pt x="5173" y="8033"/>
                  </a:lnTo>
                  <a:lnTo>
                    <a:pt x="7300" y="7190"/>
                  </a:lnTo>
                  <a:lnTo>
                    <a:pt x="9281" y="6419"/>
                  </a:lnTo>
                  <a:lnTo>
                    <a:pt x="10235" y="6052"/>
                  </a:lnTo>
                  <a:lnTo>
                    <a:pt x="10712" y="5832"/>
                  </a:lnTo>
                  <a:lnTo>
                    <a:pt x="11152" y="5612"/>
                  </a:lnTo>
                  <a:lnTo>
                    <a:pt x="11262" y="5612"/>
                  </a:lnTo>
                  <a:lnTo>
                    <a:pt x="11335" y="5539"/>
                  </a:lnTo>
                  <a:lnTo>
                    <a:pt x="11372" y="5392"/>
                  </a:lnTo>
                  <a:lnTo>
                    <a:pt x="11372" y="5282"/>
                  </a:lnTo>
                  <a:lnTo>
                    <a:pt x="11299" y="5025"/>
                  </a:lnTo>
                  <a:lnTo>
                    <a:pt x="11042" y="4255"/>
                  </a:lnTo>
                  <a:lnTo>
                    <a:pt x="10785" y="3485"/>
                  </a:lnTo>
                  <a:lnTo>
                    <a:pt x="10639" y="3118"/>
                  </a:lnTo>
                  <a:lnTo>
                    <a:pt x="10455" y="2751"/>
                  </a:lnTo>
                  <a:lnTo>
                    <a:pt x="10418" y="2714"/>
                  </a:lnTo>
                  <a:lnTo>
                    <a:pt x="10345" y="2678"/>
                  </a:lnTo>
                  <a:lnTo>
                    <a:pt x="10382" y="2568"/>
                  </a:lnTo>
                  <a:lnTo>
                    <a:pt x="10382" y="2494"/>
                  </a:lnTo>
                  <a:lnTo>
                    <a:pt x="10308" y="2421"/>
                  </a:lnTo>
                  <a:lnTo>
                    <a:pt x="10198" y="2384"/>
                  </a:lnTo>
                  <a:close/>
                  <a:moveTo>
                    <a:pt x="8694" y="7263"/>
                  </a:moveTo>
                  <a:lnTo>
                    <a:pt x="7337" y="7813"/>
                  </a:lnTo>
                  <a:lnTo>
                    <a:pt x="7264" y="7850"/>
                  </a:lnTo>
                  <a:lnTo>
                    <a:pt x="7227" y="7923"/>
                  </a:lnTo>
                  <a:lnTo>
                    <a:pt x="7190" y="7997"/>
                  </a:lnTo>
                  <a:lnTo>
                    <a:pt x="7227" y="8070"/>
                  </a:lnTo>
                  <a:lnTo>
                    <a:pt x="7190" y="8143"/>
                  </a:lnTo>
                  <a:lnTo>
                    <a:pt x="7154" y="8363"/>
                  </a:lnTo>
                  <a:lnTo>
                    <a:pt x="7190" y="8620"/>
                  </a:lnTo>
                  <a:lnTo>
                    <a:pt x="7227" y="8730"/>
                  </a:lnTo>
                  <a:lnTo>
                    <a:pt x="7300" y="8840"/>
                  </a:lnTo>
                  <a:lnTo>
                    <a:pt x="7411" y="8877"/>
                  </a:lnTo>
                  <a:lnTo>
                    <a:pt x="7557" y="8877"/>
                  </a:lnTo>
                  <a:lnTo>
                    <a:pt x="7704" y="8840"/>
                  </a:lnTo>
                  <a:lnTo>
                    <a:pt x="7887" y="8804"/>
                  </a:lnTo>
                  <a:lnTo>
                    <a:pt x="8218" y="8620"/>
                  </a:lnTo>
                  <a:lnTo>
                    <a:pt x="9061" y="8217"/>
                  </a:lnTo>
                  <a:lnTo>
                    <a:pt x="9098" y="8180"/>
                  </a:lnTo>
                  <a:lnTo>
                    <a:pt x="9171" y="8107"/>
                  </a:lnTo>
                  <a:lnTo>
                    <a:pt x="9171" y="8033"/>
                  </a:lnTo>
                  <a:lnTo>
                    <a:pt x="9171" y="7960"/>
                  </a:lnTo>
                  <a:lnTo>
                    <a:pt x="8951" y="7410"/>
                  </a:lnTo>
                  <a:lnTo>
                    <a:pt x="8914" y="7336"/>
                  </a:lnTo>
                  <a:lnTo>
                    <a:pt x="8841" y="7300"/>
                  </a:lnTo>
                  <a:lnTo>
                    <a:pt x="8768" y="7263"/>
                  </a:lnTo>
                  <a:close/>
                  <a:moveTo>
                    <a:pt x="11702" y="8327"/>
                  </a:moveTo>
                  <a:lnTo>
                    <a:pt x="11886" y="8694"/>
                  </a:lnTo>
                  <a:lnTo>
                    <a:pt x="12106" y="9060"/>
                  </a:lnTo>
                  <a:lnTo>
                    <a:pt x="11702" y="9244"/>
                  </a:lnTo>
                  <a:lnTo>
                    <a:pt x="11335" y="9390"/>
                  </a:lnTo>
                  <a:lnTo>
                    <a:pt x="10932" y="9500"/>
                  </a:lnTo>
                  <a:lnTo>
                    <a:pt x="10528" y="9611"/>
                  </a:lnTo>
                  <a:lnTo>
                    <a:pt x="10382" y="9244"/>
                  </a:lnTo>
                  <a:lnTo>
                    <a:pt x="10198" y="8877"/>
                  </a:lnTo>
                  <a:lnTo>
                    <a:pt x="10162" y="8840"/>
                  </a:lnTo>
                  <a:lnTo>
                    <a:pt x="10565" y="8730"/>
                  </a:lnTo>
                  <a:lnTo>
                    <a:pt x="10932" y="8620"/>
                  </a:lnTo>
                  <a:lnTo>
                    <a:pt x="11702" y="8327"/>
                  </a:lnTo>
                  <a:close/>
                  <a:moveTo>
                    <a:pt x="11776" y="7887"/>
                  </a:moveTo>
                  <a:lnTo>
                    <a:pt x="11299" y="8070"/>
                  </a:lnTo>
                  <a:lnTo>
                    <a:pt x="10822" y="8217"/>
                  </a:lnTo>
                  <a:lnTo>
                    <a:pt x="9868" y="8510"/>
                  </a:lnTo>
                  <a:lnTo>
                    <a:pt x="9832" y="8510"/>
                  </a:lnTo>
                  <a:lnTo>
                    <a:pt x="9795" y="8583"/>
                  </a:lnTo>
                  <a:lnTo>
                    <a:pt x="9758" y="8694"/>
                  </a:lnTo>
                  <a:lnTo>
                    <a:pt x="9832" y="8804"/>
                  </a:lnTo>
                  <a:lnTo>
                    <a:pt x="9868" y="8840"/>
                  </a:lnTo>
                  <a:lnTo>
                    <a:pt x="9942" y="8877"/>
                  </a:lnTo>
                  <a:lnTo>
                    <a:pt x="9905" y="8950"/>
                  </a:lnTo>
                  <a:lnTo>
                    <a:pt x="9905" y="9024"/>
                  </a:lnTo>
                  <a:lnTo>
                    <a:pt x="10088" y="9427"/>
                  </a:lnTo>
                  <a:lnTo>
                    <a:pt x="10198" y="9867"/>
                  </a:lnTo>
                  <a:lnTo>
                    <a:pt x="10235" y="9941"/>
                  </a:lnTo>
                  <a:lnTo>
                    <a:pt x="10272" y="9977"/>
                  </a:lnTo>
                  <a:lnTo>
                    <a:pt x="10308" y="10014"/>
                  </a:lnTo>
                  <a:lnTo>
                    <a:pt x="10382" y="10051"/>
                  </a:lnTo>
                  <a:lnTo>
                    <a:pt x="10932" y="9904"/>
                  </a:lnTo>
                  <a:lnTo>
                    <a:pt x="11446" y="9757"/>
                  </a:lnTo>
                  <a:lnTo>
                    <a:pt x="11959" y="9574"/>
                  </a:lnTo>
                  <a:lnTo>
                    <a:pt x="12436" y="9317"/>
                  </a:lnTo>
                  <a:lnTo>
                    <a:pt x="12509" y="9280"/>
                  </a:lnTo>
                  <a:lnTo>
                    <a:pt x="12583" y="9207"/>
                  </a:lnTo>
                  <a:lnTo>
                    <a:pt x="12583" y="9097"/>
                  </a:lnTo>
                  <a:lnTo>
                    <a:pt x="12546" y="9024"/>
                  </a:lnTo>
                  <a:lnTo>
                    <a:pt x="12253" y="8547"/>
                  </a:lnTo>
                  <a:lnTo>
                    <a:pt x="11996" y="7997"/>
                  </a:lnTo>
                  <a:lnTo>
                    <a:pt x="11959" y="7923"/>
                  </a:lnTo>
                  <a:lnTo>
                    <a:pt x="11922" y="7887"/>
                  </a:lnTo>
                  <a:close/>
                  <a:moveTo>
                    <a:pt x="8914" y="9354"/>
                  </a:moveTo>
                  <a:lnTo>
                    <a:pt x="9061" y="9757"/>
                  </a:lnTo>
                  <a:lnTo>
                    <a:pt x="9281" y="10161"/>
                  </a:lnTo>
                  <a:lnTo>
                    <a:pt x="8658" y="10491"/>
                  </a:lnTo>
                  <a:lnTo>
                    <a:pt x="7961" y="10784"/>
                  </a:lnTo>
                  <a:lnTo>
                    <a:pt x="7814" y="10858"/>
                  </a:lnTo>
                  <a:lnTo>
                    <a:pt x="7741" y="10858"/>
                  </a:lnTo>
                  <a:lnTo>
                    <a:pt x="7704" y="10821"/>
                  </a:lnTo>
                  <a:lnTo>
                    <a:pt x="7631" y="10674"/>
                  </a:lnTo>
                  <a:lnTo>
                    <a:pt x="7594" y="10491"/>
                  </a:lnTo>
                  <a:lnTo>
                    <a:pt x="7521" y="10161"/>
                  </a:lnTo>
                  <a:lnTo>
                    <a:pt x="7374" y="9867"/>
                  </a:lnTo>
                  <a:lnTo>
                    <a:pt x="8914" y="9354"/>
                  </a:lnTo>
                  <a:close/>
                  <a:moveTo>
                    <a:pt x="8951" y="8950"/>
                  </a:moveTo>
                  <a:lnTo>
                    <a:pt x="7154" y="9537"/>
                  </a:lnTo>
                  <a:lnTo>
                    <a:pt x="7117" y="9574"/>
                  </a:lnTo>
                  <a:lnTo>
                    <a:pt x="7080" y="9611"/>
                  </a:lnTo>
                  <a:lnTo>
                    <a:pt x="7044" y="9721"/>
                  </a:lnTo>
                  <a:lnTo>
                    <a:pt x="7080" y="9831"/>
                  </a:lnTo>
                  <a:lnTo>
                    <a:pt x="7190" y="9904"/>
                  </a:lnTo>
                  <a:lnTo>
                    <a:pt x="7190" y="10124"/>
                  </a:lnTo>
                  <a:lnTo>
                    <a:pt x="7227" y="10381"/>
                  </a:lnTo>
                  <a:lnTo>
                    <a:pt x="7374" y="10858"/>
                  </a:lnTo>
                  <a:lnTo>
                    <a:pt x="7411" y="11004"/>
                  </a:lnTo>
                  <a:lnTo>
                    <a:pt x="7521" y="11114"/>
                  </a:lnTo>
                  <a:lnTo>
                    <a:pt x="7631" y="11188"/>
                  </a:lnTo>
                  <a:lnTo>
                    <a:pt x="7777" y="11225"/>
                  </a:lnTo>
                  <a:lnTo>
                    <a:pt x="8034" y="11151"/>
                  </a:lnTo>
                  <a:lnTo>
                    <a:pt x="8291" y="11078"/>
                  </a:lnTo>
                  <a:lnTo>
                    <a:pt x="8768" y="10858"/>
                  </a:lnTo>
                  <a:lnTo>
                    <a:pt x="9245" y="10601"/>
                  </a:lnTo>
                  <a:lnTo>
                    <a:pt x="9685" y="10344"/>
                  </a:lnTo>
                  <a:lnTo>
                    <a:pt x="9721" y="10271"/>
                  </a:lnTo>
                  <a:lnTo>
                    <a:pt x="9758" y="10197"/>
                  </a:lnTo>
                  <a:lnTo>
                    <a:pt x="9758" y="10161"/>
                  </a:lnTo>
                  <a:lnTo>
                    <a:pt x="9721" y="10087"/>
                  </a:lnTo>
                  <a:lnTo>
                    <a:pt x="9538" y="9867"/>
                  </a:lnTo>
                  <a:lnTo>
                    <a:pt x="9391" y="9611"/>
                  </a:lnTo>
                  <a:lnTo>
                    <a:pt x="9281" y="9354"/>
                  </a:lnTo>
                  <a:lnTo>
                    <a:pt x="9208" y="9060"/>
                  </a:lnTo>
                  <a:lnTo>
                    <a:pt x="9171" y="8987"/>
                  </a:lnTo>
                  <a:lnTo>
                    <a:pt x="9098" y="8950"/>
                  </a:lnTo>
                  <a:close/>
                  <a:moveTo>
                    <a:pt x="12473" y="10344"/>
                  </a:moveTo>
                  <a:lnTo>
                    <a:pt x="12619" y="10711"/>
                  </a:lnTo>
                  <a:lnTo>
                    <a:pt x="11959" y="11078"/>
                  </a:lnTo>
                  <a:lnTo>
                    <a:pt x="11299" y="11445"/>
                  </a:lnTo>
                  <a:lnTo>
                    <a:pt x="11152" y="10894"/>
                  </a:lnTo>
                  <a:lnTo>
                    <a:pt x="11189" y="10858"/>
                  </a:lnTo>
                  <a:lnTo>
                    <a:pt x="11189" y="10784"/>
                  </a:lnTo>
                  <a:lnTo>
                    <a:pt x="11482" y="10674"/>
                  </a:lnTo>
                  <a:lnTo>
                    <a:pt x="11776" y="10601"/>
                  </a:lnTo>
                  <a:lnTo>
                    <a:pt x="12473" y="10344"/>
                  </a:lnTo>
                  <a:close/>
                  <a:moveTo>
                    <a:pt x="6273" y="10418"/>
                  </a:moveTo>
                  <a:lnTo>
                    <a:pt x="6347" y="10454"/>
                  </a:lnTo>
                  <a:lnTo>
                    <a:pt x="6420" y="10564"/>
                  </a:lnTo>
                  <a:lnTo>
                    <a:pt x="6567" y="10894"/>
                  </a:lnTo>
                  <a:lnTo>
                    <a:pt x="5797" y="11261"/>
                  </a:lnTo>
                  <a:lnTo>
                    <a:pt x="5100" y="11738"/>
                  </a:lnTo>
                  <a:lnTo>
                    <a:pt x="4953" y="11298"/>
                  </a:lnTo>
                  <a:lnTo>
                    <a:pt x="4843" y="11078"/>
                  </a:lnTo>
                  <a:lnTo>
                    <a:pt x="4733" y="10894"/>
                  </a:lnTo>
                  <a:lnTo>
                    <a:pt x="5613" y="10601"/>
                  </a:lnTo>
                  <a:lnTo>
                    <a:pt x="5943" y="10491"/>
                  </a:lnTo>
                  <a:lnTo>
                    <a:pt x="6237" y="10418"/>
                  </a:lnTo>
                  <a:close/>
                  <a:moveTo>
                    <a:pt x="12583" y="9867"/>
                  </a:moveTo>
                  <a:lnTo>
                    <a:pt x="12509" y="9904"/>
                  </a:lnTo>
                  <a:lnTo>
                    <a:pt x="11519" y="10271"/>
                  </a:lnTo>
                  <a:lnTo>
                    <a:pt x="11115" y="10381"/>
                  </a:lnTo>
                  <a:lnTo>
                    <a:pt x="10932" y="10491"/>
                  </a:lnTo>
                  <a:lnTo>
                    <a:pt x="10859" y="10564"/>
                  </a:lnTo>
                  <a:lnTo>
                    <a:pt x="10785" y="10638"/>
                  </a:lnTo>
                  <a:lnTo>
                    <a:pt x="10785" y="10748"/>
                  </a:lnTo>
                  <a:lnTo>
                    <a:pt x="10822" y="10821"/>
                  </a:lnTo>
                  <a:lnTo>
                    <a:pt x="10859" y="10858"/>
                  </a:lnTo>
                  <a:lnTo>
                    <a:pt x="10859" y="10894"/>
                  </a:lnTo>
                  <a:lnTo>
                    <a:pt x="10895" y="11335"/>
                  </a:lnTo>
                  <a:lnTo>
                    <a:pt x="11005" y="11738"/>
                  </a:lnTo>
                  <a:lnTo>
                    <a:pt x="11005" y="11848"/>
                  </a:lnTo>
                  <a:lnTo>
                    <a:pt x="11079" y="11885"/>
                  </a:lnTo>
                  <a:lnTo>
                    <a:pt x="11152" y="11921"/>
                  </a:lnTo>
                  <a:lnTo>
                    <a:pt x="11225" y="11921"/>
                  </a:lnTo>
                  <a:lnTo>
                    <a:pt x="12142" y="11445"/>
                  </a:lnTo>
                  <a:lnTo>
                    <a:pt x="12986" y="10931"/>
                  </a:lnTo>
                  <a:lnTo>
                    <a:pt x="13060" y="10858"/>
                  </a:lnTo>
                  <a:lnTo>
                    <a:pt x="13096" y="10784"/>
                  </a:lnTo>
                  <a:lnTo>
                    <a:pt x="13096" y="10711"/>
                  </a:lnTo>
                  <a:lnTo>
                    <a:pt x="13060" y="10638"/>
                  </a:lnTo>
                  <a:lnTo>
                    <a:pt x="12876" y="10344"/>
                  </a:lnTo>
                  <a:lnTo>
                    <a:pt x="12766" y="10014"/>
                  </a:lnTo>
                  <a:lnTo>
                    <a:pt x="12729" y="9941"/>
                  </a:lnTo>
                  <a:lnTo>
                    <a:pt x="12656" y="9904"/>
                  </a:lnTo>
                  <a:lnTo>
                    <a:pt x="12583" y="9867"/>
                  </a:lnTo>
                  <a:close/>
                  <a:moveTo>
                    <a:pt x="6200" y="9977"/>
                  </a:moveTo>
                  <a:lnTo>
                    <a:pt x="5980" y="10014"/>
                  </a:lnTo>
                  <a:lnTo>
                    <a:pt x="5760" y="10087"/>
                  </a:lnTo>
                  <a:lnTo>
                    <a:pt x="5356" y="10234"/>
                  </a:lnTo>
                  <a:lnTo>
                    <a:pt x="4843" y="10381"/>
                  </a:lnTo>
                  <a:lnTo>
                    <a:pt x="4329" y="10564"/>
                  </a:lnTo>
                  <a:lnTo>
                    <a:pt x="4293" y="10601"/>
                  </a:lnTo>
                  <a:lnTo>
                    <a:pt x="4256" y="10638"/>
                  </a:lnTo>
                  <a:lnTo>
                    <a:pt x="4219" y="10784"/>
                  </a:lnTo>
                  <a:lnTo>
                    <a:pt x="4256" y="10894"/>
                  </a:lnTo>
                  <a:lnTo>
                    <a:pt x="4293" y="10931"/>
                  </a:lnTo>
                  <a:lnTo>
                    <a:pt x="4366" y="10968"/>
                  </a:lnTo>
                  <a:lnTo>
                    <a:pt x="4513" y="11298"/>
                  </a:lnTo>
                  <a:lnTo>
                    <a:pt x="4659" y="11701"/>
                  </a:lnTo>
                  <a:lnTo>
                    <a:pt x="4769" y="12142"/>
                  </a:lnTo>
                  <a:lnTo>
                    <a:pt x="4843" y="12215"/>
                  </a:lnTo>
                  <a:lnTo>
                    <a:pt x="4916" y="12252"/>
                  </a:lnTo>
                  <a:lnTo>
                    <a:pt x="4990" y="12252"/>
                  </a:lnTo>
                  <a:lnTo>
                    <a:pt x="5100" y="12215"/>
                  </a:lnTo>
                  <a:lnTo>
                    <a:pt x="5540" y="11921"/>
                  </a:lnTo>
                  <a:lnTo>
                    <a:pt x="5980" y="11665"/>
                  </a:lnTo>
                  <a:lnTo>
                    <a:pt x="6420" y="11445"/>
                  </a:lnTo>
                  <a:lnTo>
                    <a:pt x="6934" y="11225"/>
                  </a:lnTo>
                  <a:lnTo>
                    <a:pt x="6970" y="11188"/>
                  </a:lnTo>
                  <a:lnTo>
                    <a:pt x="7044" y="11114"/>
                  </a:lnTo>
                  <a:lnTo>
                    <a:pt x="7044" y="11041"/>
                  </a:lnTo>
                  <a:lnTo>
                    <a:pt x="7044" y="10931"/>
                  </a:lnTo>
                  <a:lnTo>
                    <a:pt x="6897" y="10601"/>
                  </a:lnTo>
                  <a:lnTo>
                    <a:pt x="6750" y="10307"/>
                  </a:lnTo>
                  <a:lnTo>
                    <a:pt x="6677" y="10161"/>
                  </a:lnTo>
                  <a:lnTo>
                    <a:pt x="6530" y="10051"/>
                  </a:lnTo>
                  <a:lnTo>
                    <a:pt x="6383" y="10014"/>
                  </a:lnTo>
                  <a:lnTo>
                    <a:pt x="6200" y="9977"/>
                  </a:lnTo>
                  <a:close/>
                  <a:moveTo>
                    <a:pt x="9832" y="11371"/>
                  </a:moveTo>
                  <a:lnTo>
                    <a:pt x="10125" y="11921"/>
                  </a:lnTo>
                  <a:lnTo>
                    <a:pt x="9721" y="12142"/>
                  </a:lnTo>
                  <a:lnTo>
                    <a:pt x="9318" y="12288"/>
                  </a:lnTo>
                  <a:lnTo>
                    <a:pt x="8914" y="12435"/>
                  </a:lnTo>
                  <a:lnTo>
                    <a:pt x="8511" y="12545"/>
                  </a:lnTo>
                  <a:lnTo>
                    <a:pt x="8328" y="12032"/>
                  </a:lnTo>
                  <a:lnTo>
                    <a:pt x="8694" y="11921"/>
                  </a:lnTo>
                  <a:lnTo>
                    <a:pt x="9098" y="11738"/>
                  </a:lnTo>
                  <a:lnTo>
                    <a:pt x="9832" y="11371"/>
                  </a:lnTo>
                  <a:close/>
                  <a:moveTo>
                    <a:pt x="9868" y="10894"/>
                  </a:moveTo>
                  <a:lnTo>
                    <a:pt x="8951" y="11298"/>
                  </a:lnTo>
                  <a:lnTo>
                    <a:pt x="8474" y="11481"/>
                  </a:lnTo>
                  <a:lnTo>
                    <a:pt x="8071" y="11738"/>
                  </a:lnTo>
                  <a:lnTo>
                    <a:pt x="7997" y="11738"/>
                  </a:lnTo>
                  <a:lnTo>
                    <a:pt x="7924" y="11775"/>
                  </a:lnTo>
                  <a:lnTo>
                    <a:pt x="7887" y="11885"/>
                  </a:lnTo>
                  <a:lnTo>
                    <a:pt x="7887" y="11958"/>
                  </a:lnTo>
                  <a:lnTo>
                    <a:pt x="8034" y="12398"/>
                  </a:lnTo>
                  <a:lnTo>
                    <a:pt x="8181" y="12839"/>
                  </a:lnTo>
                  <a:lnTo>
                    <a:pt x="8254" y="12949"/>
                  </a:lnTo>
                  <a:lnTo>
                    <a:pt x="8328" y="12985"/>
                  </a:lnTo>
                  <a:lnTo>
                    <a:pt x="8364" y="12985"/>
                  </a:lnTo>
                  <a:lnTo>
                    <a:pt x="8951" y="12839"/>
                  </a:lnTo>
                  <a:lnTo>
                    <a:pt x="9465" y="12655"/>
                  </a:lnTo>
                  <a:lnTo>
                    <a:pt x="10015" y="12472"/>
                  </a:lnTo>
                  <a:lnTo>
                    <a:pt x="10528" y="12215"/>
                  </a:lnTo>
                  <a:lnTo>
                    <a:pt x="10565" y="12142"/>
                  </a:lnTo>
                  <a:lnTo>
                    <a:pt x="10602" y="12105"/>
                  </a:lnTo>
                  <a:lnTo>
                    <a:pt x="10602" y="12032"/>
                  </a:lnTo>
                  <a:lnTo>
                    <a:pt x="10602" y="11958"/>
                  </a:lnTo>
                  <a:lnTo>
                    <a:pt x="10125" y="11041"/>
                  </a:lnTo>
                  <a:lnTo>
                    <a:pt x="10088" y="10968"/>
                  </a:lnTo>
                  <a:lnTo>
                    <a:pt x="10015" y="10894"/>
                  </a:lnTo>
                  <a:close/>
                  <a:moveTo>
                    <a:pt x="13133" y="12288"/>
                  </a:moveTo>
                  <a:lnTo>
                    <a:pt x="13243" y="12325"/>
                  </a:lnTo>
                  <a:lnTo>
                    <a:pt x="13353" y="12472"/>
                  </a:lnTo>
                  <a:lnTo>
                    <a:pt x="13610" y="12985"/>
                  </a:lnTo>
                  <a:lnTo>
                    <a:pt x="12839" y="13242"/>
                  </a:lnTo>
                  <a:lnTo>
                    <a:pt x="12106" y="13572"/>
                  </a:lnTo>
                  <a:lnTo>
                    <a:pt x="11996" y="13352"/>
                  </a:lnTo>
                  <a:lnTo>
                    <a:pt x="11886" y="13132"/>
                  </a:lnTo>
                  <a:lnTo>
                    <a:pt x="11739" y="12692"/>
                  </a:lnTo>
                  <a:lnTo>
                    <a:pt x="12032" y="12618"/>
                  </a:lnTo>
                  <a:lnTo>
                    <a:pt x="12289" y="12545"/>
                  </a:lnTo>
                  <a:lnTo>
                    <a:pt x="12839" y="12362"/>
                  </a:lnTo>
                  <a:lnTo>
                    <a:pt x="13023" y="12288"/>
                  </a:lnTo>
                  <a:close/>
                  <a:moveTo>
                    <a:pt x="7044" y="12325"/>
                  </a:moveTo>
                  <a:lnTo>
                    <a:pt x="7337" y="13022"/>
                  </a:lnTo>
                  <a:lnTo>
                    <a:pt x="5833" y="13792"/>
                  </a:lnTo>
                  <a:lnTo>
                    <a:pt x="5613" y="13132"/>
                  </a:lnTo>
                  <a:lnTo>
                    <a:pt x="5943" y="12875"/>
                  </a:lnTo>
                  <a:lnTo>
                    <a:pt x="6273" y="12655"/>
                  </a:lnTo>
                  <a:lnTo>
                    <a:pt x="6677" y="12472"/>
                  </a:lnTo>
                  <a:lnTo>
                    <a:pt x="7044" y="12325"/>
                  </a:lnTo>
                  <a:close/>
                  <a:moveTo>
                    <a:pt x="13060" y="11885"/>
                  </a:moveTo>
                  <a:lnTo>
                    <a:pt x="12839" y="11921"/>
                  </a:lnTo>
                  <a:lnTo>
                    <a:pt x="12473" y="12068"/>
                  </a:lnTo>
                  <a:lnTo>
                    <a:pt x="11922" y="12215"/>
                  </a:lnTo>
                  <a:lnTo>
                    <a:pt x="11666" y="12288"/>
                  </a:lnTo>
                  <a:lnTo>
                    <a:pt x="11446" y="12398"/>
                  </a:lnTo>
                  <a:lnTo>
                    <a:pt x="11372" y="12435"/>
                  </a:lnTo>
                  <a:lnTo>
                    <a:pt x="11372" y="12472"/>
                  </a:lnTo>
                  <a:lnTo>
                    <a:pt x="11372" y="12582"/>
                  </a:lnTo>
                  <a:lnTo>
                    <a:pt x="11446" y="12655"/>
                  </a:lnTo>
                  <a:lnTo>
                    <a:pt x="11519" y="12692"/>
                  </a:lnTo>
                  <a:lnTo>
                    <a:pt x="11482" y="12839"/>
                  </a:lnTo>
                  <a:lnTo>
                    <a:pt x="11482" y="13022"/>
                  </a:lnTo>
                  <a:lnTo>
                    <a:pt x="11519" y="13169"/>
                  </a:lnTo>
                  <a:lnTo>
                    <a:pt x="11556" y="13315"/>
                  </a:lnTo>
                  <a:lnTo>
                    <a:pt x="11702" y="13646"/>
                  </a:lnTo>
                  <a:lnTo>
                    <a:pt x="11886" y="13902"/>
                  </a:lnTo>
                  <a:lnTo>
                    <a:pt x="11996" y="13976"/>
                  </a:lnTo>
                  <a:lnTo>
                    <a:pt x="12106" y="13976"/>
                  </a:lnTo>
                  <a:lnTo>
                    <a:pt x="13023" y="13609"/>
                  </a:lnTo>
                  <a:lnTo>
                    <a:pt x="13940" y="13279"/>
                  </a:lnTo>
                  <a:lnTo>
                    <a:pt x="14013" y="13205"/>
                  </a:lnTo>
                  <a:lnTo>
                    <a:pt x="14050" y="13169"/>
                  </a:lnTo>
                  <a:lnTo>
                    <a:pt x="14087" y="13095"/>
                  </a:lnTo>
                  <a:lnTo>
                    <a:pt x="14050" y="13022"/>
                  </a:lnTo>
                  <a:lnTo>
                    <a:pt x="13646" y="12142"/>
                  </a:lnTo>
                  <a:lnTo>
                    <a:pt x="13573" y="12032"/>
                  </a:lnTo>
                  <a:lnTo>
                    <a:pt x="13463" y="11958"/>
                  </a:lnTo>
                  <a:lnTo>
                    <a:pt x="13353" y="11885"/>
                  </a:lnTo>
                  <a:close/>
                  <a:moveTo>
                    <a:pt x="7190" y="11848"/>
                  </a:moveTo>
                  <a:lnTo>
                    <a:pt x="7117" y="11885"/>
                  </a:lnTo>
                  <a:lnTo>
                    <a:pt x="6640" y="12032"/>
                  </a:lnTo>
                  <a:lnTo>
                    <a:pt x="6163" y="12215"/>
                  </a:lnTo>
                  <a:lnTo>
                    <a:pt x="5723" y="12508"/>
                  </a:lnTo>
                  <a:lnTo>
                    <a:pt x="5320" y="12802"/>
                  </a:lnTo>
                  <a:lnTo>
                    <a:pt x="5246" y="12839"/>
                  </a:lnTo>
                  <a:lnTo>
                    <a:pt x="5210" y="12875"/>
                  </a:lnTo>
                  <a:lnTo>
                    <a:pt x="5173" y="12912"/>
                  </a:lnTo>
                  <a:lnTo>
                    <a:pt x="5173" y="12985"/>
                  </a:lnTo>
                  <a:lnTo>
                    <a:pt x="5246" y="13279"/>
                  </a:lnTo>
                  <a:lnTo>
                    <a:pt x="5320" y="13572"/>
                  </a:lnTo>
                  <a:lnTo>
                    <a:pt x="5540" y="14159"/>
                  </a:lnTo>
                  <a:lnTo>
                    <a:pt x="5576" y="14196"/>
                  </a:lnTo>
                  <a:lnTo>
                    <a:pt x="5650" y="14269"/>
                  </a:lnTo>
                  <a:lnTo>
                    <a:pt x="5797" y="14269"/>
                  </a:lnTo>
                  <a:lnTo>
                    <a:pt x="7667" y="13315"/>
                  </a:lnTo>
                  <a:lnTo>
                    <a:pt x="7741" y="13279"/>
                  </a:lnTo>
                  <a:lnTo>
                    <a:pt x="7777" y="13205"/>
                  </a:lnTo>
                  <a:lnTo>
                    <a:pt x="7814" y="13132"/>
                  </a:lnTo>
                  <a:lnTo>
                    <a:pt x="7777" y="13059"/>
                  </a:lnTo>
                  <a:lnTo>
                    <a:pt x="7374" y="11995"/>
                  </a:lnTo>
                  <a:lnTo>
                    <a:pt x="7337" y="11921"/>
                  </a:lnTo>
                  <a:lnTo>
                    <a:pt x="7264" y="11885"/>
                  </a:lnTo>
                  <a:lnTo>
                    <a:pt x="7190" y="11848"/>
                  </a:lnTo>
                  <a:close/>
                  <a:moveTo>
                    <a:pt x="10528" y="13279"/>
                  </a:moveTo>
                  <a:lnTo>
                    <a:pt x="10895" y="13976"/>
                  </a:lnTo>
                  <a:lnTo>
                    <a:pt x="9318" y="14599"/>
                  </a:lnTo>
                  <a:lnTo>
                    <a:pt x="9025" y="13902"/>
                  </a:lnTo>
                  <a:lnTo>
                    <a:pt x="9098" y="13829"/>
                  </a:lnTo>
                  <a:lnTo>
                    <a:pt x="9098" y="13792"/>
                  </a:lnTo>
                  <a:lnTo>
                    <a:pt x="9135" y="13756"/>
                  </a:lnTo>
                  <a:lnTo>
                    <a:pt x="9465" y="13609"/>
                  </a:lnTo>
                  <a:lnTo>
                    <a:pt x="9758" y="13535"/>
                  </a:lnTo>
                  <a:lnTo>
                    <a:pt x="10528" y="13279"/>
                  </a:lnTo>
                  <a:close/>
                  <a:moveTo>
                    <a:pt x="10639" y="12839"/>
                  </a:moveTo>
                  <a:lnTo>
                    <a:pt x="10565" y="12875"/>
                  </a:lnTo>
                  <a:lnTo>
                    <a:pt x="9501" y="13242"/>
                  </a:lnTo>
                  <a:lnTo>
                    <a:pt x="9061" y="13352"/>
                  </a:lnTo>
                  <a:lnTo>
                    <a:pt x="8878" y="13462"/>
                  </a:lnTo>
                  <a:lnTo>
                    <a:pt x="8768" y="13499"/>
                  </a:lnTo>
                  <a:lnTo>
                    <a:pt x="8731" y="13572"/>
                  </a:lnTo>
                  <a:lnTo>
                    <a:pt x="8658" y="13682"/>
                  </a:lnTo>
                  <a:lnTo>
                    <a:pt x="8694" y="13829"/>
                  </a:lnTo>
                  <a:lnTo>
                    <a:pt x="8731" y="13866"/>
                  </a:lnTo>
                  <a:lnTo>
                    <a:pt x="8731" y="13902"/>
                  </a:lnTo>
                  <a:lnTo>
                    <a:pt x="8768" y="14159"/>
                  </a:lnTo>
                  <a:lnTo>
                    <a:pt x="8841" y="14416"/>
                  </a:lnTo>
                  <a:lnTo>
                    <a:pt x="9025" y="14893"/>
                  </a:lnTo>
                  <a:lnTo>
                    <a:pt x="9098" y="14929"/>
                  </a:lnTo>
                  <a:lnTo>
                    <a:pt x="9135" y="14966"/>
                  </a:lnTo>
                  <a:lnTo>
                    <a:pt x="9208" y="15003"/>
                  </a:lnTo>
                  <a:lnTo>
                    <a:pt x="9281" y="15003"/>
                  </a:lnTo>
                  <a:lnTo>
                    <a:pt x="11225" y="14269"/>
                  </a:lnTo>
                  <a:lnTo>
                    <a:pt x="11262" y="14232"/>
                  </a:lnTo>
                  <a:lnTo>
                    <a:pt x="11299" y="14159"/>
                  </a:lnTo>
                  <a:lnTo>
                    <a:pt x="11335" y="14086"/>
                  </a:lnTo>
                  <a:lnTo>
                    <a:pt x="11335" y="14012"/>
                  </a:lnTo>
                  <a:lnTo>
                    <a:pt x="10822" y="12985"/>
                  </a:lnTo>
                  <a:lnTo>
                    <a:pt x="10785" y="12912"/>
                  </a:lnTo>
                  <a:lnTo>
                    <a:pt x="10712" y="12875"/>
                  </a:lnTo>
                  <a:lnTo>
                    <a:pt x="10639" y="12839"/>
                  </a:lnTo>
                  <a:close/>
                  <a:moveTo>
                    <a:pt x="7997" y="14342"/>
                  </a:moveTo>
                  <a:lnTo>
                    <a:pt x="8107" y="14489"/>
                  </a:lnTo>
                  <a:lnTo>
                    <a:pt x="8144" y="14599"/>
                  </a:lnTo>
                  <a:lnTo>
                    <a:pt x="8107" y="14746"/>
                  </a:lnTo>
                  <a:lnTo>
                    <a:pt x="8034" y="14893"/>
                  </a:lnTo>
                  <a:lnTo>
                    <a:pt x="7924" y="15003"/>
                  </a:lnTo>
                  <a:lnTo>
                    <a:pt x="7814" y="15149"/>
                  </a:lnTo>
                  <a:lnTo>
                    <a:pt x="7557" y="15296"/>
                  </a:lnTo>
                  <a:lnTo>
                    <a:pt x="7044" y="15516"/>
                  </a:lnTo>
                  <a:lnTo>
                    <a:pt x="6787" y="15590"/>
                  </a:lnTo>
                  <a:lnTo>
                    <a:pt x="6567" y="15736"/>
                  </a:lnTo>
                  <a:lnTo>
                    <a:pt x="6310" y="15113"/>
                  </a:lnTo>
                  <a:lnTo>
                    <a:pt x="6383" y="15076"/>
                  </a:lnTo>
                  <a:lnTo>
                    <a:pt x="6457" y="14966"/>
                  </a:lnTo>
                  <a:lnTo>
                    <a:pt x="6457" y="14929"/>
                  </a:lnTo>
                  <a:lnTo>
                    <a:pt x="6530" y="15003"/>
                  </a:lnTo>
                  <a:lnTo>
                    <a:pt x="6604" y="14966"/>
                  </a:lnTo>
                  <a:lnTo>
                    <a:pt x="6787" y="14929"/>
                  </a:lnTo>
                  <a:lnTo>
                    <a:pt x="7227" y="14783"/>
                  </a:lnTo>
                  <a:lnTo>
                    <a:pt x="7631" y="14599"/>
                  </a:lnTo>
                  <a:lnTo>
                    <a:pt x="7997" y="14342"/>
                  </a:lnTo>
                  <a:close/>
                  <a:moveTo>
                    <a:pt x="15150" y="15370"/>
                  </a:moveTo>
                  <a:lnTo>
                    <a:pt x="15150" y="15443"/>
                  </a:lnTo>
                  <a:lnTo>
                    <a:pt x="15224" y="15480"/>
                  </a:lnTo>
                  <a:lnTo>
                    <a:pt x="15260" y="15516"/>
                  </a:lnTo>
                  <a:lnTo>
                    <a:pt x="15150" y="15736"/>
                  </a:lnTo>
                  <a:lnTo>
                    <a:pt x="15004" y="15993"/>
                  </a:lnTo>
                  <a:lnTo>
                    <a:pt x="14857" y="15626"/>
                  </a:lnTo>
                  <a:lnTo>
                    <a:pt x="15150" y="15370"/>
                  </a:lnTo>
                  <a:close/>
                  <a:moveTo>
                    <a:pt x="7997" y="13902"/>
                  </a:moveTo>
                  <a:lnTo>
                    <a:pt x="7887" y="13939"/>
                  </a:lnTo>
                  <a:lnTo>
                    <a:pt x="7631" y="14122"/>
                  </a:lnTo>
                  <a:lnTo>
                    <a:pt x="7337" y="14269"/>
                  </a:lnTo>
                  <a:lnTo>
                    <a:pt x="7044" y="14416"/>
                  </a:lnTo>
                  <a:lnTo>
                    <a:pt x="6750" y="14526"/>
                  </a:lnTo>
                  <a:lnTo>
                    <a:pt x="6347" y="14599"/>
                  </a:lnTo>
                  <a:lnTo>
                    <a:pt x="6163" y="14673"/>
                  </a:lnTo>
                  <a:lnTo>
                    <a:pt x="6090" y="14746"/>
                  </a:lnTo>
                  <a:lnTo>
                    <a:pt x="6017" y="14819"/>
                  </a:lnTo>
                  <a:lnTo>
                    <a:pt x="6017" y="14929"/>
                  </a:lnTo>
                  <a:lnTo>
                    <a:pt x="5943" y="15003"/>
                  </a:lnTo>
                  <a:lnTo>
                    <a:pt x="5943" y="15113"/>
                  </a:lnTo>
                  <a:lnTo>
                    <a:pt x="6127" y="15590"/>
                  </a:lnTo>
                  <a:lnTo>
                    <a:pt x="6273" y="16103"/>
                  </a:lnTo>
                  <a:lnTo>
                    <a:pt x="6347" y="16177"/>
                  </a:lnTo>
                  <a:lnTo>
                    <a:pt x="6420" y="16213"/>
                  </a:lnTo>
                  <a:lnTo>
                    <a:pt x="6493" y="16213"/>
                  </a:lnTo>
                  <a:lnTo>
                    <a:pt x="6567" y="16177"/>
                  </a:lnTo>
                  <a:lnTo>
                    <a:pt x="6787" y="16030"/>
                  </a:lnTo>
                  <a:lnTo>
                    <a:pt x="7007" y="15920"/>
                  </a:lnTo>
                  <a:lnTo>
                    <a:pt x="7484" y="15736"/>
                  </a:lnTo>
                  <a:lnTo>
                    <a:pt x="7704" y="15663"/>
                  </a:lnTo>
                  <a:lnTo>
                    <a:pt x="7924" y="15553"/>
                  </a:lnTo>
                  <a:lnTo>
                    <a:pt x="8144" y="15406"/>
                  </a:lnTo>
                  <a:lnTo>
                    <a:pt x="8328" y="15223"/>
                  </a:lnTo>
                  <a:lnTo>
                    <a:pt x="8438" y="15076"/>
                  </a:lnTo>
                  <a:lnTo>
                    <a:pt x="8511" y="14893"/>
                  </a:lnTo>
                  <a:lnTo>
                    <a:pt x="8511" y="14709"/>
                  </a:lnTo>
                  <a:lnTo>
                    <a:pt x="8511" y="14526"/>
                  </a:lnTo>
                  <a:lnTo>
                    <a:pt x="8474" y="14342"/>
                  </a:lnTo>
                  <a:lnTo>
                    <a:pt x="8364" y="14159"/>
                  </a:lnTo>
                  <a:lnTo>
                    <a:pt x="8254" y="14049"/>
                  </a:lnTo>
                  <a:lnTo>
                    <a:pt x="8071" y="13939"/>
                  </a:lnTo>
                  <a:lnTo>
                    <a:pt x="7997" y="13902"/>
                  </a:lnTo>
                  <a:close/>
                  <a:moveTo>
                    <a:pt x="14710" y="15736"/>
                  </a:moveTo>
                  <a:lnTo>
                    <a:pt x="14747" y="15993"/>
                  </a:lnTo>
                  <a:lnTo>
                    <a:pt x="14820" y="16250"/>
                  </a:lnTo>
                  <a:lnTo>
                    <a:pt x="14490" y="16507"/>
                  </a:lnTo>
                  <a:lnTo>
                    <a:pt x="14417" y="16397"/>
                  </a:lnTo>
                  <a:lnTo>
                    <a:pt x="14307" y="15993"/>
                  </a:lnTo>
                  <a:lnTo>
                    <a:pt x="14380" y="15956"/>
                  </a:lnTo>
                  <a:lnTo>
                    <a:pt x="14710" y="15736"/>
                  </a:lnTo>
                  <a:close/>
                  <a:moveTo>
                    <a:pt x="14123" y="16103"/>
                  </a:moveTo>
                  <a:lnTo>
                    <a:pt x="14160" y="16397"/>
                  </a:lnTo>
                  <a:lnTo>
                    <a:pt x="14233" y="16690"/>
                  </a:lnTo>
                  <a:lnTo>
                    <a:pt x="13830" y="16873"/>
                  </a:lnTo>
                  <a:lnTo>
                    <a:pt x="13720" y="16727"/>
                  </a:lnTo>
                  <a:lnTo>
                    <a:pt x="13500" y="16433"/>
                  </a:lnTo>
                  <a:lnTo>
                    <a:pt x="14123" y="16103"/>
                  </a:lnTo>
                  <a:close/>
                  <a:moveTo>
                    <a:pt x="13426" y="16470"/>
                  </a:moveTo>
                  <a:lnTo>
                    <a:pt x="13500" y="16727"/>
                  </a:lnTo>
                  <a:lnTo>
                    <a:pt x="13536" y="16873"/>
                  </a:lnTo>
                  <a:lnTo>
                    <a:pt x="13573" y="16984"/>
                  </a:lnTo>
                  <a:lnTo>
                    <a:pt x="13096" y="17167"/>
                  </a:lnTo>
                  <a:lnTo>
                    <a:pt x="12986" y="17057"/>
                  </a:lnTo>
                  <a:lnTo>
                    <a:pt x="12876" y="16873"/>
                  </a:lnTo>
                  <a:lnTo>
                    <a:pt x="12839" y="16727"/>
                  </a:lnTo>
                  <a:lnTo>
                    <a:pt x="13426" y="16470"/>
                  </a:lnTo>
                  <a:close/>
                  <a:moveTo>
                    <a:pt x="12583" y="16837"/>
                  </a:moveTo>
                  <a:lnTo>
                    <a:pt x="12656" y="17094"/>
                  </a:lnTo>
                  <a:lnTo>
                    <a:pt x="12803" y="17277"/>
                  </a:lnTo>
                  <a:lnTo>
                    <a:pt x="12399" y="17460"/>
                  </a:lnTo>
                  <a:lnTo>
                    <a:pt x="12326" y="17387"/>
                  </a:lnTo>
                  <a:lnTo>
                    <a:pt x="12253" y="17277"/>
                  </a:lnTo>
                  <a:lnTo>
                    <a:pt x="12216" y="17167"/>
                  </a:lnTo>
                  <a:lnTo>
                    <a:pt x="12216" y="17020"/>
                  </a:lnTo>
                  <a:lnTo>
                    <a:pt x="12583" y="16837"/>
                  </a:lnTo>
                  <a:close/>
                  <a:moveTo>
                    <a:pt x="12032" y="17094"/>
                  </a:moveTo>
                  <a:lnTo>
                    <a:pt x="11996" y="17240"/>
                  </a:lnTo>
                  <a:lnTo>
                    <a:pt x="12032" y="17387"/>
                  </a:lnTo>
                  <a:lnTo>
                    <a:pt x="12106" y="17570"/>
                  </a:lnTo>
                  <a:lnTo>
                    <a:pt x="11812" y="17644"/>
                  </a:lnTo>
                  <a:lnTo>
                    <a:pt x="11776" y="17644"/>
                  </a:lnTo>
                  <a:lnTo>
                    <a:pt x="11739" y="17497"/>
                  </a:lnTo>
                  <a:lnTo>
                    <a:pt x="11666" y="17240"/>
                  </a:lnTo>
                  <a:lnTo>
                    <a:pt x="12032" y="17094"/>
                  </a:lnTo>
                  <a:close/>
                  <a:moveTo>
                    <a:pt x="11446" y="17350"/>
                  </a:moveTo>
                  <a:lnTo>
                    <a:pt x="11482" y="17607"/>
                  </a:lnTo>
                  <a:lnTo>
                    <a:pt x="11519" y="17791"/>
                  </a:lnTo>
                  <a:lnTo>
                    <a:pt x="11189" y="17901"/>
                  </a:lnTo>
                  <a:lnTo>
                    <a:pt x="11115" y="17937"/>
                  </a:lnTo>
                  <a:lnTo>
                    <a:pt x="11115" y="17864"/>
                  </a:lnTo>
                  <a:lnTo>
                    <a:pt x="11115" y="17827"/>
                  </a:lnTo>
                  <a:lnTo>
                    <a:pt x="11115" y="17717"/>
                  </a:lnTo>
                  <a:lnTo>
                    <a:pt x="11005" y="17607"/>
                  </a:lnTo>
                  <a:lnTo>
                    <a:pt x="10969" y="17534"/>
                  </a:lnTo>
                  <a:lnTo>
                    <a:pt x="11446" y="17350"/>
                  </a:lnTo>
                  <a:close/>
                  <a:moveTo>
                    <a:pt x="10639" y="17644"/>
                  </a:moveTo>
                  <a:lnTo>
                    <a:pt x="10749" y="17791"/>
                  </a:lnTo>
                  <a:lnTo>
                    <a:pt x="10859" y="17901"/>
                  </a:lnTo>
                  <a:lnTo>
                    <a:pt x="10932" y="17974"/>
                  </a:lnTo>
                  <a:lnTo>
                    <a:pt x="10969" y="17974"/>
                  </a:lnTo>
                  <a:lnTo>
                    <a:pt x="10455" y="18194"/>
                  </a:lnTo>
                  <a:lnTo>
                    <a:pt x="10418" y="18121"/>
                  </a:lnTo>
                  <a:lnTo>
                    <a:pt x="10345" y="18121"/>
                  </a:lnTo>
                  <a:lnTo>
                    <a:pt x="10235" y="18157"/>
                  </a:lnTo>
                  <a:lnTo>
                    <a:pt x="10162" y="17901"/>
                  </a:lnTo>
                  <a:lnTo>
                    <a:pt x="10125" y="17827"/>
                  </a:lnTo>
                  <a:lnTo>
                    <a:pt x="10639" y="17644"/>
                  </a:lnTo>
                  <a:close/>
                  <a:moveTo>
                    <a:pt x="10272" y="440"/>
                  </a:moveTo>
                  <a:lnTo>
                    <a:pt x="10455" y="477"/>
                  </a:lnTo>
                  <a:lnTo>
                    <a:pt x="10565" y="550"/>
                  </a:lnTo>
                  <a:lnTo>
                    <a:pt x="10675" y="624"/>
                  </a:lnTo>
                  <a:lnTo>
                    <a:pt x="10785" y="734"/>
                  </a:lnTo>
                  <a:lnTo>
                    <a:pt x="10969" y="990"/>
                  </a:lnTo>
                  <a:lnTo>
                    <a:pt x="11005" y="1210"/>
                  </a:lnTo>
                  <a:lnTo>
                    <a:pt x="11042" y="1431"/>
                  </a:lnTo>
                  <a:lnTo>
                    <a:pt x="11335" y="2348"/>
                  </a:lnTo>
                  <a:lnTo>
                    <a:pt x="11886" y="3998"/>
                  </a:lnTo>
                  <a:lnTo>
                    <a:pt x="13060" y="7300"/>
                  </a:lnTo>
                  <a:lnTo>
                    <a:pt x="14233" y="10564"/>
                  </a:lnTo>
                  <a:lnTo>
                    <a:pt x="14857" y="12215"/>
                  </a:lnTo>
                  <a:lnTo>
                    <a:pt x="15187" y="13095"/>
                  </a:lnTo>
                  <a:lnTo>
                    <a:pt x="15407" y="13646"/>
                  </a:lnTo>
                  <a:lnTo>
                    <a:pt x="15334" y="13682"/>
                  </a:lnTo>
                  <a:lnTo>
                    <a:pt x="15297" y="13829"/>
                  </a:lnTo>
                  <a:lnTo>
                    <a:pt x="15297" y="13939"/>
                  </a:lnTo>
                  <a:lnTo>
                    <a:pt x="15260" y="14196"/>
                  </a:lnTo>
                  <a:lnTo>
                    <a:pt x="15224" y="14379"/>
                  </a:lnTo>
                  <a:lnTo>
                    <a:pt x="15187" y="14526"/>
                  </a:lnTo>
                  <a:lnTo>
                    <a:pt x="15004" y="14856"/>
                  </a:lnTo>
                  <a:lnTo>
                    <a:pt x="14747" y="15149"/>
                  </a:lnTo>
                  <a:lnTo>
                    <a:pt x="14453" y="15370"/>
                  </a:lnTo>
                  <a:lnTo>
                    <a:pt x="14123" y="15590"/>
                  </a:lnTo>
                  <a:lnTo>
                    <a:pt x="13793" y="15773"/>
                  </a:lnTo>
                  <a:lnTo>
                    <a:pt x="13060" y="16140"/>
                  </a:lnTo>
                  <a:lnTo>
                    <a:pt x="12326" y="16470"/>
                  </a:lnTo>
                  <a:lnTo>
                    <a:pt x="10859" y="17094"/>
                  </a:lnTo>
                  <a:lnTo>
                    <a:pt x="10015" y="17424"/>
                  </a:lnTo>
                  <a:lnTo>
                    <a:pt x="9978" y="17387"/>
                  </a:lnTo>
                  <a:lnTo>
                    <a:pt x="9942" y="17387"/>
                  </a:lnTo>
                  <a:lnTo>
                    <a:pt x="9905" y="17424"/>
                  </a:lnTo>
                  <a:lnTo>
                    <a:pt x="9905" y="17460"/>
                  </a:lnTo>
                  <a:lnTo>
                    <a:pt x="8841" y="17791"/>
                  </a:lnTo>
                  <a:lnTo>
                    <a:pt x="7777" y="18121"/>
                  </a:lnTo>
                  <a:lnTo>
                    <a:pt x="6970" y="18304"/>
                  </a:lnTo>
                  <a:lnTo>
                    <a:pt x="6163" y="18487"/>
                  </a:lnTo>
                  <a:lnTo>
                    <a:pt x="5797" y="18524"/>
                  </a:lnTo>
                  <a:lnTo>
                    <a:pt x="5613" y="18524"/>
                  </a:lnTo>
                  <a:lnTo>
                    <a:pt x="5430" y="18451"/>
                  </a:lnTo>
                  <a:lnTo>
                    <a:pt x="5283" y="18377"/>
                  </a:lnTo>
                  <a:lnTo>
                    <a:pt x="5173" y="18231"/>
                  </a:lnTo>
                  <a:lnTo>
                    <a:pt x="5063" y="18121"/>
                  </a:lnTo>
                  <a:lnTo>
                    <a:pt x="4953" y="17974"/>
                  </a:lnTo>
                  <a:lnTo>
                    <a:pt x="4879" y="17680"/>
                  </a:lnTo>
                  <a:lnTo>
                    <a:pt x="4769" y="17387"/>
                  </a:lnTo>
                  <a:lnTo>
                    <a:pt x="4476" y="16507"/>
                  </a:lnTo>
                  <a:lnTo>
                    <a:pt x="3926" y="14819"/>
                  </a:lnTo>
                  <a:lnTo>
                    <a:pt x="3376" y="13169"/>
                  </a:lnTo>
                  <a:lnTo>
                    <a:pt x="2752" y="11518"/>
                  </a:lnTo>
                  <a:lnTo>
                    <a:pt x="2165" y="9867"/>
                  </a:lnTo>
                  <a:lnTo>
                    <a:pt x="1505" y="8253"/>
                  </a:lnTo>
                  <a:lnTo>
                    <a:pt x="845" y="6603"/>
                  </a:lnTo>
                  <a:lnTo>
                    <a:pt x="588" y="6052"/>
                  </a:lnTo>
                  <a:lnTo>
                    <a:pt x="478" y="5796"/>
                  </a:lnTo>
                  <a:lnTo>
                    <a:pt x="331" y="5539"/>
                  </a:lnTo>
                  <a:lnTo>
                    <a:pt x="368" y="5502"/>
                  </a:lnTo>
                  <a:lnTo>
                    <a:pt x="404" y="5429"/>
                  </a:lnTo>
                  <a:lnTo>
                    <a:pt x="368" y="5209"/>
                  </a:lnTo>
                  <a:lnTo>
                    <a:pt x="404" y="5025"/>
                  </a:lnTo>
                  <a:lnTo>
                    <a:pt x="404" y="4879"/>
                  </a:lnTo>
                  <a:lnTo>
                    <a:pt x="478" y="4695"/>
                  </a:lnTo>
                  <a:lnTo>
                    <a:pt x="624" y="4402"/>
                  </a:lnTo>
                  <a:lnTo>
                    <a:pt x="845" y="4145"/>
                  </a:lnTo>
                  <a:lnTo>
                    <a:pt x="1101" y="3888"/>
                  </a:lnTo>
                  <a:lnTo>
                    <a:pt x="1395" y="3668"/>
                  </a:lnTo>
                  <a:lnTo>
                    <a:pt x="1725" y="3485"/>
                  </a:lnTo>
                  <a:lnTo>
                    <a:pt x="2018" y="3301"/>
                  </a:lnTo>
                  <a:lnTo>
                    <a:pt x="2789" y="2935"/>
                  </a:lnTo>
                  <a:lnTo>
                    <a:pt x="3596" y="2641"/>
                  </a:lnTo>
                  <a:lnTo>
                    <a:pt x="5210" y="2017"/>
                  </a:lnTo>
                  <a:lnTo>
                    <a:pt x="6787" y="1394"/>
                  </a:lnTo>
                  <a:lnTo>
                    <a:pt x="7557" y="1100"/>
                  </a:lnTo>
                  <a:lnTo>
                    <a:pt x="8364" y="807"/>
                  </a:lnTo>
                  <a:lnTo>
                    <a:pt x="9135" y="587"/>
                  </a:lnTo>
                  <a:lnTo>
                    <a:pt x="9538" y="514"/>
                  </a:lnTo>
                  <a:lnTo>
                    <a:pt x="9942" y="440"/>
                  </a:lnTo>
                  <a:close/>
                  <a:moveTo>
                    <a:pt x="9868" y="17937"/>
                  </a:moveTo>
                  <a:lnTo>
                    <a:pt x="9868" y="17974"/>
                  </a:lnTo>
                  <a:lnTo>
                    <a:pt x="9905" y="18157"/>
                  </a:lnTo>
                  <a:lnTo>
                    <a:pt x="10015" y="18341"/>
                  </a:lnTo>
                  <a:lnTo>
                    <a:pt x="9575" y="18524"/>
                  </a:lnTo>
                  <a:lnTo>
                    <a:pt x="9575" y="18487"/>
                  </a:lnTo>
                  <a:lnTo>
                    <a:pt x="9538" y="18341"/>
                  </a:lnTo>
                  <a:lnTo>
                    <a:pt x="9465" y="18231"/>
                  </a:lnTo>
                  <a:lnTo>
                    <a:pt x="9391" y="18084"/>
                  </a:lnTo>
                  <a:lnTo>
                    <a:pt x="9868" y="17937"/>
                  </a:lnTo>
                  <a:close/>
                  <a:moveTo>
                    <a:pt x="9098" y="18194"/>
                  </a:moveTo>
                  <a:lnTo>
                    <a:pt x="9171" y="18414"/>
                  </a:lnTo>
                  <a:lnTo>
                    <a:pt x="9245" y="18524"/>
                  </a:lnTo>
                  <a:lnTo>
                    <a:pt x="9318" y="18598"/>
                  </a:lnTo>
                  <a:lnTo>
                    <a:pt x="8841" y="18781"/>
                  </a:lnTo>
                  <a:lnTo>
                    <a:pt x="8768" y="18708"/>
                  </a:lnTo>
                  <a:lnTo>
                    <a:pt x="8694" y="18598"/>
                  </a:lnTo>
                  <a:lnTo>
                    <a:pt x="8621" y="18487"/>
                  </a:lnTo>
                  <a:lnTo>
                    <a:pt x="8584" y="18341"/>
                  </a:lnTo>
                  <a:lnTo>
                    <a:pt x="9098" y="18194"/>
                  </a:lnTo>
                  <a:close/>
                  <a:moveTo>
                    <a:pt x="8254" y="18414"/>
                  </a:moveTo>
                  <a:lnTo>
                    <a:pt x="8291" y="18561"/>
                  </a:lnTo>
                  <a:lnTo>
                    <a:pt x="8364" y="18744"/>
                  </a:lnTo>
                  <a:lnTo>
                    <a:pt x="8511" y="18928"/>
                  </a:lnTo>
                  <a:lnTo>
                    <a:pt x="8181" y="19038"/>
                  </a:lnTo>
                  <a:lnTo>
                    <a:pt x="8144" y="18964"/>
                  </a:lnTo>
                  <a:lnTo>
                    <a:pt x="8107" y="18928"/>
                  </a:lnTo>
                  <a:lnTo>
                    <a:pt x="7997" y="18854"/>
                  </a:lnTo>
                  <a:lnTo>
                    <a:pt x="7961" y="18818"/>
                  </a:lnTo>
                  <a:lnTo>
                    <a:pt x="7851" y="18634"/>
                  </a:lnTo>
                  <a:lnTo>
                    <a:pt x="7851" y="18561"/>
                  </a:lnTo>
                  <a:lnTo>
                    <a:pt x="8254" y="18414"/>
                  </a:lnTo>
                  <a:close/>
                  <a:moveTo>
                    <a:pt x="5246" y="18818"/>
                  </a:moveTo>
                  <a:lnTo>
                    <a:pt x="5430" y="18891"/>
                  </a:lnTo>
                  <a:lnTo>
                    <a:pt x="5650" y="18928"/>
                  </a:lnTo>
                  <a:lnTo>
                    <a:pt x="5870" y="18964"/>
                  </a:lnTo>
                  <a:lnTo>
                    <a:pt x="5943" y="19221"/>
                  </a:lnTo>
                  <a:lnTo>
                    <a:pt x="5760" y="19148"/>
                  </a:lnTo>
                  <a:lnTo>
                    <a:pt x="5576" y="19038"/>
                  </a:lnTo>
                  <a:lnTo>
                    <a:pt x="5393" y="18928"/>
                  </a:lnTo>
                  <a:lnTo>
                    <a:pt x="5246" y="18818"/>
                  </a:lnTo>
                  <a:close/>
                  <a:moveTo>
                    <a:pt x="7557" y="18634"/>
                  </a:moveTo>
                  <a:lnTo>
                    <a:pt x="7557" y="18781"/>
                  </a:lnTo>
                  <a:lnTo>
                    <a:pt x="7631" y="18928"/>
                  </a:lnTo>
                  <a:lnTo>
                    <a:pt x="7704" y="19038"/>
                  </a:lnTo>
                  <a:lnTo>
                    <a:pt x="7777" y="19148"/>
                  </a:lnTo>
                  <a:lnTo>
                    <a:pt x="7704" y="19184"/>
                  </a:lnTo>
                  <a:lnTo>
                    <a:pt x="7227" y="19294"/>
                  </a:lnTo>
                  <a:lnTo>
                    <a:pt x="7154" y="19184"/>
                  </a:lnTo>
                  <a:lnTo>
                    <a:pt x="7080" y="19074"/>
                  </a:lnTo>
                  <a:lnTo>
                    <a:pt x="6970" y="18928"/>
                  </a:lnTo>
                  <a:lnTo>
                    <a:pt x="6897" y="18781"/>
                  </a:lnTo>
                  <a:lnTo>
                    <a:pt x="7117" y="18708"/>
                  </a:lnTo>
                  <a:lnTo>
                    <a:pt x="7557" y="18634"/>
                  </a:lnTo>
                  <a:close/>
                  <a:moveTo>
                    <a:pt x="6604" y="18854"/>
                  </a:moveTo>
                  <a:lnTo>
                    <a:pt x="6677" y="19111"/>
                  </a:lnTo>
                  <a:lnTo>
                    <a:pt x="6750" y="19221"/>
                  </a:lnTo>
                  <a:lnTo>
                    <a:pt x="6824" y="19331"/>
                  </a:lnTo>
                  <a:lnTo>
                    <a:pt x="6493" y="19331"/>
                  </a:lnTo>
                  <a:lnTo>
                    <a:pt x="6493" y="19258"/>
                  </a:lnTo>
                  <a:lnTo>
                    <a:pt x="6493" y="19221"/>
                  </a:lnTo>
                  <a:lnTo>
                    <a:pt x="6420" y="19184"/>
                  </a:lnTo>
                  <a:lnTo>
                    <a:pt x="6383" y="19184"/>
                  </a:lnTo>
                  <a:lnTo>
                    <a:pt x="6310" y="19221"/>
                  </a:lnTo>
                  <a:lnTo>
                    <a:pt x="6273" y="19221"/>
                  </a:lnTo>
                  <a:lnTo>
                    <a:pt x="6200" y="19184"/>
                  </a:lnTo>
                  <a:lnTo>
                    <a:pt x="6163" y="19074"/>
                  </a:lnTo>
                  <a:lnTo>
                    <a:pt x="6127" y="18928"/>
                  </a:lnTo>
                  <a:lnTo>
                    <a:pt x="6604" y="18854"/>
                  </a:lnTo>
                  <a:close/>
                  <a:moveTo>
                    <a:pt x="10125" y="0"/>
                  </a:moveTo>
                  <a:lnTo>
                    <a:pt x="9721" y="37"/>
                  </a:lnTo>
                  <a:lnTo>
                    <a:pt x="9318" y="110"/>
                  </a:lnTo>
                  <a:lnTo>
                    <a:pt x="8804" y="220"/>
                  </a:lnTo>
                  <a:lnTo>
                    <a:pt x="8291" y="403"/>
                  </a:lnTo>
                  <a:lnTo>
                    <a:pt x="7300" y="734"/>
                  </a:lnTo>
                  <a:lnTo>
                    <a:pt x="5320" y="1504"/>
                  </a:lnTo>
                  <a:lnTo>
                    <a:pt x="3376" y="2274"/>
                  </a:lnTo>
                  <a:lnTo>
                    <a:pt x="2422" y="2678"/>
                  </a:lnTo>
                  <a:lnTo>
                    <a:pt x="1945" y="2898"/>
                  </a:lnTo>
                  <a:lnTo>
                    <a:pt x="1505" y="3118"/>
                  </a:lnTo>
                  <a:lnTo>
                    <a:pt x="1248" y="3301"/>
                  </a:lnTo>
                  <a:lnTo>
                    <a:pt x="955" y="3485"/>
                  </a:lnTo>
                  <a:lnTo>
                    <a:pt x="698" y="3742"/>
                  </a:lnTo>
                  <a:lnTo>
                    <a:pt x="441" y="3998"/>
                  </a:lnTo>
                  <a:lnTo>
                    <a:pt x="221" y="4292"/>
                  </a:lnTo>
                  <a:lnTo>
                    <a:pt x="74" y="4622"/>
                  </a:lnTo>
                  <a:lnTo>
                    <a:pt x="38" y="4769"/>
                  </a:lnTo>
                  <a:lnTo>
                    <a:pt x="38" y="4915"/>
                  </a:lnTo>
                  <a:lnTo>
                    <a:pt x="38" y="5099"/>
                  </a:lnTo>
                  <a:lnTo>
                    <a:pt x="74" y="5245"/>
                  </a:lnTo>
                  <a:lnTo>
                    <a:pt x="1" y="5282"/>
                  </a:lnTo>
                  <a:lnTo>
                    <a:pt x="1" y="5319"/>
                  </a:lnTo>
                  <a:lnTo>
                    <a:pt x="38" y="5722"/>
                  </a:lnTo>
                  <a:lnTo>
                    <a:pt x="148" y="6052"/>
                  </a:lnTo>
                  <a:lnTo>
                    <a:pt x="441" y="6786"/>
                  </a:lnTo>
                  <a:lnTo>
                    <a:pt x="1065" y="8400"/>
                  </a:lnTo>
                  <a:lnTo>
                    <a:pt x="2348" y="11665"/>
                  </a:lnTo>
                  <a:lnTo>
                    <a:pt x="2935" y="13315"/>
                  </a:lnTo>
                  <a:lnTo>
                    <a:pt x="3522" y="15003"/>
                  </a:lnTo>
                  <a:lnTo>
                    <a:pt x="4072" y="16653"/>
                  </a:lnTo>
                  <a:lnTo>
                    <a:pt x="4293" y="17424"/>
                  </a:lnTo>
                  <a:lnTo>
                    <a:pt x="4439" y="17827"/>
                  </a:lnTo>
                  <a:lnTo>
                    <a:pt x="4513" y="18047"/>
                  </a:lnTo>
                  <a:lnTo>
                    <a:pt x="4623" y="18231"/>
                  </a:lnTo>
                  <a:lnTo>
                    <a:pt x="4659" y="18451"/>
                  </a:lnTo>
                  <a:lnTo>
                    <a:pt x="4733" y="18634"/>
                  </a:lnTo>
                  <a:lnTo>
                    <a:pt x="4806" y="18781"/>
                  </a:lnTo>
                  <a:lnTo>
                    <a:pt x="4916" y="18928"/>
                  </a:lnTo>
                  <a:lnTo>
                    <a:pt x="5026" y="19074"/>
                  </a:lnTo>
                  <a:lnTo>
                    <a:pt x="5173" y="19221"/>
                  </a:lnTo>
                  <a:lnTo>
                    <a:pt x="5503" y="19404"/>
                  </a:lnTo>
                  <a:lnTo>
                    <a:pt x="5833" y="19551"/>
                  </a:lnTo>
                  <a:lnTo>
                    <a:pt x="6237" y="19661"/>
                  </a:lnTo>
                  <a:lnTo>
                    <a:pt x="6604" y="19698"/>
                  </a:lnTo>
                  <a:lnTo>
                    <a:pt x="7007" y="19698"/>
                  </a:lnTo>
                  <a:lnTo>
                    <a:pt x="7484" y="19625"/>
                  </a:lnTo>
                  <a:lnTo>
                    <a:pt x="7924" y="19515"/>
                  </a:lnTo>
                  <a:lnTo>
                    <a:pt x="8841" y="19184"/>
                  </a:lnTo>
                  <a:lnTo>
                    <a:pt x="11079" y="18341"/>
                  </a:lnTo>
                  <a:lnTo>
                    <a:pt x="13206" y="17570"/>
                  </a:lnTo>
                  <a:lnTo>
                    <a:pt x="13830" y="17314"/>
                  </a:lnTo>
                  <a:lnTo>
                    <a:pt x="14417" y="17020"/>
                  </a:lnTo>
                  <a:lnTo>
                    <a:pt x="14527" y="17020"/>
                  </a:lnTo>
                  <a:lnTo>
                    <a:pt x="14674" y="16947"/>
                  </a:lnTo>
                  <a:lnTo>
                    <a:pt x="14710" y="16873"/>
                  </a:lnTo>
                  <a:lnTo>
                    <a:pt x="14710" y="16837"/>
                  </a:lnTo>
                  <a:lnTo>
                    <a:pt x="14894" y="16690"/>
                  </a:lnTo>
                  <a:lnTo>
                    <a:pt x="15187" y="16433"/>
                  </a:lnTo>
                  <a:lnTo>
                    <a:pt x="15407" y="16103"/>
                  </a:lnTo>
                  <a:lnTo>
                    <a:pt x="15554" y="15773"/>
                  </a:lnTo>
                  <a:lnTo>
                    <a:pt x="15701" y="15406"/>
                  </a:lnTo>
                  <a:lnTo>
                    <a:pt x="15774" y="15039"/>
                  </a:lnTo>
                  <a:lnTo>
                    <a:pt x="15811" y="14636"/>
                  </a:lnTo>
                  <a:lnTo>
                    <a:pt x="15847" y="13866"/>
                  </a:lnTo>
                  <a:lnTo>
                    <a:pt x="15884" y="13829"/>
                  </a:lnTo>
                  <a:lnTo>
                    <a:pt x="15884" y="13756"/>
                  </a:lnTo>
                  <a:lnTo>
                    <a:pt x="15847" y="13572"/>
                  </a:lnTo>
                  <a:lnTo>
                    <a:pt x="15811" y="13389"/>
                  </a:lnTo>
                  <a:lnTo>
                    <a:pt x="15664" y="13059"/>
                  </a:lnTo>
                  <a:lnTo>
                    <a:pt x="15334" y="12178"/>
                  </a:lnTo>
                  <a:lnTo>
                    <a:pt x="14710" y="10564"/>
                  </a:lnTo>
                  <a:lnTo>
                    <a:pt x="13500" y="7263"/>
                  </a:lnTo>
                  <a:lnTo>
                    <a:pt x="12326" y="3962"/>
                  </a:lnTo>
                  <a:lnTo>
                    <a:pt x="11776" y="2311"/>
                  </a:lnTo>
                  <a:lnTo>
                    <a:pt x="11446" y="1431"/>
                  </a:lnTo>
                  <a:lnTo>
                    <a:pt x="11372" y="1174"/>
                  </a:lnTo>
                  <a:lnTo>
                    <a:pt x="11409" y="1027"/>
                  </a:lnTo>
                  <a:lnTo>
                    <a:pt x="11409" y="917"/>
                  </a:lnTo>
                  <a:lnTo>
                    <a:pt x="11372" y="770"/>
                  </a:lnTo>
                  <a:lnTo>
                    <a:pt x="11299" y="624"/>
                  </a:lnTo>
                  <a:lnTo>
                    <a:pt x="11152" y="403"/>
                  </a:lnTo>
                  <a:lnTo>
                    <a:pt x="10895" y="220"/>
                  </a:lnTo>
                  <a:lnTo>
                    <a:pt x="10712" y="110"/>
                  </a:lnTo>
                  <a:lnTo>
                    <a:pt x="10528" y="37"/>
                  </a:lnTo>
                  <a:lnTo>
                    <a:pt x="10345"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2" name="Google Shape;562;p23"/>
            <p:cNvSpPr/>
            <p:nvPr/>
          </p:nvSpPr>
          <p:spPr>
            <a:xfrm>
              <a:off x="6991200" y="2879025"/>
              <a:ext cx="390675" cy="444800"/>
            </a:xfrm>
            <a:custGeom>
              <a:rect b="b" l="l" r="r" t="t"/>
              <a:pathLst>
                <a:path extrusionOk="0" h="17792" w="15627">
                  <a:moveTo>
                    <a:pt x="10528" y="1"/>
                  </a:moveTo>
                  <a:lnTo>
                    <a:pt x="10455" y="37"/>
                  </a:lnTo>
                  <a:lnTo>
                    <a:pt x="10308" y="221"/>
                  </a:lnTo>
                  <a:lnTo>
                    <a:pt x="10198" y="441"/>
                  </a:lnTo>
                  <a:lnTo>
                    <a:pt x="10015" y="881"/>
                  </a:lnTo>
                  <a:lnTo>
                    <a:pt x="9831" y="1468"/>
                  </a:lnTo>
                  <a:lnTo>
                    <a:pt x="9685" y="2091"/>
                  </a:lnTo>
                  <a:lnTo>
                    <a:pt x="9685" y="2201"/>
                  </a:lnTo>
                  <a:lnTo>
                    <a:pt x="9721" y="2311"/>
                  </a:lnTo>
                  <a:lnTo>
                    <a:pt x="9795" y="2348"/>
                  </a:lnTo>
                  <a:lnTo>
                    <a:pt x="9868" y="2385"/>
                  </a:lnTo>
                  <a:lnTo>
                    <a:pt x="9941" y="2421"/>
                  </a:lnTo>
                  <a:lnTo>
                    <a:pt x="10051" y="2385"/>
                  </a:lnTo>
                  <a:lnTo>
                    <a:pt x="10125" y="2311"/>
                  </a:lnTo>
                  <a:lnTo>
                    <a:pt x="10198" y="2238"/>
                  </a:lnTo>
                  <a:lnTo>
                    <a:pt x="10235" y="2055"/>
                  </a:lnTo>
                  <a:lnTo>
                    <a:pt x="10235" y="2018"/>
                  </a:lnTo>
                  <a:lnTo>
                    <a:pt x="10235" y="1981"/>
                  </a:lnTo>
                  <a:lnTo>
                    <a:pt x="10455" y="1138"/>
                  </a:lnTo>
                  <a:lnTo>
                    <a:pt x="10638" y="624"/>
                  </a:lnTo>
                  <a:lnTo>
                    <a:pt x="10675" y="367"/>
                  </a:lnTo>
                  <a:lnTo>
                    <a:pt x="10712" y="111"/>
                  </a:lnTo>
                  <a:lnTo>
                    <a:pt x="10675" y="37"/>
                  </a:lnTo>
                  <a:lnTo>
                    <a:pt x="10602" y="1"/>
                  </a:lnTo>
                  <a:close/>
                  <a:moveTo>
                    <a:pt x="3559" y="1028"/>
                  </a:moveTo>
                  <a:lnTo>
                    <a:pt x="3522" y="1064"/>
                  </a:lnTo>
                  <a:lnTo>
                    <a:pt x="3485" y="1101"/>
                  </a:lnTo>
                  <a:lnTo>
                    <a:pt x="3485" y="1138"/>
                  </a:lnTo>
                  <a:lnTo>
                    <a:pt x="3559" y="1321"/>
                  </a:lnTo>
                  <a:lnTo>
                    <a:pt x="3669" y="1468"/>
                  </a:lnTo>
                  <a:lnTo>
                    <a:pt x="3889" y="1761"/>
                  </a:lnTo>
                  <a:lnTo>
                    <a:pt x="4109" y="2055"/>
                  </a:lnTo>
                  <a:lnTo>
                    <a:pt x="4366" y="2348"/>
                  </a:lnTo>
                  <a:lnTo>
                    <a:pt x="4476" y="2605"/>
                  </a:lnTo>
                  <a:lnTo>
                    <a:pt x="4586" y="2862"/>
                  </a:lnTo>
                  <a:lnTo>
                    <a:pt x="4696" y="2972"/>
                  </a:lnTo>
                  <a:lnTo>
                    <a:pt x="4769" y="3045"/>
                  </a:lnTo>
                  <a:lnTo>
                    <a:pt x="4916" y="3082"/>
                  </a:lnTo>
                  <a:lnTo>
                    <a:pt x="5063" y="3082"/>
                  </a:lnTo>
                  <a:lnTo>
                    <a:pt x="5136" y="3045"/>
                  </a:lnTo>
                  <a:lnTo>
                    <a:pt x="5209" y="3008"/>
                  </a:lnTo>
                  <a:lnTo>
                    <a:pt x="5246" y="2935"/>
                  </a:lnTo>
                  <a:lnTo>
                    <a:pt x="5246" y="2862"/>
                  </a:lnTo>
                  <a:lnTo>
                    <a:pt x="5209" y="2715"/>
                  </a:lnTo>
                  <a:lnTo>
                    <a:pt x="5173" y="2642"/>
                  </a:lnTo>
                  <a:lnTo>
                    <a:pt x="5099" y="2605"/>
                  </a:lnTo>
                  <a:lnTo>
                    <a:pt x="4989" y="2605"/>
                  </a:lnTo>
                  <a:lnTo>
                    <a:pt x="4989" y="2568"/>
                  </a:lnTo>
                  <a:lnTo>
                    <a:pt x="4989" y="2495"/>
                  </a:lnTo>
                  <a:lnTo>
                    <a:pt x="4953" y="2385"/>
                  </a:lnTo>
                  <a:lnTo>
                    <a:pt x="4806" y="2128"/>
                  </a:lnTo>
                  <a:lnTo>
                    <a:pt x="4623" y="1871"/>
                  </a:lnTo>
                  <a:lnTo>
                    <a:pt x="4402" y="1615"/>
                  </a:lnTo>
                  <a:lnTo>
                    <a:pt x="4146" y="1394"/>
                  </a:lnTo>
                  <a:lnTo>
                    <a:pt x="3889" y="1174"/>
                  </a:lnTo>
                  <a:lnTo>
                    <a:pt x="3595" y="1028"/>
                  </a:lnTo>
                  <a:close/>
                  <a:moveTo>
                    <a:pt x="15334" y="3999"/>
                  </a:moveTo>
                  <a:lnTo>
                    <a:pt x="15260" y="4035"/>
                  </a:lnTo>
                  <a:lnTo>
                    <a:pt x="15187" y="4109"/>
                  </a:lnTo>
                  <a:lnTo>
                    <a:pt x="15077" y="4182"/>
                  </a:lnTo>
                  <a:lnTo>
                    <a:pt x="14967" y="4256"/>
                  </a:lnTo>
                  <a:lnTo>
                    <a:pt x="14820" y="4329"/>
                  </a:lnTo>
                  <a:lnTo>
                    <a:pt x="14673" y="4329"/>
                  </a:lnTo>
                  <a:lnTo>
                    <a:pt x="14527" y="4402"/>
                  </a:lnTo>
                  <a:lnTo>
                    <a:pt x="14490" y="4439"/>
                  </a:lnTo>
                  <a:lnTo>
                    <a:pt x="14453" y="4549"/>
                  </a:lnTo>
                  <a:lnTo>
                    <a:pt x="14417" y="4586"/>
                  </a:lnTo>
                  <a:lnTo>
                    <a:pt x="14380" y="4622"/>
                  </a:lnTo>
                  <a:lnTo>
                    <a:pt x="14233" y="4732"/>
                  </a:lnTo>
                  <a:lnTo>
                    <a:pt x="13940" y="4842"/>
                  </a:lnTo>
                  <a:lnTo>
                    <a:pt x="13720" y="4989"/>
                  </a:lnTo>
                  <a:lnTo>
                    <a:pt x="13536" y="5173"/>
                  </a:lnTo>
                  <a:lnTo>
                    <a:pt x="13499" y="5246"/>
                  </a:lnTo>
                  <a:lnTo>
                    <a:pt x="13499" y="5319"/>
                  </a:lnTo>
                  <a:lnTo>
                    <a:pt x="13573" y="5356"/>
                  </a:lnTo>
                  <a:lnTo>
                    <a:pt x="13830" y="5356"/>
                  </a:lnTo>
                  <a:lnTo>
                    <a:pt x="14013" y="5319"/>
                  </a:lnTo>
                  <a:lnTo>
                    <a:pt x="14380" y="5173"/>
                  </a:lnTo>
                  <a:lnTo>
                    <a:pt x="14673" y="5026"/>
                  </a:lnTo>
                  <a:lnTo>
                    <a:pt x="14783" y="4953"/>
                  </a:lnTo>
                  <a:lnTo>
                    <a:pt x="14857" y="4806"/>
                  </a:lnTo>
                  <a:lnTo>
                    <a:pt x="15077" y="4769"/>
                  </a:lnTo>
                  <a:lnTo>
                    <a:pt x="15260" y="4659"/>
                  </a:lnTo>
                  <a:lnTo>
                    <a:pt x="15370" y="4696"/>
                  </a:lnTo>
                  <a:lnTo>
                    <a:pt x="15444" y="4696"/>
                  </a:lnTo>
                  <a:lnTo>
                    <a:pt x="15554" y="4622"/>
                  </a:lnTo>
                  <a:lnTo>
                    <a:pt x="15627" y="4549"/>
                  </a:lnTo>
                  <a:lnTo>
                    <a:pt x="15627" y="4476"/>
                  </a:lnTo>
                  <a:lnTo>
                    <a:pt x="15590" y="4366"/>
                  </a:lnTo>
                  <a:lnTo>
                    <a:pt x="15627" y="4329"/>
                  </a:lnTo>
                  <a:lnTo>
                    <a:pt x="15627" y="4256"/>
                  </a:lnTo>
                  <a:lnTo>
                    <a:pt x="15590" y="4182"/>
                  </a:lnTo>
                  <a:lnTo>
                    <a:pt x="15554" y="4109"/>
                  </a:lnTo>
                  <a:lnTo>
                    <a:pt x="15480" y="4035"/>
                  </a:lnTo>
                  <a:lnTo>
                    <a:pt x="15407" y="4035"/>
                  </a:lnTo>
                  <a:lnTo>
                    <a:pt x="15334" y="3999"/>
                  </a:lnTo>
                  <a:close/>
                  <a:moveTo>
                    <a:pt x="2238" y="7447"/>
                  </a:moveTo>
                  <a:lnTo>
                    <a:pt x="2128" y="7484"/>
                  </a:lnTo>
                  <a:lnTo>
                    <a:pt x="1064" y="7960"/>
                  </a:lnTo>
                  <a:lnTo>
                    <a:pt x="477" y="8217"/>
                  </a:lnTo>
                  <a:lnTo>
                    <a:pt x="257" y="8364"/>
                  </a:lnTo>
                  <a:lnTo>
                    <a:pt x="147" y="8474"/>
                  </a:lnTo>
                  <a:lnTo>
                    <a:pt x="111" y="8437"/>
                  </a:lnTo>
                  <a:lnTo>
                    <a:pt x="74" y="8437"/>
                  </a:lnTo>
                  <a:lnTo>
                    <a:pt x="1" y="8511"/>
                  </a:lnTo>
                  <a:lnTo>
                    <a:pt x="1" y="8584"/>
                  </a:lnTo>
                  <a:lnTo>
                    <a:pt x="37" y="8621"/>
                  </a:lnTo>
                  <a:lnTo>
                    <a:pt x="111" y="8694"/>
                  </a:lnTo>
                  <a:lnTo>
                    <a:pt x="221" y="8731"/>
                  </a:lnTo>
                  <a:lnTo>
                    <a:pt x="367" y="8694"/>
                  </a:lnTo>
                  <a:lnTo>
                    <a:pt x="514" y="8657"/>
                  </a:lnTo>
                  <a:lnTo>
                    <a:pt x="808" y="8547"/>
                  </a:lnTo>
                  <a:lnTo>
                    <a:pt x="1028" y="8474"/>
                  </a:lnTo>
                  <a:lnTo>
                    <a:pt x="2385" y="7887"/>
                  </a:lnTo>
                  <a:lnTo>
                    <a:pt x="2458" y="7850"/>
                  </a:lnTo>
                  <a:lnTo>
                    <a:pt x="2532" y="7777"/>
                  </a:lnTo>
                  <a:lnTo>
                    <a:pt x="2532" y="7667"/>
                  </a:lnTo>
                  <a:lnTo>
                    <a:pt x="2495" y="7594"/>
                  </a:lnTo>
                  <a:lnTo>
                    <a:pt x="2422" y="7520"/>
                  </a:lnTo>
                  <a:lnTo>
                    <a:pt x="2348" y="7484"/>
                  </a:lnTo>
                  <a:lnTo>
                    <a:pt x="2238" y="7447"/>
                  </a:lnTo>
                  <a:close/>
                  <a:moveTo>
                    <a:pt x="6677" y="7814"/>
                  </a:moveTo>
                  <a:lnTo>
                    <a:pt x="6603" y="7887"/>
                  </a:lnTo>
                  <a:lnTo>
                    <a:pt x="6603" y="7960"/>
                  </a:lnTo>
                  <a:lnTo>
                    <a:pt x="6603" y="8070"/>
                  </a:lnTo>
                  <a:lnTo>
                    <a:pt x="6933" y="8474"/>
                  </a:lnTo>
                  <a:lnTo>
                    <a:pt x="7044" y="8694"/>
                  </a:lnTo>
                  <a:lnTo>
                    <a:pt x="7154" y="8914"/>
                  </a:lnTo>
                  <a:lnTo>
                    <a:pt x="7227" y="8951"/>
                  </a:lnTo>
                  <a:lnTo>
                    <a:pt x="7264" y="8987"/>
                  </a:lnTo>
                  <a:lnTo>
                    <a:pt x="7410" y="8987"/>
                  </a:lnTo>
                  <a:lnTo>
                    <a:pt x="7594" y="8877"/>
                  </a:lnTo>
                  <a:lnTo>
                    <a:pt x="7777" y="8767"/>
                  </a:lnTo>
                  <a:lnTo>
                    <a:pt x="7924" y="8621"/>
                  </a:lnTo>
                  <a:lnTo>
                    <a:pt x="7924" y="8657"/>
                  </a:lnTo>
                  <a:lnTo>
                    <a:pt x="7997" y="8767"/>
                  </a:lnTo>
                  <a:lnTo>
                    <a:pt x="8071" y="8877"/>
                  </a:lnTo>
                  <a:lnTo>
                    <a:pt x="8181" y="8951"/>
                  </a:lnTo>
                  <a:lnTo>
                    <a:pt x="8327" y="9024"/>
                  </a:lnTo>
                  <a:lnTo>
                    <a:pt x="8584" y="9061"/>
                  </a:lnTo>
                  <a:lnTo>
                    <a:pt x="8768" y="9061"/>
                  </a:lnTo>
                  <a:lnTo>
                    <a:pt x="8951" y="8987"/>
                  </a:lnTo>
                  <a:lnTo>
                    <a:pt x="9281" y="8841"/>
                  </a:lnTo>
                  <a:lnTo>
                    <a:pt x="9611" y="8657"/>
                  </a:lnTo>
                  <a:lnTo>
                    <a:pt x="9721" y="8547"/>
                  </a:lnTo>
                  <a:lnTo>
                    <a:pt x="9758" y="8474"/>
                  </a:lnTo>
                  <a:lnTo>
                    <a:pt x="9758" y="8364"/>
                  </a:lnTo>
                  <a:lnTo>
                    <a:pt x="9685" y="8254"/>
                  </a:lnTo>
                  <a:lnTo>
                    <a:pt x="9648" y="8217"/>
                  </a:lnTo>
                  <a:lnTo>
                    <a:pt x="9464" y="8217"/>
                  </a:lnTo>
                  <a:lnTo>
                    <a:pt x="9428" y="8291"/>
                  </a:lnTo>
                  <a:lnTo>
                    <a:pt x="9244" y="8437"/>
                  </a:lnTo>
                  <a:lnTo>
                    <a:pt x="8988" y="8547"/>
                  </a:lnTo>
                  <a:lnTo>
                    <a:pt x="8768" y="8621"/>
                  </a:lnTo>
                  <a:lnTo>
                    <a:pt x="8584" y="8657"/>
                  </a:lnTo>
                  <a:lnTo>
                    <a:pt x="8474" y="8657"/>
                  </a:lnTo>
                  <a:lnTo>
                    <a:pt x="8401" y="8621"/>
                  </a:lnTo>
                  <a:lnTo>
                    <a:pt x="8364" y="8584"/>
                  </a:lnTo>
                  <a:lnTo>
                    <a:pt x="8327" y="8547"/>
                  </a:lnTo>
                  <a:lnTo>
                    <a:pt x="8254" y="8254"/>
                  </a:lnTo>
                  <a:lnTo>
                    <a:pt x="8181" y="8144"/>
                  </a:lnTo>
                  <a:lnTo>
                    <a:pt x="8071" y="8107"/>
                  </a:lnTo>
                  <a:lnTo>
                    <a:pt x="7961" y="8107"/>
                  </a:lnTo>
                  <a:lnTo>
                    <a:pt x="7887" y="8144"/>
                  </a:lnTo>
                  <a:lnTo>
                    <a:pt x="7740" y="8254"/>
                  </a:lnTo>
                  <a:lnTo>
                    <a:pt x="7630" y="8401"/>
                  </a:lnTo>
                  <a:lnTo>
                    <a:pt x="7410" y="8547"/>
                  </a:lnTo>
                  <a:lnTo>
                    <a:pt x="7264" y="8364"/>
                  </a:lnTo>
                  <a:lnTo>
                    <a:pt x="7117" y="8180"/>
                  </a:lnTo>
                  <a:lnTo>
                    <a:pt x="6970" y="7997"/>
                  </a:lnTo>
                  <a:lnTo>
                    <a:pt x="6787" y="7850"/>
                  </a:lnTo>
                  <a:lnTo>
                    <a:pt x="6713" y="7814"/>
                  </a:lnTo>
                  <a:close/>
                  <a:moveTo>
                    <a:pt x="12876" y="11005"/>
                  </a:moveTo>
                  <a:lnTo>
                    <a:pt x="12803" y="11042"/>
                  </a:lnTo>
                  <a:lnTo>
                    <a:pt x="12766" y="11078"/>
                  </a:lnTo>
                  <a:lnTo>
                    <a:pt x="12766" y="11152"/>
                  </a:lnTo>
                  <a:lnTo>
                    <a:pt x="12729" y="11225"/>
                  </a:lnTo>
                  <a:lnTo>
                    <a:pt x="12766" y="11298"/>
                  </a:lnTo>
                  <a:lnTo>
                    <a:pt x="12986" y="11702"/>
                  </a:lnTo>
                  <a:lnTo>
                    <a:pt x="13279" y="12069"/>
                  </a:lnTo>
                  <a:lnTo>
                    <a:pt x="13499" y="12399"/>
                  </a:lnTo>
                  <a:lnTo>
                    <a:pt x="13646" y="12509"/>
                  </a:lnTo>
                  <a:lnTo>
                    <a:pt x="13830" y="12619"/>
                  </a:lnTo>
                  <a:lnTo>
                    <a:pt x="13976" y="12619"/>
                  </a:lnTo>
                  <a:lnTo>
                    <a:pt x="14013" y="12582"/>
                  </a:lnTo>
                  <a:lnTo>
                    <a:pt x="14086" y="12546"/>
                  </a:lnTo>
                  <a:lnTo>
                    <a:pt x="14160" y="12436"/>
                  </a:lnTo>
                  <a:lnTo>
                    <a:pt x="14160" y="12325"/>
                  </a:lnTo>
                  <a:lnTo>
                    <a:pt x="14160" y="12252"/>
                  </a:lnTo>
                  <a:lnTo>
                    <a:pt x="14123" y="12142"/>
                  </a:lnTo>
                  <a:lnTo>
                    <a:pt x="14086" y="12069"/>
                  </a:lnTo>
                  <a:lnTo>
                    <a:pt x="14050" y="12032"/>
                  </a:lnTo>
                  <a:lnTo>
                    <a:pt x="13903" y="12032"/>
                  </a:lnTo>
                  <a:lnTo>
                    <a:pt x="13830" y="11885"/>
                  </a:lnTo>
                  <a:lnTo>
                    <a:pt x="13573" y="11592"/>
                  </a:lnTo>
                  <a:lnTo>
                    <a:pt x="13316" y="11298"/>
                  </a:lnTo>
                  <a:lnTo>
                    <a:pt x="13059" y="11042"/>
                  </a:lnTo>
                  <a:lnTo>
                    <a:pt x="13023" y="11005"/>
                  </a:lnTo>
                  <a:close/>
                  <a:moveTo>
                    <a:pt x="8181" y="3192"/>
                  </a:moveTo>
                  <a:lnTo>
                    <a:pt x="8511" y="3228"/>
                  </a:lnTo>
                  <a:lnTo>
                    <a:pt x="8878" y="3265"/>
                  </a:lnTo>
                  <a:lnTo>
                    <a:pt x="9208" y="3339"/>
                  </a:lnTo>
                  <a:lnTo>
                    <a:pt x="9538" y="3412"/>
                  </a:lnTo>
                  <a:lnTo>
                    <a:pt x="9868" y="3522"/>
                  </a:lnTo>
                  <a:lnTo>
                    <a:pt x="10198" y="3669"/>
                  </a:lnTo>
                  <a:lnTo>
                    <a:pt x="10528" y="3852"/>
                  </a:lnTo>
                  <a:lnTo>
                    <a:pt x="10822" y="4035"/>
                  </a:lnTo>
                  <a:lnTo>
                    <a:pt x="11078" y="4256"/>
                  </a:lnTo>
                  <a:lnTo>
                    <a:pt x="11335" y="4476"/>
                  </a:lnTo>
                  <a:lnTo>
                    <a:pt x="11592" y="4732"/>
                  </a:lnTo>
                  <a:lnTo>
                    <a:pt x="11812" y="4989"/>
                  </a:lnTo>
                  <a:lnTo>
                    <a:pt x="11996" y="5319"/>
                  </a:lnTo>
                  <a:lnTo>
                    <a:pt x="12142" y="5576"/>
                  </a:lnTo>
                  <a:lnTo>
                    <a:pt x="12252" y="5870"/>
                  </a:lnTo>
                  <a:lnTo>
                    <a:pt x="12362" y="6200"/>
                  </a:lnTo>
                  <a:lnTo>
                    <a:pt x="12436" y="6530"/>
                  </a:lnTo>
                  <a:lnTo>
                    <a:pt x="12509" y="6823"/>
                  </a:lnTo>
                  <a:lnTo>
                    <a:pt x="12509" y="7153"/>
                  </a:lnTo>
                  <a:lnTo>
                    <a:pt x="12509" y="7484"/>
                  </a:lnTo>
                  <a:lnTo>
                    <a:pt x="12472" y="7814"/>
                  </a:lnTo>
                  <a:lnTo>
                    <a:pt x="12399" y="8144"/>
                  </a:lnTo>
                  <a:lnTo>
                    <a:pt x="12289" y="8511"/>
                  </a:lnTo>
                  <a:lnTo>
                    <a:pt x="12142" y="8804"/>
                  </a:lnTo>
                  <a:lnTo>
                    <a:pt x="11996" y="9134"/>
                  </a:lnTo>
                  <a:lnTo>
                    <a:pt x="11812" y="9428"/>
                  </a:lnTo>
                  <a:lnTo>
                    <a:pt x="11592" y="9721"/>
                  </a:lnTo>
                  <a:lnTo>
                    <a:pt x="11115" y="10271"/>
                  </a:lnTo>
                  <a:lnTo>
                    <a:pt x="10345" y="11115"/>
                  </a:lnTo>
                  <a:lnTo>
                    <a:pt x="9941" y="11555"/>
                  </a:lnTo>
                  <a:lnTo>
                    <a:pt x="9575" y="12032"/>
                  </a:lnTo>
                  <a:lnTo>
                    <a:pt x="9281" y="12509"/>
                  </a:lnTo>
                  <a:lnTo>
                    <a:pt x="8988" y="13022"/>
                  </a:lnTo>
                  <a:lnTo>
                    <a:pt x="8914" y="13279"/>
                  </a:lnTo>
                  <a:lnTo>
                    <a:pt x="8804" y="13573"/>
                  </a:lnTo>
                  <a:lnTo>
                    <a:pt x="8768" y="13829"/>
                  </a:lnTo>
                  <a:lnTo>
                    <a:pt x="8731" y="14123"/>
                  </a:lnTo>
                  <a:lnTo>
                    <a:pt x="8217" y="14013"/>
                  </a:lnTo>
                  <a:lnTo>
                    <a:pt x="7704" y="13939"/>
                  </a:lnTo>
                  <a:lnTo>
                    <a:pt x="8584" y="11665"/>
                  </a:lnTo>
                  <a:lnTo>
                    <a:pt x="9061" y="10418"/>
                  </a:lnTo>
                  <a:lnTo>
                    <a:pt x="9318" y="9831"/>
                  </a:lnTo>
                  <a:lnTo>
                    <a:pt x="9391" y="9538"/>
                  </a:lnTo>
                  <a:lnTo>
                    <a:pt x="9391" y="9391"/>
                  </a:lnTo>
                  <a:lnTo>
                    <a:pt x="9354" y="9244"/>
                  </a:lnTo>
                  <a:lnTo>
                    <a:pt x="9318" y="9208"/>
                  </a:lnTo>
                  <a:lnTo>
                    <a:pt x="9281" y="9208"/>
                  </a:lnTo>
                  <a:lnTo>
                    <a:pt x="9171" y="9281"/>
                  </a:lnTo>
                  <a:lnTo>
                    <a:pt x="9098" y="9391"/>
                  </a:lnTo>
                  <a:lnTo>
                    <a:pt x="8988" y="9611"/>
                  </a:lnTo>
                  <a:lnTo>
                    <a:pt x="8768" y="10088"/>
                  </a:lnTo>
                  <a:lnTo>
                    <a:pt x="8217" y="11445"/>
                  </a:lnTo>
                  <a:lnTo>
                    <a:pt x="7337" y="13719"/>
                  </a:lnTo>
                  <a:lnTo>
                    <a:pt x="7227" y="13903"/>
                  </a:lnTo>
                  <a:lnTo>
                    <a:pt x="6970" y="13829"/>
                  </a:lnTo>
                  <a:lnTo>
                    <a:pt x="6420" y="13683"/>
                  </a:lnTo>
                  <a:lnTo>
                    <a:pt x="6420" y="13646"/>
                  </a:lnTo>
                  <a:lnTo>
                    <a:pt x="6493" y="13389"/>
                  </a:lnTo>
                  <a:lnTo>
                    <a:pt x="6530" y="13096"/>
                  </a:lnTo>
                  <a:lnTo>
                    <a:pt x="6530" y="12546"/>
                  </a:lnTo>
                  <a:lnTo>
                    <a:pt x="6603" y="11372"/>
                  </a:lnTo>
                  <a:lnTo>
                    <a:pt x="6677" y="10125"/>
                  </a:lnTo>
                  <a:lnTo>
                    <a:pt x="6713" y="9501"/>
                  </a:lnTo>
                  <a:lnTo>
                    <a:pt x="6677" y="8877"/>
                  </a:lnTo>
                  <a:lnTo>
                    <a:pt x="6677" y="8804"/>
                  </a:lnTo>
                  <a:lnTo>
                    <a:pt x="6640" y="8767"/>
                  </a:lnTo>
                  <a:lnTo>
                    <a:pt x="6530" y="8694"/>
                  </a:lnTo>
                  <a:lnTo>
                    <a:pt x="6420" y="8731"/>
                  </a:lnTo>
                  <a:lnTo>
                    <a:pt x="6383" y="8767"/>
                  </a:lnTo>
                  <a:lnTo>
                    <a:pt x="6347" y="8841"/>
                  </a:lnTo>
                  <a:lnTo>
                    <a:pt x="6273" y="9391"/>
                  </a:lnTo>
                  <a:lnTo>
                    <a:pt x="6237" y="9978"/>
                  </a:lnTo>
                  <a:lnTo>
                    <a:pt x="6200" y="11115"/>
                  </a:lnTo>
                  <a:lnTo>
                    <a:pt x="6090" y="12289"/>
                  </a:lnTo>
                  <a:lnTo>
                    <a:pt x="6016" y="12912"/>
                  </a:lnTo>
                  <a:lnTo>
                    <a:pt x="6016" y="13206"/>
                  </a:lnTo>
                  <a:lnTo>
                    <a:pt x="6016" y="13536"/>
                  </a:lnTo>
                  <a:lnTo>
                    <a:pt x="5540" y="13353"/>
                  </a:lnTo>
                  <a:lnTo>
                    <a:pt x="5099" y="13206"/>
                  </a:lnTo>
                  <a:lnTo>
                    <a:pt x="4623" y="13132"/>
                  </a:lnTo>
                  <a:lnTo>
                    <a:pt x="4182" y="13132"/>
                  </a:lnTo>
                  <a:lnTo>
                    <a:pt x="4329" y="12876"/>
                  </a:lnTo>
                  <a:lnTo>
                    <a:pt x="4439" y="12619"/>
                  </a:lnTo>
                  <a:lnTo>
                    <a:pt x="4549" y="12362"/>
                  </a:lnTo>
                  <a:lnTo>
                    <a:pt x="4623" y="12069"/>
                  </a:lnTo>
                  <a:lnTo>
                    <a:pt x="4696" y="11482"/>
                  </a:lnTo>
                  <a:lnTo>
                    <a:pt x="4696" y="10895"/>
                  </a:lnTo>
                  <a:lnTo>
                    <a:pt x="4623" y="10161"/>
                  </a:lnTo>
                  <a:lnTo>
                    <a:pt x="4512" y="9428"/>
                  </a:lnTo>
                  <a:lnTo>
                    <a:pt x="4366" y="8694"/>
                  </a:lnTo>
                  <a:lnTo>
                    <a:pt x="4219" y="7960"/>
                  </a:lnTo>
                  <a:lnTo>
                    <a:pt x="4182" y="7594"/>
                  </a:lnTo>
                  <a:lnTo>
                    <a:pt x="4182" y="7190"/>
                  </a:lnTo>
                  <a:lnTo>
                    <a:pt x="4182" y="6823"/>
                  </a:lnTo>
                  <a:lnTo>
                    <a:pt x="4219" y="6456"/>
                  </a:lnTo>
                  <a:lnTo>
                    <a:pt x="4292" y="6090"/>
                  </a:lnTo>
                  <a:lnTo>
                    <a:pt x="4439" y="5760"/>
                  </a:lnTo>
                  <a:lnTo>
                    <a:pt x="4586" y="5429"/>
                  </a:lnTo>
                  <a:lnTo>
                    <a:pt x="4769" y="5063"/>
                  </a:lnTo>
                  <a:lnTo>
                    <a:pt x="5026" y="4769"/>
                  </a:lnTo>
                  <a:lnTo>
                    <a:pt x="5246" y="4476"/>
                  </a:lnTo>
                  <a:lnTo>
                    <a:pt x="5503" y="4219"/>
                  </a:lnTo>
                  <a:lnTo>
                    <a:pt x="5796" y="3999"/>
                  </a:lnTo>
                  <a:lnTo>
                    <a:pt x="6090" y="3779"/>
                  </a:lnTo>
                  <a:lnTo>
                    <a:pt x="6420" y="3595"/>
                  </a:lnTo>
                  <a:lnTo>
                    <a:pt x="6787" y="3449"/>
                  </a:lnTo>
                  <a:lnTo>
                    <a:pt x="7117" y="3339"/>
                  </a:lnTo>
                  <a:lnTo>
                    <a:pt x="7484" y="3265"/>
                  </a:lnTo>
                  <a:lnTo>
                    <a:pt x="7814" y="3228"/>
                  </a:lnTo>
                  <a:lnTo>
                    <a:pt x="8181" y="3192"/>
                  </a:lnTo>
                  <a:close/>
                  <a:moveTo>
                    <a:pt x="3962" y="13426"/>
                  </a:moveTo>
                  <a:lnTo>
                    <a:pt x="4623" y="13536"/>
                  </a:lnTo>
                  <a:lnTo>
                    <a:pt x="5246" y="13719"/>
                  </a:lnTo>
                  <a:lnTo>
                    <a:pt x="5943" y="13939"/>
                  </a:lnTo>
                  <a:lnTo>
                    <a:pt x="6603" y="14196"/>
                  </a:lnTo>
                  <a:lnTo>
                    <a:pt x="6860" y="14270"/>
                  </a:lnTo>
                  <a:lnTo>
                    <a:pt x="7154" y="14306"/>
                  </a:lnTo>
                  <a:lnTo>
                    <a:pt x="7704" y="14380"/>
                  </a:lnTo>
                  <a:lnTo>
                    <a:pt x="8217" y="14490"/>
                  </a:lnTo>
                  <a:lnTo>
                    <a:pt x="8474" y="14563"/>
                  </a:lnTo>
                  <a:lnTo>
                    <a:pt x="8731" y="14636"/>
                  </a:lnTo>
                  <a:lnTo>
                    <a:pt x="8768" y="14783"/>
                  </a:lnTo>
                  <a:lnTo>
                    <a:pt x="8841" y="14857"/>
                  </a:lnTo>
                  <a:lnTo>
                    <a:pt x="8951" y="14893"/>
                  </a:lnTo>
                  <a:lnTo>
                    <a:pt x="9061" y="14893"/>
                  </a:lnTo>
                  <a:lnTo>
                    <a:pt x="9061" y="15003"/>
                  </a:lnTo>
                  <a:lnTo>
                    <a:pt x="9024" y="15150"/>
                  </a:lnTo>
                  <a:lnTo>
                    <a:pt x="8914" y="15223"/>
                  </a:lnTo>
                  <a:lnTo>
                    <a:pt x="8768" y="15333"/>
                  </a:lnTo>
                  <a:lnTo>
                    <a:pt x="8034" y="15040"/>
                  </a:lnTo>
                  <a:lnTo>
                    <a:pt x="6383" y="14490"/>
                  </a:lnTo>
                  <a:lnTo>
                    <a:pt x="5576" y="14270"/>
                  </a:lnTo>
                  <a:lnTo>
                    <a:pt x="4769" y="14086"/>
                  </a:lnTo>
                  <a:lnTo>
                    <a:pt x="4292" y="14013"/>
                  </a:lnTo>
                  <a:lnTo>
                    <a:pt x="4072" y="14013"/>
                  </a:lnTo>
                  <a:lnTo>
                    <a:pt x="3852" y="14050"/>
                  </a:lnTo>
                  <a:lnTo>
                    <a:pt x="3742" y="14013"/>
                  </a:lnTo>
                  <a:lnTo>
                    <a:pt x="3669" y="13939"/>
                  </a:lnTo>
                  <a:lnTo>
                    <a:pt x="3632" y="13829"/>
                  </a:lnTo>
                  <a:lnTo>
                    <a:pt x="3632" y="13719"/>
                  </a:lnTo>
                  <a:lnTo>
                    <a:pt x="3632" y="13609"/>
                  </a:lnTo>
                  <a:lnTo>
                    <a:pt x="3705" y="13536"/>
                  </a:lnTo>
                  <a:lnTo>
                    <a:pt x="3816" y="13463"/>
                  </a:lnTo>
                  <a:lnTo>
                    <a:pt x="3926" y="13426"/>
                  </a:lnTo>
                  <a:close/>
                  <a:moveTo>
                    <a:pt x="4256" y="15737"/>
                  </a:moveTo>
                  <a:lnTo>
                    <a:pt x="4696" y="15847"/>
                  </a:lnTo>
                  <a:lnTo>
                    <a:pt x="4476" y="16067"/>
                  </a:lnTo>
                  <a:lnTo>
                    <a:pt x="4292" y="16287"/>
                  </a:lnTo>
                  <a:lnTo>
                    <a:pt x="4292" y="16250"/>
                  </a:lnTo>
                  <a:lnTo>
                    <a:pt x="4256" y="16140"/>
                  </a:lnTo>
                  <a:lnTo>
                    <a:pt x="4256" y="15994"/>
                  </a:lnTo>
                  <a:lnTo>
                    <a:pt x="4256" y="15737"/>
                  </a:lnTo>
                  <a:close/>
                  <a:moveTo>
                    <a:pt x="4843" y="15920"/>
                  </a:moveTo>
                  <a:lnTo>
                    <a:pt x="4989" y="15957"/>
                  </a:lnTo>
                  <a:lnTo>
                    <a:pt x="5136" y="15994"/>
                  </a:lnTo>
                  <a:lnTo>
                    <a:pt x="4879" y="16140"/>
                  </a:lnTo>
                  <a:lnTo>
                    <a:pt x="4623" y="16360"/>
                  </a:lnTo>
                  <a:lnTo>
                    <a:pt x="4623" y="16360"/>
                  </a:lnTo>
                  <a:lnTo>
                    <a:pt x="4733" y="16140"/>
                  </a:lnTo>
                  <a:lnTo>
                    <a:pt x="4843" y="15920"/>
                  </a:lnTo>
                  <a:close/>
                  <a:moveTo>
                    <a:pt x="4146" y="14453"/>
                  </a:moveTo>
                  <a:lnTo>
                    <a:pt x="4659" y="14490"/>
                  </a:lnTo>
                  <a:lnTo>
                    <a:pt x="5356" y="14673"/>
                  </a:lnTo>
                  <a:lnTo>
                    <a:pt x="6053" y="14857"/>
                  </a:lnTo>
                  <a:lnTo>
                    <a:pt x="7410" y="15333"/>
                  </a:lnTo>
                  <a:lnTo>
                    <a:pt x="8034" y="15553"/>
                  </a:lnTo>
                  <a:lnTo>
                    <a:pt x="8401" y="15663"/>
                  </a:lnTo>
                  <a:lnTo>
                    <a:pt x="8694" y="15774"/>
                  </a:lnTo>
                  <a:lnTo>
                    <a:pt x="8731" y="15847"/>
                  </a:lnTo>
                  <a:lnTo>
                    <a:pt x="8768" y="15884"/>
                  </a:lnTo>
                  <a:lnTo>
                    <a:pt x="8841" y="15957"/>
                  </a:lnTo>
                  <a:lnTo>
                    <a:pt x="8951" y="15957"/>
                  </a:lnTo>
                  <a:lnTo>
                    <a:pt x="8914" y="16067"/>
                  </a:lnTo>
                  <a:lnTo>
                    <a:pt x="8841" y="16214"/>
                  </a:lnTo>
                  <a:lnTo>
                    <a:pt x="8694" y="16397"/>
                  </a:lnTo>
                  <a:lnTo>
                    <a:pt x="8547" y="16507"/>
                  </a:lnTo>
                  <a:lnTo>
                    <a:pt x="8401" y="16581"/>
                  </a:lnTo>
                  <a:lnTo>
                    <a:pt x="7227" y="16140"/>
                  </a:lnTo>
                  <a:lnTo>
                    <a:pt x="6016" y="15774"/>
                  </a:lnTo>
                  <a:lnTo>
                    <a:pt x="4733" y="15370"/>
                  </a:lnTo>
                  <a:lnTo>
                    <a:pt x="4072" y="15223"/>
                  </a:lnTo>
                  <a:lnTo>
                    <a:pt x="3449" y="15113"/>
                  </a:lnTo>
                  <a:lnTo>
                    <a:pt x="3449" y="15040"/>
                  </a:lnTo>
                  <a:lnTo>
                    <a:pt x="3449" y="14857"/>
                  </a:lnTo>
                  <a:lnTo>
                    <a:pt x="3522" y="14673"/>
                  </a:lnTo>
                  <a:lnTo>
                    <a:pt x="3632" y="14563"/>
                  </a:lnTo>
                  <a:lnTo>
                    <a:pt x="3705" y="14490"/>
                  </a:lnTo>
                  <a:lnTo>
                    <a:pt x="3926" y="14490"/>
                  </a:lnTo>
                  <a:lnTo>
                    <a:pt x="3962" y="14526"/>
                  </a:lnTo>
                  <a:lnTo>
                    <a:pt x="3999" y="14526"/>
                  </a:lnTo>
                  <a:lnTo>
                    <a:pt x="4036" y="14490"/>
                  </a:lnTo>
                  <a:lnTo>
                    <a:pt x="4146" y="14453"/>
                  </a:lnTo>
                  <a:close/>
                  <a:moveTo>
                    <a:pt x="5503" y="16067"/>
                  </a:moveTo>
                  <a:lnTo>
                    <a:pt x="5723" y="16140"/>
                  </a:lnTo>
                  <a:lnTo>
                    <a:pt x="5503" y="16287"/>
                  </a:lnTo>
                  <a:lnTo>
                    <a:pt x="5246" y="16434"/>
                  </a:lnTo>
                  <a:lnTo>
                    <a:pt x="5026" y="16617"/>
                  </a:lnTo>
                  <a:lnTo>
                    <a:pt x="4843" y="16837"/>
                  </a:lnTo>
                  <a:lnTo>
                    <a:pt x="4659" y="16764"/>
                  </a:lnTo>
                  <a:lnTo>
                    <a:pt x="4733" y="16691"/>
                  </a:lnTo>
                  <a:lnTo>
                    <a:pt x="5503" y="16067"/>
                  </a:lnTo>
                  <a:close/>
                  <a:moveTo>
                    <a:pt x="5980" y="16214"/>
                  </a:moveTo>
                  <a:lnTo>
                    <a:pt x="6200" y="16287"/>
                  </a:lnTo>
                  <a:lnTo>
                    <a:pt x="6200" y="16324"/>
                  </a:lnTo>
                  <a:lnTo>
                    <a:pt x="5943" y="16434"/>
                  </a:lnTo>
                  <a:lnTo>
                    <a:pt x="5723" y="16581"/>
                  </a:lnTo>
                  <a:lnTo>
                    <a:pt x="5540" y="16727"/>
                  </a:lnTo>
                  <a:lnTo>
                    <a:pt x="5393" y="16947"/>
                  </a:lnTo>
                  <a:lnTo>
                    <a:pt x="5246" y="16911"/>
                  </a:lnTo>
                  <a:lnTo>
                    <a:pt x="5613" y="16544"/>
                  </a:lnTo>
                  <a:lnTo>
                    <a:pt x="5980" y="16214"/>
                  </a:lnTo>
                  <a:close/>
                  <a:moveTo>
                    <a:pt x="6383" y="16360"/>
                  </a:moveTo>
                  <a:lnTo>
                    <a:pt x="6897" y="16544"/>
                  </a:lnTo>
                  <a:lnTo>
                    <a:pt x="6420" y="16801"/>
                  </a:lnTo>
                  <a:lnTo>
                    <a:pt x="6200" y="16947"/>
                  </a:lnTo>
                  <a:lnTo>
                    <a:pt x="5980" y="17131"/>
                  </a:lnTo>
                  <a:lnTo>
                    <a:pt x="5796" y="17057"/>
                  </a:lnTo>
                  <a:lnTo>
                    <a:pt x="5833" y="16984"/>
                  </a:lnTo>
                  <a:lnTo>
                    <a:pt x="5833" y="16911"/>
                  </a:lnTo>
                  <a:lnTo>
                    <a:pt x="5833" y="16874"/>
                  </a:lnTo>
                  <a:lnTo>
                    <a:pt x="6090" y="16617"/>
                  </a:lnTo>
                  <a:lnTo>
                    <a:pt x="6383" y="16397"/>
                  </a:lnTo>
                  <a:lnTo>
                    <a:pt x="6383" y="16360"/>
                  </a:lnTo>
                  <a:close/>
                  <a:moveTo>
                    <a:pt x="7080" y="16581"/>
                  </a:moveTo>
                  <a:lnTo>
                    <a:pt x="7410" y="16691"/>
                  </a:lnTo>
                  <a:lnTo>
                    <a:pt x="7154" y="16911"/>
                  </a:lnTo>
                  <a:lnTo>
                    <a:pt x="6787" y="17314"/>
                  </a:lnTo>
                  <a:lnTo>
                    <a:pt x="6457" y="17241"/>
                  </a:lnTo>
                  <a:lnTo>
                    <a:pt x="6493" y="17167"/>
                  </a:lnTo>
                  <a:lnTo>
                    <a:pt x="6457" y="17131"/>
                  </a:lnTo>
                  <a:lnTo>
                    <a:pt x="6750" y="16837"/>
                  </a:lnTo>
                  <a:lnTo>
                    <a:pt x="7080" y="16581"/>
                  </a:lnTo>
                  <a:close/>
                  <a:moveTo>
                    <a:pt x="8034" y="2678"/>
                  </a:moveTo>
                  <a:lnTo>
                    <a:pt x="7704" y="2715"/>
                  </a:lnTo>
                  <a:lnTo>
                    <a:pt x="7374" y="2752"/>
                  </a:lnTo>
                  <a:lnTo>
                    <a:pt x="7044" y="2825"/>
                  </a:lnTo>
                  <a:lnTo>
                    <a:pt x="6750" y="2898"/>
                  </a:lnTo>
                  <a:lnTo>
                    <a:pt x="6420" y="3008"/>
                  </a:lnTo>
                  <a:lnTo>
                    <a:pt x="6126" y="3155"/>
                  </a:lnTo>
                  <a:lnTo>
                    <a:pt x="5833" y="3302"/>
                  </a:lnTo>
                  <a:lnTo>
                    <a:pt x="5576" y="3522"/>
                  </a:lnTo>
                  <a:lnTo>
                    <a:pt x="5026" y="3962"/>
                  </a:lnTo>
                  <a:lnTo>
                    <a:pt x="4806" y="4219"/>
                  </a:lnTo>
                  <a:lnTo>
                    <a:pt x="4586" y="4512"/>
                  </a:lnTo>
                  <a:lnTo>
                    <a:pt x="4366" y="4769"/>
                  </a:lnTo>
                  <a:lnTo>
                    <a:pt x="4182" y="5099"/>
                  </a:lnTo>
                  <a:lnTo>
                    <a:pt x="3999" y="5393"/>
                  </a:lnTo>
                  <a:lnTo>
                    <a:pt x="3852" y="5723"/>
                  </a:lnTo>
                  <a:lnTo>
                    <a:pt x="3742" y="6163"/>
                  </a:lnTo>
                  <a:lnTo>
                    <a:pt x="3669" y="6603"/>
                  </a:lnTo>
                  <a:lnTo>
                    <a:pt x="3632" y="7043"/>
                  </a:lnTo>
                  <a:lnTo>
                    <a:pt x="3632" y="7520"/>
                  </a:lnTo>
                  <a:lnTo>
                    <a:pt x="3705" y="7960"/>
                  </a:lnTo>
                  <a:lnTo>
                    <a:pt x="3779" y="8437"/>
                  </a:lnTo>
                  <a:lnTo>
                    <a:pt x="3962" y="9318"/>
                  </a:lnTo>
                  <a:lnTo>
                    <a:pt x="4109" y="10308"/>
                  </a:lnTo>
                  <a:lnTo>
                    <a:pt x="4182" y="10785"/>
                  </a:lnTo>
                  <a:lnTo>
                    <a:pt x="4219" y="11262"/>
                  </a:lnTo>
                  <a:lnTo>
                    <a:pt x="4182" y="11739"/>
                  </a:lnTo>
                  <a:lnTo>
                    <a:pt x="4109" y="12215"/>
                  </a:lnTo>
                  <a:lnTo>
                    <a:pt x="3999" y="12619"/>
                  </a:lnTo>
                  <a:lnTo>
                    <a:pt x="3816" y="13059"/>
                  </a:lnTo>
                  <a:lnTo>
                    <a:pt x="3595" y="13132"/>
                  </a:lnTo>
                  <a:lnTo>
                    <a:pt x="3449" y="13279"/>
                  </a:lnTo>
                  <a:lnTo>
                    <a:pt x="3302" y="13426"/>
                  </a:lnTo>
                  <a:lnTo>
                    <a:pt x="3229" y="13646"/>
                  </a:lnTo>
                  <a:lnTo>
                    <a:pt x="3229" y="13829"/>
                  </a:lnTo>
                  <a:lnTo>
                    <a:pt x="3265" y="13976"/>
                  </a:lnTo>
                  <a:lnTo>
                    <a:pt x="3339" y="14160"/>
                  </a:lnTo>
                  <a:lnTo>
                    <a:pt x="3412" y="14270"/>
                  </a:lnTo>
                  <a:lnTo>
                    <a:pt x="3339" y="14343"/>
                  </a:lnTo>
                  <a:lnTo>
                    <a:pt x="3265" y="14416"/>
                  </a:lnTo>
                  <a:lnTo>
                    <a:pt x="3192" y="14526"/>
                  </a:lnTo>
                  <a:lnTo>
                    <a:pt x="3119" y="14673"/>
                  </a:lnTo>
                  <a:lnTo>
                    <a:pt x="3082" y="14857"/>
                  </a:lnTo>
                  <a:lnTo>
                    <a:pt x="3045" y="15040"/>
                  </a:lnTo>
                  <a:lnTo>
                    <a:pt x="3045" y="15187"/>
                  </a:lnTo>
                  <a:lnTo>
                    <a:pt x="3082" y="15370"/>
                  </a:lnTo>
                  <a:lnTo>
                    <a:pt x="3192" y="15480"/>
                  </a:lnTo>
                  <a:lnTo>
                    <a:pt x="3302" y="15590"/>
                  </a:lnTo>
                  <a:lnTo>
                    <a:pt x="3412" y="15627"/>
                  </a:lnTo>
                  <a:lnTo>
                    <a:pt x="3485" y="15590"/>
                  </a:lnTo>
                  <a:lnTo>
                    <a:pt x="3522" y="15553"/>
                  </a:lnTo>
                  <a:lnTo>
                    <a:pt x="3559" y="15553"/>
                  </a:lnTo>
                  <a:lnTo>
                    <a:pt x="4072" y="15700"/>
                  </a:lnTo>
                  <a:lnTo>
                    <a:pt x="3999" y="15810"/>
                  </a:lnTo>
                  <a:lnTo>
                    <a:pt x="3926" y="15957"/>
                  </a:lnTo>
                  <a:lnTo>
                    <a:pt x="3926" y="16140"/>
                  </a:lnTo>
                  <a:lnTo>
                    <a:pt x="3926" y="16324"/>
                  </a:lnTo>
                  <a:lnTo>
                    <a:pt x="3999" y="16507"/>
                  </a:lnTo>
                  <a:lnTo>
                    <a:pt x="4072" y="16654"/>
                  </a:lnTo>
                  <a:lnTo>
                    <a:pt x="4146" y="16801"/>
                  </a:lnTo>
                  <a:lnTo>
                    <a:pt x="4292" y="16874"/>
                  </a:lnTo>
                  <a:lnTo>
                    <a:pt x="4256" y="16947"/>
                  </a:lnTo>
                  <a:lnTo>
                    <a:pt x="4292" y="17021"/>
                  </a:lnTo>
                  <a:lnTo>
                    <a:pt x="4329" y="17057"/>
                  </a:lnTo>
                  <a:lnTo>
                    <a:pt x="4402" y="17094"/>
                  </a:lnTo>
                  <a:lnTo>
                    <a:pt x="4586" y="17167"/>
                  </a:lnTo>
                  <a:lnTo>
                    <a:pt x="4806" y="17277"/>
                  </a:lnTo>
                  <a:lnTo>
                    <a:pt x="5283" y="17388"/>
                  </a:lnTo>
                  <a:lnTo>
                    <a:pt x="5393" y="17424"/>
                  </a:lnTo>
                  <a:lnTo>
                    <a:pt x="5576" y="17461"/>
                  </a:lnTo>
                  <a:lnTo>
                    <a:pt x="6310" y="17681"/>
                  </a:lnTo>
                  <a:lnTo>
                    <a:pt x="6677" y="17754"/>
                  </a:lnTo>
                  <a:lnTo>
                    <a:pt x="6860" y="17791"/>
                  </a:lnTo>
                  <a:lnTo>
                    <a:pt x="7044" y="17754"/>
                  </a:lnTo>
                  <a:lnTo>
                    <a:pt x="7117" y="17718"/>
                  </a:lnTo>
                  <a:lnTo>
                    <a:pt x="7154" y="17681"/>
                  </a:lnTo>
                  <a:lnTo>
                    <a:pt x="7154" y="17608"/>
                  </a:lnTo>
                  <a:lnTo>
                    <a:pt x="7117" y="17534"/>
                  </a:lnTo>
                  <a:lnTo>
                    <a:pt x="7447" y="17204"/>
                  </a:lnTo>
                  <a:lnTo>
                    <a:pt x="7594" y="17021"/>
                  </a:lnTo>
                  <a:lnTo>
                    <a:pt x="7740" y="16837"/>
                  </a:lnTo>
                  <a:lnTo>
                    <a:pt x="8327" y="17021"/>
                  </a:lnTo>
                  <a:lnTo>
                    <a:pt x="8437" y="17021"/>
                  </a:lnTo>
                  <a:lnTo>
                    <a:pt x="8547" y="16984"/>
                  </a:lnTo>
                  <a:lnTo>
                    <a:pt x="8731" y="16911"/>
                  </a:lnTo>
                  <a:lnTo>
                    <a:pt x="8914" y="16764"/>
                  </a:lnTo>
                  <a:lnTo>
                    <a:pt x="9098" y="16581"/>
                  </a:lnTo>
                  <a:lnTo>
                    <a:pt x="9208" y="16360"/>
                  </a:lnTo>
                  <a:lnTo>
                    <a:pt x="9281" y="16140"/>
                  </a:lnTo>
                  <a:lnTo>
                    <a:pt x="9318" y="15884"/>
                  </a:lnTo>
                  <a:lnTo>
                    <a:pt x="9281" y="15700"/>
                  </a:lnTo>
                  <a:lnTo>
                    <a:pt x="9208" y="15590"/>
                  </a:lnTo>
                  <a:lnTo>
                    <a:pt x="9171" y="15517"/>
                  </a:lnTo>
                  <a:lnTo>
                    <a:pt x="9244" y="15407"/>
                  </a:lnTo>
                  <a:lnTo>
                    <a:pt x="9354" y="15260"/>
                  </a:lnTo>
                  <a:lnTo>
                    <a:pt x="9391" y="15113"/>
                  </a:lnTo>
                  <a:lnTo>
                    <a:pt x="9428" y="15003"/>
                  </a:lnTo>
                  <a:lnTo>
                    <a:pt x="9501" y="14930"/>
                  </a:lnTo>
                  <a:lnTo>
                    <a:pt x="9575" y="14857"/>
                  </a:lnTo>
                  <a:lnTo>
                    <a:pt x="9575" y="14783"/>
                  </a:lnTo>
                  <a:lnTo>
                    <a:pt x="9538" y="14673"/>
                  </a:lnTo>
                  <a:lnTo>
                    <a:pt x="9391" y="14526"/>
                  </a:lnTo>
                  <a:lnTo>
                    <a:pt x="9244" y="14380"/>
                  </a:lnTo>
                  <a:lnTo>
                    <a:pt x="9244" y="14050"/>
                  </a:lnTo>
                  <a:lnTo>
                    <a:pt x="9318" y="13683"/>
                  </a:lnTo>
                  <a:lnTo>
                    <a:pt x="9428" y="13353"/>
                  </a:lnTo>
                  <a:lnTo>
                    <a:pt x="9538" y="13059"/>
                  </a:lnTo>
                  <a:lnTo>
                    <a:pt x="9721" y="12766"/>
                  </a:lnTo>
                  <a:lnTo>
                    <a:pt x="9905" y="12472"/>
                  </a:lnTo>
                  <a:lnTo>
                    <a:pt x="10308" y="11885"/>
                  </a:lnTo>
                  <a:lnTo>
                    <a:pt x="10785" y="11335"/>
                  </a:lnTo>
                  <a:lnTo>
                    <a:pt x="11299" y="10822"/>
                  </a:lnTo>
                  <a:lnTo>
                    <a:pt x="11775" y="10308"/>
                  </a:lnTo>
                  <a:lnTo>
                    <a:pt x="12179" y="9758"/>
                  </a:lnTo>
                  <a:lnTo>
                    <a:pt x="12362" y="9501"/>
                  </a:lnTo>
                  <a:lnTo>
                    <a:pt x="12546" y="9208"/>
                  </a:lnTo>
                  <a:lnTo>
                    <a:pt x="12656" y="8951"/>
                  </a:lnTo>
                  <a:lnTo>
                    <a:pt x="12803" y="8657"/>
                  </a:lnTo>
                  <a:lnTo>
                    <a:pt x="12876" y="8364"/>
                  </a:lnTo>
                  <a:lnTo>
                    <a:pt x="12949" y="8034"/>
                  </a:lnTo>
                  <a:lnTo>
                    <a:pt x="12986" y="7740"/>
                  </a:lnTo>
                  <a:lnTo>
                    <a:pt x="13023" y="7447"/>
                  </a:lnTo>
                  <a:lnTo>
                    <a:pt x="13023" y="6823"/>
                  </a:lnTo>
                  <a:lnTo>
                    <a:pt x="12913" y="6236"/>
                  </a:lnTo>
                  <a:lnTo>
                    <a:pt x="12729" y="5613"/>
                  </a:lnTo>
                  <a:lnTo>
                    <a:pt x="12436" y="5026"/>
                  </a:lnTo>
                  <a:lnTo>
                    <a:pt x="12252" y="4769"/>
                  </a:lnTo>
                  <a:lnTo>
                    <a:pt x="12069" y="4476"/>
                  </a:lnTo>
                  <a:lnTo>
                    <a:pt x="11849" y="4256"/>
                  </a:lnTo>
                  <a:lnTo>
                    <a:pt x="11629" y="3999"/>
                  </a:lnTo>
                  <a:lnTo>
                    <a:pt x="11372" y="3815"/>
                  </a:lnTo>
                  <a:lnTo>
                    <a:pt x="11115" y="3595"/>
                  </a:lnTo>
                  <a:lnTo>
                    <a:pt x="10565" y="3265"/>
                  </a:lnTo>
                  <a:lnTo>
                    <a:pt x="9978" y="3008"/>
                  </a:lnTo>
                  <a:lnTo>
                    <a:pt x="9354" y="2825"/>
                  </a:lnTo>
                  <a:lnTo>
                    <a:pt x="8694" y="2715"/>
                  </a:lnTo>
                  <a:lnTo>
                    <a:pt x="8034" y="2678"/>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3" name="Google Shape;563;p23"/>
            <p:cNvSpPr/>
            <p:nvPr/>
          </p:nvSpPr>
          <p:spPr>
            <a:xfrm>
              <a:off x="6244725" y="2547975"/>
              <a:ext cx="185275" cy="404450"/>
            </a:xfrm>
            <a:custGeom>
              <a:rect b="b" l="l" r="r" t="t"/>
              <a:pathLst>
                <a:path extrusionOk="0" h="16178" w="7411">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4" name="Google Shape;564;p23"/>
            <p:cNvSpPr/>
            <p:nvPr/>
          </p:nvSpPr>
          <p:spPr>
            <a:xfrm>
              <a:off x="6823375" y="1978500"/>
              <a:ext cx="365025" cy="447525"/>
            </a:xfrm>
            <a:custGeom>
              <a:rect b="b" l="l" r="r" t="t"/>
              <a:pathLst>
                <a:path extrusionOk="0" h="17901" w="14601">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5" name="Google Shape;565;p23"/>
            <p:cNvSpPr/>
            <p:nvPr/>
          </p:nvSpPr>
          <p:spPr>
            <a:xfrm>
              <a:off x="6071400" y="1791425"/>
              <a:ext cx="402625" cy="375100"/>
            </a:xfrm>
            <a:custGeom>
              <a:rect b="b" l="l" r="r" t="t"/>
              <a:pathLst>
                <a:path extrusionOk="0" h="15004" w="16105">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6" name="Google Shape;566;p23"/>
            <p:cNvSpPr/>
            <p:nvPr/>
          </p:nvSpPr>
          <p:spPr>
            <a:xfrm>
              <a:off x="6902250" y="3951050"/>
              <a:ext cx="436525" cy="299875"/>
            </a:xfrm>
            <a:custGeom>
              <a:rect b="b" l="l" r="r" t="t"/>
              <a:pathLst>
                <a:path extrusionOk="0" h="11995" w="17461">
                  <a:moveTo>
                    <a:pt x="9758" y="2238"/>
                  </a:moveTo>
                  <a:lnTo>
                    <a:pt x="9721" y="2274"/>
                  </a:lnTo>
                  <a:lnTo>
                    <a:pt x="9648" y="2311"/>
                  </a:lnTo>
                  <a:lnTo>
                    <a:pt x="9611" y="2458"/>
                  </a:lnTo>
                  <a:lnTo>
                    <a:pt x="9648" y="2568"/>
                  </a:lnTo>
                  <a:lnTo>
                    <a:pt x="9721" y="2605"/>
                  </a:lnTo>
                  <a:lnTo>
                    <a:pt x="9758" y="2641"/>
                  </a:lnTo>
                  <a:lnTo>
                    <a:pt x="9941" y="2641"/>
                  </a:lnTo>
                  <a:lnTo>
                    <a:pt x="9978" y="2605"/>
                  </a:lnTo>
                  <a:lnTo>
                    <a:pt x="10051" y="2531"/>
                  </a:lnTo>
                  <a:lnTo>
                    <a:pt x="10051" y="2458"/>
                  </a:lnTo>
                  <a:lnTo>
                    <a:pt x="10051" y="2348"/>
                  </a:lnTo>
                  <a:lnTo>
                    <a:pt x="9978" y="2274"/>
                  </a:lnTo>
                  <a:lnTo>
                    <a:pt x="9941" y="2238"/>
                  </a:lnTo>
                  <a:close/>
                  <a:moveTo>
                    <a:pt x="9795" y="3191"/>
                  </a:moveTo>
                  <a:lnTo>
                    <a:pt x="9721" y="3265"/>
                  </a:lnTo>
                  <a:lnTo>
                    <a:pt x="9684" y="3301"/>
                  </a:lnTo>
                  <a:lnTo>
                    <a:pt x="9684" y="3375"/>
                  </a:lnTo>
                  <a:lnTo>
                    <a:pt x="9684" y="3485"/>
                  </a:lnTo>
                  <a:lnTo>
                    <a:pt x="9758" y="3522"/>
                  </a:lnTo>
                  <a:lnTo>
                    <a:pt x="9795" y="3558"/>
                  </a:lnTo>
                  <a:lnTo>
                    <a:pt x="9941" y="3558"/>
                  </a:lnTo>
                  <a:lnTo>
                    <a:pt x="9978" y="3522"/>
                  </a:lnTo>
                  <a:lnTo>
                    <a:pt x="10015" y="3485"/>
                  </a:lnTo>
                  <a:lnTo>
                    <a:pt x="10051" y="3375"/>
                  </a:lnTo>
                  <a:lnTo>
                    <a:pt x="10015" y="3301"/>
                  </a:lnTo>
                  <a:lnTo>
                    <a:pt x="9978" y="3228"/>
                  </a:lnTo>
                  <a:lnTo>
                    <a:pt x="9941" y="3191"/>
                  </a:lnTo>
                  <a:close/>
                  <a:moveTo>
                    <a:pt x="11519" y="3045"/>
                  </a:moveTo>
                  <a:lnTo>
                    <a:pt x="11409" y="3081"/>
                  </a:lnTo>
                  <a:lnTo>
                    <a:pt x="11335" y="3118"/>
                  </a:lnTo>
                  <a:lnTo>
                    <a:pt x="11298" y="3191"/>
                  </a:lnTo>
                  <a:lnTo>
                    <a:pt x="11262" y="3265"/>
                  </a:lnTo>
                  <a:lnTo>
                    <a:pt x="11262" y="3338"/>
                  </a:lnTo>
                  <a:lnTo>
                    <a:pt x="11262" y="3412"/>
                  </a:lnTo>
                  <a:lnTo>
                    <a:pt x="11298" y="3485"/>
                  </a:lnTo>
                  <a:lnTo>
                    <a:pt x="11372" y="3522"/>
                  </a:lnTo>
                  <a:lnTo>
                    <a:pt x="11445" y="3595"/>
                  </a:lnTo>
                  <a:lnTo>
                    <a:pt x="11592" y="3595"/>
                  </a:lnTo>
                  <a:lnTo>
                    <a:pt x="11665" y="3522"/>
                  </a:lnTo>
                  <a:lnTo>
                    <a:pt x="11702" y="3485"/>
                  </a:lnTo>
                  <a:lnTo>
                    <a:pt x="11739" y="3412"/>
                  </a:lnTo>
                  <a:lnTo>
                    <a:pt x="11702" y="3265"/>
                  </a:lnTo>
                  <a:lnTo>
                    <a:pt x="11702" y="3155"/>
                  </a:lnTo>
                  <a:lnTo>
                    <a:pt x="11629" y="3081"/>
                  </a:lnTo>
                  <a:lnTo>
                    <a:pt x="11519" y="3045"/>
                  </a:lnTo>
                  <a:close/>
                  <a:moveTo>
                    <a:pt x="15554" y="1541"/>
                  </a:moveTo>
                  <a:lnTo>
                    <a:pt x="15407" y="1871"/>
                  </a:lnTo>
                  <a:lnTo>
                    <a:pt x="15187" y="2164"/>
                  </a:lnTo>
                  <a:lnTo>
                    <a:pt x="14967" y="2458"/>
                  </a:lnTo>
                  <a:lnTo>
                    <a:pt x="14710" y="2715"/>
                  </a:lnTo>
                  <a:lnTo>
                    <a:pt x="14416" y="2935"/>
                  </a:lnTo>
                  <a:lnTo>
                    <a:pt x="14123" y="3155"/>
                  </a:lnTo>
                  <a:lnTo>
                    <a:pt x="13536" y="3595"/>
                  </a:lnTo>
                  <a:lnTo>
                    <a:pt x="13279" y="3265"/>
                  </a:lnTo>
                  <a:lnTo>
                    <a:pt x="12986" y="2971"/>
                  </a:lnTo>
                  <a:lnTo>
                    <a:pt x="13096" y="2935"/>
                  </a:lnTo>
                  <a:lnTo>
                    <a:pt x="13683" y="2531"/>
                  </a:lnTo>
                  <a:lnTo>
                    <a:pt x="14306" y="2164"/>
                  </a:lnTo>
                  <a:lnTo>
                    <a:pt x="14930" y="1834"/>
                  </a:lnTo>
                  <a:lnTo>
                    <a:pt x="15554" y="1541"/>
                  </a:lnTo>
                  <a:close/>
                  <a:moveTo>
                    <a:pt x="8914" y="3228"/>
                  </a:moveTo>
                  <a:lnTo>
                    <a:pt x="8841" y="3301"/>
                  </a:lnTo>
                  <a:lnTo>
                    <a:pt x="8804" y="3375"/>
                  </a:lnTo>
                  <a:lnTo>
                    <a:pt x="8804" y="3485"/>
                  </a:lnTo>
                  <a:lnTo>
                    <a:pt x="8804" y="3558"/>
                  </a:lnTo>
                  <a:lnTo>
                    <a:pt x="8877" y="3632"/>
                  </a:lnTo>
                  <a:lnTo>
                    <a:pt x="8951" y="3668"/>
                  </a:lnTo>
                  <a:lnTo>
                    <a:pt x="9098" y="3668"/>
                  </a:lnTo>
                  <a:lnTo>
                    <a:pt x="9134" y="3632"/>
                  </a:lnTo>
                  <a:lnTo>
                    <a:pt x="9208" y="3558"/>
                  </a:lnTo>
                  <a:lnTo>
                    <a:pt x="9208" y="3485"/>
                  </a:lnTo>
                  <a:lnTo>
                    <a:pt x="9208" y="3375"/>
                  </a:lnTo>
                  <a:lnTo>
                    <a:pt x="9171" y="3338"/>
                  </a:lnTo>
                  <a:lnTo>
                    <a:pt x="9134" y="3265"/>
                  </a:lnTo>
                  <a:lnTo>
                    <a:pt x="9061" y="3228"/>
                  </a:lnTo>
                  <a:close/>
                  <a:moveTo>
                    <a:pt x="16324" y="1101"/>
                  </a:moveTo>
                  <a:lnTo>
                    <a:pt x="16140" y="1541"/>
                  </a:lnTo>
                  <a:lnTo>
                    <a:pt x="15884" y="1944"/>
                  </a:lnTo>
                  <a:lnTo>
                    <a:pt x="15590" y="2348"/>
                  </a:lnTo>
                  <a:lnTo>
                    <a:pt x="15297" y="2751"/>
                  </a:lnTo>
                  <a:lnTo>
                    <a:pt x="14967" y="3081"/>
                  </a:lnTo>
                  <a:lnTo>
                    <a:pt x="14600" y="3412"/>
                  </a:lnTo>
                  <a:lnTo>
                    <a:pt x="13829" y="4072"/>
                  </a:lnTo>
                  <a:lnTo>
                    <a:pt x="13756" y="3925"/>
                  </a:lnTo>
                  <a:lnTo>
                    <a:pt x="13976" y="3778"/>
                  </a:lnTo>
                  <a:lnTo>
                    <a:pt x="14343" y="3558"/>
                  </a:lnTo>
                  <a:lnTo>
                    <a:pt x="14673" y="3301"/>
                  </a:lnTo>
                  <a:lnTo>
                    <a:pt x="15003" y="3008"/>
                  </a:lnTo>
                  <a:lnTo>
                    <a:pt x="15297" y="2715"/>
                  </a:lnTo>
                  <a:lnTo>
                    <a:pt x="15554" y="2384"/>
                  </a:lnTo>
                  <a:lnTo>
                    <a:pt x="15774" y="2018"/>
                  </a:lnTo>
                  <a:lnTo>
                    <a:pt x="15957" y="1651"/>
                  </a:lnTo>
                  <a:lnTo>
                    <a:pt x="16104" y="1211"/>
                  </a:lnTo>
                  <a:lnTo>
                    <a:pt x="16104" y="1137"/>
                  </a:lnTo>
                  <a:lnTo>
                    <a:pt x="16324" y="1101"/>
                  </a:lnTo>
                  <a:close/>
                  <a:moveTo>
                    <a:pt x="10528" y="3962"/>
                  </a:moveTo>
                  <a:lnTo>
                    <a:pt x="10455" y="3998"/>
                  </a:lnTo>
                  <a:lnTo>
                    <a:pt x="10381" y="4072"/>
                  </a:lnTo>
                  <a:lnTo>
                    <a:pt x="10381" y="4108"/>
                  </a:lnTo>
                  <a:lnTo>
                    <a:pt x="10345" y="4219"/>
                  </a:lnTo>
                  <a:lnTo>
                    <a:pt x="10381" y="4329"/>
                  </a:lnTo>
                  <a:lnTo>
                    <a:pt x="10455" y="4402"/>
                  </a:lnTo>
                  <a:lnTo>
                    <a:pt x="10491" y="4439"/>
                  </a:lnTo>
                  <a:lnTo>
                    <a:pt x="10638" y="4439"/>
                  </a:lnTo>
                  <a:lnTo>
                    <a:pt x="10748" y="4365"/>
                  </a:lnTo>
                  <a:lnTo>
                    <a:pt x="10785" y="4292"/>
                  </a:lnTo>
                  <a:lnTo>
                    <a:pt x="10822" y="4219"/>
                  </a:lnTo>
                  <a:lnTo>
                    <a:pt x="10785" y="4108"/>
                  </a:lnTo>
                  <a:lnTo>
                    <a:pt x="10748" y="4072"/>
                  </a:lnTo>
                  <a:lnTo>
                    <a:pt x="10712" y="3998"/>
                  </a:lnTo>
                  <a:lnTo>
                    <a:pt x="10675" y="3962"/>
                  </a:lnTo>
                  <a:close/>
                  <a:moveTo>
                    <a:pt x="16434" y="477"/>
                  </a:moveTo>
                  <a:lnTo>
                    <a:pt x="16617" y="514"/>
                  </a:lnTo>
                  <a:lnTo>
                    <a:pt x="16764" y="587"/>
                  </a:lnTo>
                  <a:lnTo>
                    <a:pt x="16837" y="734"/>
                  </a:lnTo>
                  <a:lnTo>
                    <a:pt x="16911" y="880"/>
                  </a:lnTo>
                  <a:lnTo>
                    <a:pt x="16947" y="1064"/>
                  </a:lnTo>
                  <a:lnTo>
                    <a:pt x="16947" y="1247"/>
                  </a:lnTo>
                  <a:lnTo>
                    <a:pt x="16911" y="1541"/>
                  </a:lnTo>
                  <a:lnTo>
                    <a:pt x="16764" y="1871"/>
                  </a:lnTo>
                  <a:lnTo>
                    <a:pt x="16544" y="2128"/>
                  </a:lnTo>
                  <a:lnTo>
                    <a:pt x="16104" y="2641"/>
                  </a:lnTo>
                  <a:lnTo>
                    <a:pt x="15077" y="3668"/>
                  </a:lnTo>
                  <a:lnTo>
                    <a:pt x="14086" y="4549"/>
                  </a:lnTo>
                  <a:lnTo>
                    <a:pt x="14013" y="4402"/>
                  </a:lnTo>
                  <a:lnTo>
                    <a:pt x="14123" y="4329"/>
                  </a:lnTo>
                  <a:lnTo>
                    <a:pt x="14967" y="3632"/>
                  </a:lnTo>
                  <a:lnTo>
                    <a:pt x="15370" y="3228"/>
                  </a:lnTo>
                  <a:lnTo>
                    <a:pt x="15737" y="2825"/>
                  </a:lnTo>
                  <a:lnTo>
                    <a:pt x="16067" y="2384"/>
                  </a:lnTo>
                  <a:lnTo>
                    <a:pt x="16361" y="1908"/>
                  </a:lnTo>
                  <a:lnTo>
                    <a:pt x="16617" y="1431"/>
                  </a:lnTo>
                  <a:lnTo>
                    <a:pt x="16764" y="880"/>
                  </a:lnTo>
                  <a:lnTo>
                    <a:pt x="16764" y="770"/>
                  </a:lnTo>
                  <a:lnTo>
                    <a:pt x="16727" y="697"/>
                  </a:lnTo>
                  <a:lnTo>
                    <a:pt x="16654" y="660"/>
                  </a:lnTo>
                  <a:lnTo>
                    <a:pt x="16544" y="660"/>
                  </a:lnTo>
                  <a:lnTo>
                    <a:pt x="15920" y="770"/>
                  </a:lnTo>
                  <a:lnTo>
                    <a:pt x="15333" y="954"/>
                  </a:lnTo>
                  <a:lnTo>
                    <a:pt x="15333" y="954"/>
                  </a:lnTo>
                  <a:lnTo>
                    <a:pt x="15590" y="807"/>
                  </a:lnTo>
                  <a:lnTo>
                    <a:pt x="15884" y="660"/>
                  </a:lnTo>
                  <a:lnTo>
                    <a:pt x="16177" y="550"/>
                  </a:lnTo>
                  <a:lnTo>
                    <a:pt x="16434" y="477"/>
                  </a:lnTo>
                  <a:close/>
                  <a:moveTo>
                    <a:pt x="9354" y="4182"/>
                  </a:moveTo>
                  <a:lnTo>
                    <a:pt x="9208" y="4255"/>
                  </a:lnTo>
                  <a:lnTo>
                    <a:pt x="9134" y="4365"/>
                  </a:lnTo>
                  <a:lnTo>
                    <a:pt x="9134" y="4439"/>
                  </a:lnTo>
                  <a:lnTo>
                    <a:pt x="9171" y="4512"/>
                  </a:lnTo>
                  <a:lnTo>
                    <a:pt x="9208" y="4585"/>
                  </a:lnTo>
                  <a:lnTo>
                    <a:pt x="9281" y="4622"/>
                  </a:lnTo>
                  <a:lnTo>
                    <a:pt x="9428" y="4622"/>
                  </a:lnTo>
                  <a:lnTo>
                    <a:pt x="9538" y="4585"/>
                  </a:lnTo>
                  <a:lnTo>
                    <a:pt x="9611" y="4475"/>
                  </a:lnTo>
                  <a:lnTo>
                    <a:pt x="9648" y="4402"/>
                  </a:lnTo>
                  <a:lnTo>
                    <a:pt x="9648" y="4292"/>
                  </a:lnTo>
                  <a:lnTo>
                    <a:pt x="9611" y="4255"/>
                  </a:lnTo>
                  <a:lnTo>
                    <a:pt x="9538" y="4182"/>
                  </a:lnTo>
                  <a:close/>
                  <a:moveTo>
                    <a:pt x="13243" y="6566"/>
                  </a:moveTo>
                  <a:lnTo>
                    <a:pt x="13169" y="6639"/>
                  </a:lnTo>
                  <a:lnTo>
                    <a:pt x="13133" y="6713"/>
                  </a:lnTo>
                  <a:lnTo>
                    <a:pt x="13133" y="6860"/>
                  </a:lnTo>
                  <a:lnTo>
                    <a:pt x="13133" y="6933"/>
                  </a:lnTo>
                  <a:lnTo>
                    <a:pt x="13206" y="6970"/>
                  </a:lnTo>
                  <a:lnTo>
                    <a:pt x="13316" y="7006"/>
                  </a:lnTo>
                  <a:lnTo>
                    <a:pt x="13463" y="6970"/>
                  </a:lnTo>
                  <a:lnTo>
                    <a:pt x="13536" y="6933"/>
                  </a:lnTo>
                  <a:lnTo>
                    <a:pt x="13536" y="6860"/>
                  </a:lnTo>
                  <a:lnTo>
                    <a:pt x="13573" y="6750"/>
                  </a:lnTo>
                  <a:lnTo>
                    <a:pt x="13536" y="6676"/>
                  </a:lnTo>
                  <a:lnTo>
                    <a:pt x="13463" y="6603"/>
                  </a:lnTo>
                  <a:lnTo>
                    <a:pt x="13316" y="6566"/>
                  </a:lnTo>
                  <a:close/>
                  <a:moveTo>
                    <a:pt x="12216" y="7300"/>
                  </a:moveTo>
                  <a:lnTo>
                    <a:pt x="12105" y="7336"/>
                  </a:lnTo>
                  <a:lnTo>
                    <a:pt x="12032" y="7410"/>
                  </a:lnTo>
                  <a:lnTo>
                    <a:pt x="11995" y="7520"/>
                  </a:lnTo>
                  <a:lnTo>
                    <a:pt x="11995" y="7630"/>
                  </a:lnTo>
                  <a:lnTo>
                    <a:pt x="12032" y="7703"/>
                  </a:lnTo>
                  <a:lnTo>
                    <a:pt x="12105" y="7777"/>
                  </a:lnTo>
                  <a:lnTo>
                    <a:pt x="12216" y="7777"/>
                  </a:lnTo>
                  <a:lnTo>
                    <a:pt x="12289" y="7740"/>
                  </a:lnTo>
                  <a:lnTo>
                    <a:pt x="12362" y="7703"/>
                  </a:lnTo>
                  <a:lnTo>
                    <a:pt x="12436" y="7630"/>
                  </a:lnTo>
                  <a:lnTo>
                    <a:pt x="12436" y="7520"/>
                  </a:lnTo>
                  <a:lnTo>
                    <a:pt x="12436" y="7410"/>
                  </a:lnTo>
                  <a:lnTo>
                    <a:pt x="12326" y="7336"/>
                  </a:lnTo>
                  <a:lnTo>
                    <a:pt x="12216" y="7300"/>
                  </a:lnTo>
                  <a:close/>
                  <a:moveTo>
                    <a:pt x="12729" y="8033"/>
                  </a:moveTo>
                  <a:lnTo>
                    <a:pt x="12656" y="8107"/>
                  </a:lnTo>
                  <a:lnTo>
                    <a:pt x="12656" y="8143"/>
                  </a:lnTo>
                  <a:lnTo>
                    <a:pt x="12619" y="8253"/>
                  </a:lnTo>
                  <a:lnTo>
                    <a:pt x="12619" y="8400"/>
                  </a:lnTo>
                  <a:lnTo>
                    <a:pt x="12656" y="8437"/>
                  </a:lnTo>
                  <a:lnTo>
                    <a:pt x="12692" y="8474"/>
                  </a:lnTo>
                  <a:lnTo>
                    <a:pt x="12729" y="8474"/>
                  </a:lnTo>
                  <a:lnTo>
                    <a:pt x="12802" y="8510"/>
                  </a:lnTo>
                  <a:lnTo>
                    <a:pt x="12912" y="8474"/>
                  </a:lnTo>
                  <a:lnTo>
                    <a:pt x="12986" y="8437"/>
                  </a:lnTo>
                  <a:lnTo>
                    <a:pt x="13022" y="8400"/>
                  </a:lnTo>
                  <a:lnTo>
                    <a:pt x="13022" y="8253"/>
                  </a:lnTo>
                  <a:lnTo>
                    <a:pt x="13022" y="8180"/>
                  </a:lnTo>
                  <a:lnTo>
                    <a:pt x="12949" y="8107"/>
                  </a:lnTo>
                  <a:lnTo>
                    <a:pt x="12912" y="8033"/>
                  </a:lnTo>
                  <a:close/>
                  <a:moveTo>
                    <a:pt x="10051" y="2128"/>
                  </a:moveTo>
                  <a:lnTo>
                    <a:pt x="10455" y="2164"/>
                  </a:lnTo>
                  <a:lnTo>
                    <a:pt x="10858" y="2238"/>
                  </a:lnTo>
                  <a:lnTo>
                    <a:pt x="11262" y="2348"/>
                  </a:lnTo>
                  <a:lnTo>
                    <a:pt x="11225" y="2458"/>
                  </a:lnTo>
                  <a:lnTo>
                    <a:pt x="11262" y="2568"/>
                  </a:lnTo>
                  <a:lnTo>
                    <a:pt x="11335" y="2641"/>
                  </a:lnTo>
                  <a:lnTo>
                    <a:pt x="11445" y="2715"/>
                  </a:lnTo>
                  <a:lnTo>
                    <a:pt x="11629" y="2715"/>
                  </a:lnTo>
                  <a:lnTo>
                    <a:pt x="11775" y="2788"/>
                  </a:lnTo>
                  <a:lnTo>
                    <a:pt x="12105" y="2935"/>
                  </a:lnTo>
                  <a:lnTo>
                    <a:pt x="12179" y="2971"/>
                  </a:lnTo>
                  <a:lnTo>
                    <a:pt x="12252" y="3008"/>
                  </a:lnTo>
                  <a:lnTo>
                    <a:pt x="12472" y="3191"/>
                  </a:lnTo>
                  <a:lnTo>
                    <a:pt x="12692" y="3412"/>
                  </a:lnTo>
                  <a:lnTo>
                    <a:pt x="13096" y="3852"/>
                  </a:lnTo>
                  <a:lnTo>
                    <a:pt x="11482" y="4842"/>
                  </a:lnTo>
                  <a:lnTo>
                    <a:pt x="9868" y="5796"/>
                  </a:lnTo>
                  <a:lnTo>
                    <a:pt x="6090" y="8070"/>
                  </a:lnTo>
                  <a:lnTo>
                    <a:pt x="5209" y="8620"/>
                  </a:lnTo>
                  <a:lnTo>
                    <a:pt x="5356" y="8327"/>
                  </a:lnTo>
                  <a:lnTo>
                    <a:pt x="5649" y="7960"/>
                  </a:lnTo>
                  <a:lnTo>
                    <a:pt x="5943" y="7557"/>
                  </a:lnTo>
                  <a:lnTo>
                    <a:pt x="5906" y="7483"/>
                  </a:lnTo>
                  <a:lnTo>
                    <a:pt x="5870" y="7483"/>
                  </a:lnTo>
                  <a:lnTo>
                    <a:pt x="5686" y="7593"/>
                  </a:lnTo>
                  <a:lnTo>
                    <a:pt x="5539" y="7740"/>
                  </a:lnTo>
                  <a:lnTo>
                    <a:pt x="5209" y="8070"/>
                  </a:lnTo>
                  <a:lnTo>
                    <a:pt x="4989" y="8437"/>
                  </a:lnTo>
                  <a:lnTo>
                    <a:pt x="4769" y="8840"/>
                  </a:lnTo>
                  <a:lnTo>
                    <a:pt x="4732" y="8877"/>
                  </a:lnTo>
                  <a:lnTo>
                    <a:pt x="4622" y="8584"/>
                  </a:lnTo>
                  <a:lnTo>
                    <a:pt x="4916" y="8107"/>
                  </a:lnTo>
                  <a:lnTo>
                    <a:pt x="5283" y="7630"/>
                  </a:lnTo>
                  <a:lnTo>
                    <a:pt x="5649" y="7190"/>
                  </a:lnTo>
                  <a:lnTo>
                    <a:pt x="6016" y="6786"/>
                  </a:lnTo>
                  <a:lnTo>
                    <a:pt x="6016" y="6750"/>
                  </a:lnTo>
                  <a:lnTo>
                    <a:pt x="6016" y="6713"/>
                  </a:lnTo>
                  <a:lnTo>
                    <a:pt x="5943" y="6713"/>
                  </a:lnTo>
                  <a:lnTo>
                    <a:pt x="5539" y="7043"/>
                  </a:lnTo>
                  <a:lnTo>
                    <a:pt x="5173" y="7410"/>
                  </a:lnTo>
                  <a:lnTo>
                    <a:pt x="4842" y="7777"/>
                  </a:lnTo>
                  <a:lnTo>
                    <a:pt x="4512" y="8180"/>
                  </a:lnTo>
                  <a:lnTo>
                    <a:pt x="4476" y="7923"/>
                  </a:lnTo>
                  <a:lnTo>
                    <a:pt x="4439" y="7667"/>
                  </a:lnTo>
                  <a:lnTo>
                    <a:pt x="4659" y="7336"/>
                  </a:lnTo>
                  <a:lnTo>
                    <a:pt x="4879" y="7080"/>
                  </a:lnTo>
                  <a:lnTo>
                    <a:pt x="5686" y="6016"/>
                  </a:lnTo>
                  <a:lnTo>
                    <a:pt x="5723" y="5943"/>
                  </a:lnTo>
                  <a:lnTo>
                    <a:pt x="5686" y="5906"/>
                  </a:lnTo>
                  <a:lnTo>
                    <a:pt x="5576" y="5906"/>
                  </a:lnTo>
                  <a:lnTo>
                    <a:pt x="5283" y="6199"/>
                  </a:lnTo>
                  <a:lnTo>
                    <a:pt x="4953" y="6529"/>
                  </a:lnTo>
                  <a:lnTo>
                    <a:pt x="4402" y="7153"/>
                  </a:lnTo>
                  <a:lnTo>
                    <a:pt x="4402" y="6529"/>
                  </a:lnTo>
                  <a:lnTo>
                    <a:pt x="4622" y="6199"/>
                  </a:lnTo>
                  <a:lnTo>
                    <a:pt x="4953" y="5759"/>
                  </a:lnTo>
                  <a:lnTo>
                    <a:pt x="5136" y="5502"/>
                  </a:lnTo>
                  <a:lnTo>
                    <a:pt x="5246" y="5392"/>
                  </a:lnTo>
                  <a:lnTo>
                    <a:pt x="5393" y="5319"/>
                  </a:lnTo>
                  <a:lnTo>
                    <a:pt x="5429" y="5319"/>
                  </a:lnTo>
                  <a:lnTo>
                    <a:pt x="5429" y="5282"/>
                  </a:lnTo>
                  <a:lnTo>
                    <a:pt x="5393" y="5246"/>
                  </a:lnTo>
                  <a:lnTo>
                    <a:pt x="5393" y="5209"/>
                  </a:lnTo>
                  <a:lnTo>
                    <a:pt x="5173" y="5209"/>
                  </a:lnTo>
                  <a:lnTo>
                    <a:pt x="5063" y="5282"/>
                  </a:lnTo>
                  <a:lnTo>
                    <a:pt x="4953" y="5356"/>
                  </a:lnTo>
                  <a:lnTo>
                    <a:pt x="4769" y="5539"/>
                  </a:lnTo>
                  <a:lnTo>
                    <a:pt x="4622" y="5722"/>
                  </a:lnTo>
                  <a:lnTo>
                    <a:pt x="4476" y="5869"/>
                  </a:lnTo>
                  <a:lnTo>
                    <a:pt x="4586" y="5466"/>
                  </a:lnTo>
                  <a:lnTo>
                    <a:pt x="4732" y="5062"/>
                  </a:lnTo>
                  <a:lnTo>
                    <a:pt x="4879" y="4842"/>
                  </a:lnTo>
                  <a:lnTo>
                    <a:pt x="5026" y="4622"/>
                  </a:lnTo>
                  <a:lnTo>
                    <a:pt x="5209" y="4402"/>
                  </a:lnTo>
                  <a:lnTo>
                    <a:pt x="5393" y="4219"/>
                  </a:lnTo>
                  <a:lnTo>
                    <a:pt x="5796" y="3852"/>
                  </a:lnTo>
                  <a:lnTo>
                    <a:pt x="6236" y="3522"/>
                  </a:lnTo>
                  <a:lnTo>
                    <a:pt x="6677" y="3228"/>
                  </a:lnTo>
                  <a:lnTo>
                    <a:pt x="7117" y="2935"/>
                  </a:lnTo>
                  <a:lnTo>
                    <a:pt x="7594" y="2715"/>
                  </a:lnTo>
                  <a:lnTo>
                    <a:pt x="8070" y="2494"/>
                  </a:lnTo>
                  <a:lnTo>
                    <a:pt x="8474" y="2348"/>
                  </a:lnTo>
                  <a:lnTo>
                    <a:pt x="8841" y="2238"/>
                  </a:lnTo>
                  <a:lnTo>
                    <a:pt x="9244" y="2164"/>
                  </a:lnTo>
                  <a:lnTo>
                    <a:pt x="9648" y="2128"/>
                  </a:lnTo>
                  <a:close/>
                  <a:moveTo>
                    <a:pt x="13316" y="4219"/>
                  </a:moveTo>
                  <a:lnTo>
                    <a:pt x="13426" y="4365"/>
                  </a:lnTo>
                  <a:lnTo>
                    <a:pt x="12582" y="5026"/>
                  </a:lnTo>
                  <a:lnTo>
                    <a:pt x="11702" y="5649"/>
                  </a:lnTo>
                  <a:lnTo>
                    <a:pt x="10785" y="6273"/>
                  </a:lnTo>
                  <a:lnTo>
                    <a:pt x="9868" y="6860"/>
                  </a:lnTo>
                  <a:lnTo>
                    <a:pt x="8877" y="7446"/>
                  </a:lnTo>
                  <a:lnTo>
                    <a:pt x="7887" y="8033"/>
                  </a:lnTo>
                  <a:lnTo>
                    <a:pt x="6860" y="8584"/>
                  </a:lnTo>
                  <a:lnTo>
                    <a:pt x="5796" y="9097"/>
                  </a:lnTo>
                  <a:lnTo>
                    <a:pt x="4989" y="9464"/>
                  </a:lnTo>
                  <a:lnTo>
                    <a:pt x="4916" y="9317"/>
                  </a:lnTo>
                  <a:lnTo>
                    <a:pt x="4953" y="9207"/>
                  </a:lnTo>
                  <a:lnTo>
                    <a:pt x="6053" y="8584"/>
                  </a:lnTo>
                  <a:lnTo>
                    <a:pt x="10198" y="6089"/>
                  </a:lnTo>
                  <a:lnTo>
                    <a:pt x="11775" y="5136"/>
                  </a:lnTo>
                  <a:lnTo>
                    <a:pt x="13316" y="4219"/>
                  </a:lnTo>
                  <a:close/>
                  <a:moveTo>
                    <a:pt x="3962" y="7960"/>
                  </a:moveTo>
                  <a:lnTo>
                    <a:pt x="3999" y="8070"/>
                  </a:lnTo>
                  <a:lnTo>
                    <a:pt x="3999" y="8107"/>
                  </a:lnTo>
                  <a:lnTo>
                    <a:pt x="4146" y="8694"/>
                  </a:lnTo>
                  <a:lnTo>
                    <a:pt x="3962" y="9024"/>
                  </a:lnTo>
                  <a:lnTo>
                    <a:pt x="3925" y="9097"/>
                  </a:lnTo>
                  <a:lnTo>
                    <a:pt x="3925" y="9134"/>
                  </a:lnTo>
                  <a:lnTo>
                    <a:pt x="3999" y="9244"/>
                  </a:lnTo>
                  <a:lnTo>
                    <a:pt x="3339" y="9501"/>
                  </a:lnTo>
                  <a:lnTo>
                    <a:pt x="3008" y="9611"/>
                  </a:lnTo>
                  <a:lnTo>
                    <a:pt x="2642" y="9684"/>
                  </a:lnTo>
                  <a:lnTo>
                    <a:pt x="2898" y="9171"/>
                  </a:lnTo>
                  <a:lnTo>
                    <a:pt x="3229" y="8694"/>
                  </a:lnTo>
                  <a:lnTo>
                    <a:pt x="3559" y="8327"/>
                  </a:lnTo>
                  <a:lnTo>
                    <a:pt x="3962" y="7960"/>
                  </a:lnTo>
                  <a:close/>
                  <a:moveTo>
                    <a:pt x="13609" y="4732"/>
                  </a:moveTo>
                  <a:lnTo>
                    <a:pt x="13683" y="4915"/>
                  </a:lnTo>
                  <a:lnTo>
                    <a:pt x="12986" y="5502"/>
                  </a:lnTo>
                  <a:lnTo>
                    <a:pt x="12105" y="6199"/>
                  </a:lnTo>
                  <a:lnTo>
                    <a:pt x="11225" y="6823"/>
                  </a:lnTo>
                  <a:lnTo>
                    <a:pt x="10308" y="7446"/>
                  </a:lnTo>
                  <a:lnTo>
                    <a:pt x="9354" y="8033"/>
                  </a:lnTo>
                  <a:lnTo>
                    <a:pt x="8401" y="8584"/>
                  </a:lnTo>
                  <a:lnTo>
                    <a:pt x="7447" y="9097"/>
                  </a:lnTo>
                  <a:lnTo>
                    <a:pt x="6456" y="9574"/>
                  </a:lnTo>
                  <a:lnTo>
                    <a:pt x="5429" y="10014"/>
                  </a:lnTo>
                  <a:lnTo>
                    <a:pt x="5246" y="9794"/>
                  </a:lnTo>
                  <a:lnTo>
                    <a:pt x="5466" y="9684"/>
                  </a:lnTo>
                  <a:lnTo>
                    <a:pt x="6603" y="9134"/>
                  </a:lnTo>
                  <a:lnTo>
                    <a:pt x="7740" y="8547"/>
                  </a:lnTo>
                  <a:lnTo>
                    <a:pt x="8877" y="7923"/>
                  </a:lnTo>
                  <a:lnTo>
                    <a:pt x="9978" y="7263"/>
                  </a:lnTo>
                  <a:lnTo>
                    <a:pt x="10895" y="6676"/>
                  </a:lnTo>
                  <a:lnTo>
                    <a:pt x="11812" y="6053"/>
                  </a:lnTo>
                  <a:lnTo>
                    <a:pt x="12729" y="5392"/>
                  </a:lnTo>
                  <a:lnTo>
                    <a:pt x="13609" y="4732"/>
                  </a:lnTo>
                  <a:close/>
                  <a:moveTo>
                    <a:pt x="11995" y="9721"/>
                  </a:moveTo>
                  <a:lnTo>
                    <a:pt x="12472" y="9831"/>
                  </a:lnTo>
                  <a:lnTo>
                    <a:pt x="12436" y="9867"/>
                  </a:lnTo>
                  <a:lnTo>
                    <a:pt x="12032" y="10271"/>
                  </a:lnTo>
                  <a:lnTo>
                    <a:pt x="12032" y="10198"/>
                  </a:lnTo>
                  <a:lnTo>
                    <a:pt x="11995" y="9721"/>
                  </a:lnTo>
                  <a:close/>
                  <a:moveTo>
                    <a:pt x="2715" y="8804"/>
                  </a:moveTo>
                  <a:lnTo>
                    <a:pt x="2422" y="9317"/>
                  </a:lnTo>
                  <a:lnTo>
                    <a:pt x="2165" y="9867"/>
                  </a:lnTo>
                  <a:lnTo>
                    <a:pt x="2165" y="9941"/>
                  </a:lnTo>
                  <a:lnTo>
                    <a:pt x="2201" y="10051"/>
                  </a:lnTo>
                  <a:lnTo>
                    <a:pt x="2275" y="10088"/>
                  </a:lnTo>
                  <a:lnTo>
                    <a:pt x="2348" y="10124"/>
                  </a:lnTo>
                  <a:lnTo>
                    <a:pt x="2898" y="10014"/>
                  </a:lnTo>
                  <a:lnTo>
                    <a:pt x="3449" y="9867"/>
                  </a:lnTo>
                  <a:lnTo>
                    <a:pt x="3925" y="9684"/>
                  </a:lnTo>
                  <a:lnTo>
                    <a:pt x="4439" y="9464"/>
                  </a:lnTo>
                  <a:lnTo>
                    <a:pt x="4549" y="9684"/>
                  </a:lnTo>
                  <a:lnTo>
                    <a:pt x="3559" y="10124"/>
                  </a:lnTo>
                  <a:lnTo>
                    <a:pt x="3082" y="10308"/>
                  </a:lnTo>
                  <a:lnTo>
                    <a:pt x="2568" y="10528"/>
                  </a:lnTo>
                  <a:lnTo>
                    <a:pt x="2275" y="10638"/>
                  </a:lnTo>
                  <a:lnTo>
                    <a:pt x="2018" y="10674"/>
                  </a:lnTo>
                  <a:lnTo>
                    <a:pt x="1761" y="10711"/>
                  </a:lnTo>
                  <a:lnTo>
                    <a:pt x="1468" y="10711"/>
                  </a:lnTo>
                  <a:lnTo>
                    <a:pt x="2091" y="9794"/>
                  </a:lnTo>
                  <a:lnTo>
                    <a:pt x="2348" y="9317"/>
                  </a:lnTo>
                  <a:lnTo>
                    <a:pt x="2642" y="8877"/>
                  </a:lnTo>
                  <a:lnTo>
                    <a:pt x="2715" y="8804"/>
                  </a:lnTo>
                  <a:close/>
                  <a:moveTo>
                    <a:pt x="13829" y="5429"/>
                  </a:moveTo>
                  <a:lnTo>
                    <a:pt x="13940" y="5943"/>
                  </a:lnTo>
                  <a:lnTo>
                    <a:pt x="13940" y="6456"/>
                  </a:lnTo>
                  <a:lnTo>
                    <a:pt x="13940" y="6896"/>
                  </a:lnTo>
                  <a:lnTo>
                    <a:pt x="13866" y="7336"/>
                  </a:lnTo>
                  <a:lnTo>
                    <a:pt x="13756" y="7740"/>
                  </a:lnTo>
                  <a:lnTo>
                    <a:pt x="13609" y="8143"/>
                  </a:lnTo>
                  <a:lnTo>
                    <a:pt x="13426" y="8547"/>
                  </a:lnTo>
                  <a:lnTo>
                    <a:pt x="13206" y="8914"/>
                  </a:lnTo>
                  <a:lnTo>
                    <a:pt x="12949" y="9281"/>
                  </a:lnTo>
                  <a:lnTo>
                    <a:pt x="12656" y="9647"/>
                  </a:lnTo>
                  <a:lnTo>
                    <a:pt x="12289" y="9611"/>
                  </a:lnTo>
                  <a:lnTo>
                    <a:pt x="11922" y="9537"/>
                  </a:lnTo>
                  <a:lnTo>
                    <a:pt x="11849" y="9574"/>
                  </a:lnTo>
                  <a:lnTo>
                    <a:pt x="11812" y="9574"/>
                  </a:lnTo>
                  <a:lnTo>
                    <a:pt x="11775" y="9647"/>
                  </a:lnTo>
                  <a:lnTo>
                    <a:pt x="11702" y="10418"/>
                  </a:lnTo>
                  <a:lnTo>
                    <a:pt x="11702" y="10491"/>
                  </a:lnTo>
                  <a:lnTo>
                    <a:pt x="11409" y="10711"/>
                  </a:lnTo>
                  <a:lnTo>
                    <a:pt x="11188" y="10821"/>
                  </a:lnTo>
                  <a:lnTo>
                    <a:pt x="11152" y="10858"/>
                  </a:lnTo>
                  <a:lnTo>
                    <a:pt x="11042" y="10931"/>
                  </a:lnTo>
                  <a:lnTo>
                    <a:pt x="11042" y="10564"/>
                  </a:lnTo>
                  <a:lnTo>
                    <a:pt x="11115" y="10198"/>
                  </a:lnTo>
                  <a:lnTo>
                    <a:pt x="11188" y="9867"/>
                  </a:lnTo>
                  <a:lnTo>
                    <a:pt x="11298" y="9501"/>
                  </a:lnTo>
                  <a:lnTo>
                    <a:pt x="11298" y="9464"/>
                  </a:lnTo>
                  <a:lnTo>
                    <a:pt x="11262" y="9427"/>
                  </a:lnTo>
                  <a:lnTo>
                    <a:pt x="11225" y="9427"/>
                  </a:lnTo>
                  <a:lnTo>
                    <a:pt x="11188" y="9464"/>
                  </a:lnTo>
                  <a:lnTo>
                    <a:pt x="11078" y="9647"/>
                  </a:lnTo>
                  <a:lnTo>
                    <a:pt x="10968" y="9831"/>
                  </a:lnTo>
                  <a:lnTo>
                    <a:pt x="10785" y="10234"/>
                  </a:lnTo>
                  <a:lnTo>
                    <a:pt x="10712" y="10638"/>
                  </a:lnTo>
                  <a:lnTo>
                    <a:pt x="10712" y="11078"/>
                  </a:lnTo>
                  <a:lnTo>
                    <a:pt x="10271" y="11261"/>
                  </a:lnTo>
                  <a:lnTo>
                    <a:pt x="9831" y="11371"/>
                  </a:lnTo>
                  <a:lnTo>
                    <a:pt x="9868" y="11005"/>
                  </a:lnTo>
                  <a:lnTo>
                    <a:pt x="9978" y="10638"/>
                  </a:lnTo>
                  <a:lnTo>
                    <a:pt x="10051" y="10344"/>
                  </a:lnTo>
                  <a:lnTo>
                    <a:pt x="10161" y="10088"/>
                  </a:lnTo>
                  <a:lnTo>
                    <a:pt x="10418" y="9574"/>
                  </a:lnTo>
                  <a:lnTo>
                    <a:pt x="10418" y="9537"/>
                  </a:lnTo>
                  <a:lnTo>
                    <a:pt x="10381" y="9501"/>
                  </a:lnTo>
                  <a:lnTo>
                    <a:pt x="10345" y="9501"/>
                  </a:lnTo>
                  <a:lnTo>
                    <a:pt x="10345" y="9537"/>
                  </a:lnTo>
                  <a:lnTo>
                    <a:pt x="10015" y="9941"/>
                  </a:lnTo>
                  <a:lnTo>
                    <a:pt x="9758" y="10418"/>
                  </a:lnTo>
                  <a:lnTo>
                    <a:pt x="9538" y="10895"/>
                  </a:lnTo>
                  <a:lnTo>
                    <a:pt x="9501" y="11151"/>
                  </a:lnTo>
                  <a:lnTo>
                    <a:pt x="9428" y="11408"/>
                  </a:lnTo>
                  <a:lnTo>
                    <a:pt x="8951" y="11408"/>
                  </a:lnTo>
                  <a:lnTo>
                    <a:pt x="8951" y="11261"/>
                  </a:lnTo>
                  <a:lnTo>
                    <a:pt x="8914" y="11225"/>
                  </a:lnTo>
                  <a:lnTo>
                    <a:pt x="8877" y="11188"/>
                  </a:lnTo>
                  <a:lnTo>
                    <a:pt x="8841" y="11188"/>
                  </a:lnTo>
                  <a:lnTo>
                    <a:pt x="8804" y="11225"/>
                  </a:lnTo>
                  <a:lnTo>
                    <a:pt x="8731" y="11298"/>
                  </a:lnTo>
                  <a:lnTo>
                    <a:pt x="9171" y="10454"/>
                  </a:lnTo>
                  <a:lnTo>
                    <a:pt x="9391" y="10051"/>
                  </a:lnTo>
                  <a:lnTo>
                    <a:pt x="9684" y="9647"/>
                  </a:lnTo>
                  <a:lnTo>
                    <a:pt x="9684" y="9611"/>
                  </a:lnTo>
                  <a:lnTo>
                    <a:pt x="9648" y="9611"/>
                  </a:lnTo>
                  <a:lnTo>
                    <a:pt x="9648" y="9574"/>
                  </a:lnTo>
                  <a:lnTo>
                    <a:pt x="9611" y="9611"/>
                  </a:lnTo>
                  <a:lnTo>
                    <a:pt x="9244" y="10014"/>
                  </a:lnTo>
                  <a:lnTo>
                    <a:pt x="8914" y="10418"/>
                  </a:lnTo>
                  <a:lnTo>
                    <a:pt x="8621" y="10858"/>
                  </a:lnTo>
                  <a:lnTo>
                    <a:pt x="8327" y="11335"/>
                  </a:lnTo>
                  <a:lnTo>
                    <a:pt x="7960" y="11225"/>
                  </a:lnTo>
                  <a:lnTo>
                    <a:pt x="7997" y="11188"/>
                  </a:lnTo>
                  <a:lnTo>
                    <a:pt x="7997" y="11151"/>
                  </a:lnTo>
                  <a:lnTo>
                    <a:pt x="7960" y="11115"/>
                  </a:lnTo>
                  <a:lnTo>
                    <a:pt x="7960" y="11078"/>
                  </a:lnTo>
                  <a:lnTo>
                    <a:pt x="7924" y="10968"/>
                  </a:lnTo>
                  <a:lnTo>
                    <a:pt x="7960" y="10858"/>
                  </a:lnTo>
                  <a:lnTo>
                    <a:pt x="8034" y="10601"/>
                  </a:lnTo>
                  <a:lnTo>
                    <a:pt x="8181" y="10308"/>
                  </a:lnTo>
                  <a:lnTo>
                    <a:pt x="8474" y="9831"/>
                  </a:lnTo>
                  <a:lnTo>
                    <a:pt x="8767" y="9427"/>
                  </a:lnTo>
                  <a:lnTo>
                    <a:pt x="8804" y="9391"/>
                  </a:lnTo>
                  <a:lnTo>
                    <a:pt x="8767" y="9317"/>
                  </a:lnTo>
                  <a:lnTo>
                    <a:pt x="8694" y="9317"/>
                  </a:lnTo>
                  <a:lnTo>
                    <a:pt x="8364" y="9537"/>
                  </a:lnTo>
                  <a:lnTo>
                    <a:pt x="8107" y="9831"/>
                  </a:lnTo>
                  <a:lnTo>
                    <a:pt x="7887" y="10124"/>
                  </a:lnTo>
                  <a:lnTo>
                    <a:pt x="7704" y="10454"/>
                  </a:lnTo>
                  <a:lnTo>
                    <a:pt x="7594" y="10784"/>
                  </a:lnTo>
                  <a:lnTo>
                    <a:pt x="7557" y="10968"/>
                  </a:lnTo>
                  <a:lnTo>
                    <a:pt x="7594" y="11115"/>
                  </a:lnTo>
                  <a:lnTo>
                    <a:pt x="7153" y="10968"/>
                  </a:lnTo>
                  <a:lnTo>
                    <a:pt x="6713" y="10784"/>
                  </a:lnTo>
                  <a:lnTo>
                    <a:pt x="6933" y="10564"/>
                  </a:lnTo>
                  <a:lnTo>
                    <a:pt x="7080" y="10344"/>
                  </a:lnTo>
                  <a:lnTo>
                    <a:pt x="7153" y="10234"/>
                  </a:lnTo>
                  <a:lnTo>
                    <a:pt x="7190" y="10124"/>
                  </a:lnTo>
                  <a:lnTo>
                    <a:pt x="7190" y="10088"/>
                  </a:lnTo>
                  <a:lnTo>
                    <a:pt x="7153" y="10088"/>
                  </a:lnTo>
                  <a:lnTo>
                    <a:pt x="7080" y="10124"/>
                  </a:lnTo>
                  <a:lnTo>
                    <a:pt x="7007" y="10161"/>
                  </a:lnTo>
                  <a:lnTo>
                    <a:pt x="6823" y="10308"/>
                  </a:lnTo>
                  <a:lnTo>
                    <a:pt x="6493" y="10564"/>
                  </a:lnTo>
                  <a:lnTo>
                    <a:pt x="6420" y="10638"/>
                  </a:lnTo>
                  <a:lnTo>
                    <a:pt x="5906" y="10344"/>
                  </a:lnTo>
                  <a:lnTo>
                    <a:pt x="6897" y="9904"/>
                  </a:lnTo>
                  <a:lnTo>
                    <a:pt x="7887" y="9391"/>
                  </a:lnTo>
                  <a:lnTo>
                    <a:pt x="8877" y="8877"/>
                  </a:lnTo>
                  <a:lnTo>
                    <a:pt x="9795" y="8327"/>
                  </a:lnTo>
                  <a:lnTo>
                    <a:pt x="10748" y="7740"/>
                  </a:lnTo>
                  <a:lnTo>
                    <a:pt x="11665" y="7116"/>
                  </a:lnTo>
                  <a:lnTo>
                    <a:pt x="12546" y="6456"/>
                  </a:lnTo>
                  <a:lnTo>
                    <a:pt x="13426" y="5796"/>
                  </a:lnTo>
                  <a:lnTo>
                    <a:pt x="13829" y="5429"/>
                  </a:lnTo>
                  <a:close/>
                  <a:moveTo>
                    <a:pt x="1651" y="9757"/>
                  </a:moveTo>
                  <a:lnTo>
                    <a:pt x="1028" y="10711"/>
                  </a:lnTo>
                  <a:lnTo>
                    <a:pt x="991" y="10784"/>
                  </a:lnTo>
                  <a:lnTo>
                    <a:pt x="1028" y="10858"/>
                  </a:lnTo>
                  <a:lnTo>
                    <a:pt x="1028" y="10931"/>
                  </a:lnTo>
                  <a:lnTo>
                    <a:pt x="1101" y="10968"/>
                  </a:lnTo>
                  <a:lnTo>
                    <a:pt x="1358" y="11041"/>
                  </a:lnTo>
                  <a:lnTo>
                    <a:pt x="1651" y="11078"/>
                  </a:lnTo>
                  <a:lnTo>
                    <a:pt x="1908" y="11078"/>
                  </a:lnTo>
                  <a:lnTo>
                    <a:pt x="2165" y="11041"/>
                  </a:lnTo>
                  <a:lnTo>
                    <a:pt x="2715" y="10858"/>
                  </a:lnTo>
                  <a:lnTo>
                    <a:pt x="3229" y="10638"/>
                  </a:lnTo>
                  <a:lnTo>
                    <a:pt x="4769" y="10014"/>
                  </a:lnTo>
                  <a:lnTo>
                    <a:pt x="4953" y="10198"/>
                  </a:lnTo>
                  <a:lnTo>
                    <a:pt x="4072" y="10564"/>
                  </a:lnTo>
                  <a:lnTo>
                    <a:pt x="3192" y="10895"/>
                  </a:lnTo>
                  <a:lnTo>
                    <a:pt x="2238" y="11188"/>
                  </a:lnTo>
                  <a:lnTo>
                    <a:pt x="1248" y="11445"/>
                  </a:lnTo>
                  <a:lnTo>
                    <a:pt x="1101" y="11518"/>
                  </a:lnTo>
                  <a:lnTo>
                    <a:pt x="844" y="11555"/>
                  </a:lnTo>
                  <a:lnTo>
                    <a:pt x="624" y="11555"/>
                  </a:lnTo>
                  <a:lnTo>
                    <a:pt x="551" y="11518"/>
                  </a:lnTo>
                  <a:lnTo>
                    <a:pt x="477" y="11481"/>
                  </a:lnTo>
                  <a:lnTo>
                    <a:pt x="477" y="11408"/>
                  </a:lnTo>
                  <a:lnTo>
                    <a:pt x="514" y="11298"/>
                  </a:lnTo>
                  <a:lnTo>
                    <a:pt x="661" y="11005"/>
                  </a:lnTo>
                  <a:lnTo>
                    <a:pt x="991" y="10601"/>
                  </a:lnTo>
                  <a:lnTo>
                    <a:pt x="1321" y="10161"/>
                  </a:lnTo>
                  <a:lnTo>
                    <a:pt x="1651" y="9757"/>
                  </a:lnTo>
                  <a:close/>
                  <a:moveTo>
                    <a:pt x="16324" y="0"/>
                  </a:moveTo>
                  <a:lnTo>
                    <a:pt x="16140" y="37"/>
                  </a:lnTo>
                  <a:lnTo>
                    <a:pt x="15774" y="147"/>
                  </a:lnTo>
                  <a:lnTo>
                    <a:pt x="15480" y="330"/>
                  </a:lnTo>
                  <a:lnTo>
                    <a:pt x="14636" y="807"/>
                  </a:lnTo>
                  <a:lnTo>
                    <a:pt x="13866" y="1357"/>
                  </a:lnTo>
                  <a:lnTo>
                    <a:pt x="13059" y="1908"/>
                  </a:lnTo>
                  <a:lnTo>
                    <a:pt x="12289" y="2458"/>
                  </a:lnTo>
                  <a:lnTo>
                    <a:pt x="12032" y="2311"/>
                  </a:lnTo>
                  <a:lnTo>
                    <a:pt x="11812" y="2238"/>
                  </a:lnTo>
                  <a:lnTo>
                    <a:pt x="11629" y="2238"/>
                  </a:lnTo>
                  <a:lnTo>
                    <a:pt x="11372" y="2091"/>
                  </a:lnTo>
                  <a:lnTo>
                    <a:pt x="11115" y="1981"/>
                  </a:lnTo>
                  <a:lnTo>
                    <a:pt x="10858" y="1908"/>
                  </a:lnTo>
                  <a:lnTo>
                    <a:pt x="10565" y="1834"/>
                  </a:lnTo>
                  <a:lnTo>
                    <a:pt x="10015" y="1761"/>
                  </a:lnTo>
                  <a:lnTo>
                    <a:pt x="9464" y="1761"/>
                  </a:lnTo>
                  <a:lnTo>
                    <a:pt x="8914" y="1834"/>
                  </a:lnTo>
                  <a:lnTo>
                    <a:pt x="8364" y="1981"/>
                  </a:lnTo>
                  <a:lnTo>
                    <a:pt x="7814" y="2164"/>
                  </a:lnTo>
                  <a:lnTo>
                    <a:pt x="7300" y="2384"/>
                  </a:lnTo>
                  <a:lnTo>
                    <a:pt x="6677" y="2715"/>
                  </a:lnTo>
                  <a:lnTo>
                    <a:pt x="6090" y="3081"/>
                  </a:lnTo>
                  <a:lnTo>
                    <a:pt x="5503" y="3522"/>
                  </a:lnTo>
                  <a:lnTo>
                    <a:pt x="4989" y="3962"/>
                  </a:lnTo>
                  <a:lnTo>
                    <a:pt x="4769" y="4219"/>
                  </a:lnTo>
                  <a:lnTo>
                    <a:pt x="4549" y="4475"/>
                  </a:lnTo>
                  <a:lnTo>
                    <a:pt x="4402" y="4769"/>
                  </a:lnTo>
                  <a:lnTo>
                    <a:pt x="4256" y="5062"/>
                  </a:lnTo>
                  <a:lnTo>
                    <a:pt x="4146" y="5356"/>
                  </a:lnTo>
                  <a:lnTo>
                    <a:pt x="4035" y="5686"/>
                  </a:lnTo>
                  <a:lnTo>
                    <a:pt x="3999" y="6016"/>
                  </a:lnTo>
                  <a:lnTo>
                    <a:pt x="3925" y="6346"/>
                  </a:lnTo>
                  <a:lnTo>
                    <a:pt x="3889" y="6970"/>
                  </a:lnTo>
                  <a:lnTo>
                    <a:pt x="3925" y="7630"/>
                  </a:lnTo>
                  <a:lnTo>
                    <a:pt x="3339" y="7960"/>
                  </a:lnTo>
                  <a:lnTo>
                    <a:pt x="2752" y="8290"/>
                  </a:lnTo>
                  <a:lnTo>
                    <a:pt x="2238" y="8657"/>
                  </a:lnTo>
                  <a:lnTo>
                    <a:pt x="1725" y="9097"/>
                  </a:lnTo>
                  <a:lnTo>
                    <a:pt x="1248" y="9574"/>
                  </a:lnTo>
                  <a:lnTo>
                    <a:pt x="808" y="10051"/>
                  </a:lnTo>
                  <a:lnTo>
                    <a:pt x="404" y="10601"/>
                  </a:lnTo>
                  <a:lnTo>
                    <a:pt x="221" y="10858"/>
                  </a:lnTo>
                  <a:lnTo>
                    <a:pt x="74" y="11151"/>
                  </a:lnTo>
                  <a:lnTo>
                    <a:pt x="1" y="11371"/>
                  </a:lnTo>
                  <a:lnTo>
                    <a:pt x="37" y="11555"/>
                  </a:lnTo>
                  <a:lnTo>
                    <a:pt x="111" y="11738"/>
                  </a:lnTo>
                  <a:lnTo>
                    <a:pt x="184" y="11812"/>
                  </a:lnTo>
                  <a:lnTo>
                    <a:pt x="257" y="11885"/>
                  </a:lnTo>
                  <a:lnTo>
                    <a:pt x="477" y="11958"/>
                  </a:lnTo>
                  <a:lnTo>
                    <a:pt x="697" y="11995"/>
                  </a:lnTo>
                  <a:lnTo>
                    <a:pt x="918" y="11995"/>
                  </a:lnTo>
                  <a:lnTo>
                    <a:pt x="1174" y="11958"/>
                  </a:lnTo>
                  <a:lnTo>
                    <a:pt x="1835" y="11812"/>
                  </a:lnTo>
                  <a:lnTo>
                    <a:pt x="2495" y="11591"/>
                  </a:lnTo>
                  <a:lnTo>
                    <a:pt x="3815" y="11151"/>
                  </a:lnTo>
                  <a:lnTo>
                    <a:pt x="4586" y="10858"/>
                  </a:lnTo>
                  <a:lnTo>
                    <a:pt x="5356" y="10564"/>
                  </a:lnTo>
                  <a:lnTo>
                    <a:pt x="5760" y="10858"/>
                  </a:lnTo>
                  <a:lnTo>
                    <a:pt x="6200" y="11078"/>
                  </a:lnTo>
                  <a:lnTo>
                    <a:pt x="6236" y="11261"/>
                  </a:lnTo>
                  <a:lnTo>
                    <a:pt x="6273" y="11335"/>
                  </a:lnTo>
                  <a:lnTo>
                    <a:pt x="6346" y="11371"/>
                  </a:lnTo>
                  <a:lnTo>
                    <a:pt x="6493" y="11371"/>
                  </a:lnTo>
                  <a:lnTo>
                    <a:pt x="6603" y="11261"/>
                  </a:lnTo>
                  <a:lnTo>
                    <a:pt x="7410" y="11591"/>
                  </a:lnTo>
                  <a:lnTo>
                    <a:pt x="7814" y="11702"/>
                  </a:lnTo>
                  <a:lnTo>
                    <a:pt x="8217" y="11812"/>
                  </a:lnTo>
                  <a:lnTo>
                    <a:pt x="8291" y="11848"/>
                  </a:lnTo>
                  <a:lnTo>
                    <a:pt x="8364" y="11885"/>
                  </a:lnTo>
                  <a:lnTo>
                    <a:pt x="8474" y="11848"/>
                  </a:lnTo>
                  <a:lnTo>
                    <a:pt x="8547" y="11885"/>
                  </a:lnTo>
                  <a:lnTo>
                    <a:pt x="8877" y="11922"/>
                  </a:lnTo>
                  <a:lnTo>
                    <a:pt x="9574" y="11922"/>
                  </a:lnTo>
                  <a:lnTo>
                    <a:pt x="9905" y="11885"/>
                  </a:lnTo>
                  <a:lnTo>
                    <a:pt x="10235" y="11812"/>
                  </a:lnTo>
                  <a:lnTo>
                    <a:pt x="10565" y="11702"/>
                  </a:lnTo>
                  <a:lnTo>
                    <a:pt x="10895" y="11555"/>
                  </a:lnTo>
                  <a:lnTo>
                    <a:pt x="11225" y="11408"/>
                  </a:lnTo>
                  <a:lnTo>
                    <a:pt x="11555" y="11225"/>
                  </a:lnTo>
                  <a:lnTo>
                    <a:pt x="11885" y="11041"/>
                  </a:lnTo>
                  <a:lnTo>
                    <a:pt x="12179" y="10784"/>
                  </a:lnTo>
                  <a:lnTo>
                    <a:pt x="12472" y="10564"/>
                  </a:lnTo>
                  <a:lnTo>
                    <a:pt x="12766" y="10308"/>
                  </a:lnTo>
                  <a:lnTo>
                    <a:pt x="13022" y="10014"/>
                  </a:lnTo>
                  <a:lnTo>
                    <a:pt x="13279" y="9721"/>
                  </a:lnTo>
                  <a:lnTo>
                    <a:pt x="13499" y="9391"/>
                  </a:lnTo>
                  <a:lnTo>
                    <a:pt x="13719" y="9097"/>
                  </a:lnTo>
                  <a:lnTo>
                    <a:pt x="13903" y="8730"/>
                  </a:lnTo>
                  <a:lnTo>
                    <a:pt x="14050" y="8400"/>
                  </a:lnTo>
                  <a:lnTo>
                    <a:pt x="14196" y="8033"/>
                  </a:lnTo>
                  <a:lnTo>
                    <a:pt x="14306" y="7667"/>
                  </a:lnTo>
                  <a:lnTo>
                    <a:pt x="14380" y="7300"/>
                  </a:lnTo>
                  <a:lnTo>
                    <a:pt x="14453" y="6933"/>
                  </a:lnTo>
                  <a:lnTo>
                    <a:pt x="14490" y="6529"/>
                  </a:lnTo>
                  <a:lnTo>
                    <a:pt x="14490" y="6163"/>
                  </a:lnTo>
                  <a:lnTo>
                    <a:pt x="14453" y="5796"/>
                  </a:lnTo>
                  <a:lnTo>
                    <a:pt x="14380" y="5429"/>
                  </a:lnTo>
                  <a:lnTo>
                    <a:pt x="14270" y="5062"/>
                  </a:lnTo>
                  <a:lnTo>
                    <a:pt x="15113" y="4329"/>
                  </a:lnTo>
                  <a:lnTo>
                    <a:pt x="15920" y="3558"/>
                  </a:lnTo>
                  <a:lnTo>
                    <a:pt x="16434" y="3045"/>
                  </a:lnTo>
                  <a:lnTo>
                    <a:pt x="16691" y="2751"/>
                  </a:lnTo>
                  <a:lnTo>
                    <a:pt x="16947" y="2458"/>
                  </a:lnTo>
                  <a:lnTo>
                    <a:pt x="17168" y="2128"/>
                  </a:lnTo>
                  <a:lnTo>
                    <a:pt x="17351" y="1798"/>
                  </a:lnTo>
                  <a:lnTo>
                    <a:pt x="17461" y="1431"/>
                  </a:lnTo>
                  <a:lnTo>
                    <a:pt x="17461" y="1247"/>
                  </a:lnTo>
                  <a:lnTo>
                    <a:pt x="17461" y="1064"/>
                  </a:lnTo>
                  <a:lnTo>
                    <a:pt x="17388" y="770"/>
                  </a:lnTo>
                  <a:lnTo>
                    <a:pt x="17278" y="514"/>
                  </a:lnTo>
                  <a:lnTo>
                    <a:pt x="17094" y="257"/>
                  </a:lnTo>
                  <a:lnTo>
                    <a:pt x="16837" y="74"/>
                  </a:lnTo>
                  <a:lnTo>
                    <a:pt x="16691" y="37"/>
                  </a:lnTo>
                  <a:lnTo>
                    <a:pt x="16507"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7" name="Google Shape;567;p23"/>
            <p:cNvSpPr/>
            <p:nvPr/>
          </p:nvSpPr>
          <p:spPr>
            <a:xfrm>
              <a:off x="6405225" y="2154575"/>
              <a:ext cx="328325" cy="339325"/>
            </a:xfrm>
            <a:custGeom>
              <a:rect b="b" l="l" r="r" t="t"/>
              <a:pathLst>
                <a:path extrusionOk="0" h="13573" w="13133">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8" name="Google Shape;568;p23"/>
            <p:cNvSpPr/>
            <p:nvPr/>
          </p:nvSpPr>
          <p:spPr>
            <a:xfrm>
              <a:off x="6537275" y="2750650"/>
              <a:ext cx="459450" cy="475050"/>
            </a:xfrm>
            <a:custGeom>
              <a:rect b="b" l="l" r="r" t="t"/>
              <a:pathLst>
                <a:path extrusionOk="0" h="19002" w="18378">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9" name="Google Shape;569;p23"/>
            <p:cNvSpPr/>
            <p:nvPr/>
          </p:nvSpPr>
          <p:spPr>
            <a:xfrm>
              <a:off x="6855475" y="1544725"/>
              <a:ext cx="444800" cy="353100"/>
            </a:xfrm>
            <a:custGeom>
              <a:rect b="b" l="l" r="r" t="t"/>
              <a:pathLst>
                <a:path extrusionOk="0" h="14124" w="17792">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0" name="Google Shape;570;p23"/>
            <p:cNvSpPr/>
            <p:nvPr/>
          </p:nvSpPr>
          <p:spPr>
            <a:xfrm>
              <a:off x="6844475" y="1037625"/>
              <a:ext cx="414525" cy="389750"/>
            </a:xfrm>
            <a:custGeom>
              <a:rect b="b" l="l" r="r" t="t"/>
              <a:pathLst>
                <a:path extrusionOk="0" h="15590" w="16581">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1" name="Google Shape;571;p23"/>
            <p:cNvSpPr/>
            <p:nvPr/>
          </p:nvSpPr>
          <p:spPr>
            <a:xfrm>
              <a:off x="6553775" y="1840025"/>
              <a:ext cx="234775" cy="276975"/>
            </a:xfrm>
            <a:custGeom>
              <a:rect b="b" l="l" r="r" t="t"/>
              <a:pathLst>
                <a:path extrusionOk="0" h="11079" w="9391">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2" name="Google Shape;572;p23"/>
            <p:cNvSpPr/>
            <p:nvPr/>
          </p:nvSpPr>
          <p:spPr>
            <a:xfrm>
              <a:off x="6618875" y="2550725"/>
              <a:ext cx="408125" cy="156850"/>
            </a:xfrm>
            <a:custGeom>
              <a:rect b="b" l="l" r="r" t="t"/>
              <a:pathLst>
                <a:path extrusionOk="0" h="6274" w="16325">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3" name="Google Shape;573;p23"/>
            <p:cNvSpPr/>
            <p:nvPr/>
          </p:nvSpPr>
          <p:spPr>
            <a:xfrm>
              <a:off x="6336425" y="4507675"/>
              <a:ext cx="520000" cy="365000"/>
            </a:xfrm>
            <a:custGeom>
              <a:rect b="b" l="l" r="r" t="t"/>
              <a:pathLst>
                <a:path extrusionOk="0" h="14600" w="2080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4" name="Google Shape;574;p23"/>
            <p:cNvSpPr/>
            <p:nvPr/>
          </p:nvSpPr>
          <p:spPr>
            <a:xfrm>
              <a:off x="6425400" y="3728200"/>
              <a:ext cx="342075" cy="360425"/>
            </a:xfrm>
            <a:custGeom>
              <a:rect b="b" l="l" r="r" t="t"/>
              <a:pathLst>
                <a:path extrusionOk="0" h="14417" w="13683">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5" name="Google Shape;575;p23"/>
            <p:cNvSpPr/>
            <p:nvPr/>
          </p:nvSpPr>
          <p:spPr>
            <a:xfrm>
              <a:off x="6789450" y="3384325"/>
              <a:ext cx="262300" cy="186175"/>
            </a:xfrm>
            <a:custGeom>
              <a:rect b="b" l="l" r="r" t="t"/>
              <a:pathLst>
                <a:path extrusionOk="0" h="7447" w="10492">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6" name="Google Shape;576;p23"/>
            <p:cNvSpPr/>
            <p:nvPr/>
          </p:nvSpPr>
          <p:spPr>
            <a:xfrm>
              <a:off x="6950850" y="4617725"/>
              <a:ext cx="254050" cy="162350"/>
            </a:xfrm>
            <a:custGeom>
              <a:rect b="b" l="l" r="r" t="t"/>
              <a:pathLst>
                <a:path extrusionOk="0" h="6494" w="10162">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7" name="Google Shape;577;p23"/>
            <p:cNvSpPr/>
            <p:nvPr/>
          </p:nvSpPr>
          <p:spPr>
            <a:xfrm>
              <a:off x="6051225" y="1090800"/>
              <a:ext cx="285225" cy="283400"/>
            </a:xfrm>
            <a:custGeom>
              <a:rect b="b" l="l" r="r" t="t"/>
              <a:pathLst>
                <a:path extrusionOk="0" h="11336" w="11409">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8" name="Google Shape;578;p23"/>
            <p:cNvSpPr/>
            <p:nvPr/>
          </p:nvSpPr>
          <p:spPr>
            <a:xfrm>
              <a:off x="6849975" y="3631900"/>
              <a:ext cx="270550" cy="339350"/>
            </a:xfrm>
            <a:custGeom>
              <a:rect b="b" l="l" r="r" t="t"/>
              <a:pathLst>
                <a:path extrusionOk="0" h="13574" w="10822">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9" name="Google Shape;579;p23"/>
            <p:cNvSpPr/>
            <p:nvPr/>
          </p:nvSpPr>
          <p:spPr>
            <a:xfrm>
              <a:off x="6351100" y="3281600"/>
              <a:ext cx="366850" cy="361350"/>
            </a:xfrm>
            <a:custGeom>
              <a:rect b="b" l="l" r="r" t="t"/>
              <a:pathLst>
                <a:path extrusionOk="0" h="14454" w="14674">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0" name="Google Shape;580;p23"/>
            <p:cNvSpPr/>
            <p:nvPr/>
          </p:nvSpPr>
          <p:spPr>
            <a:xfrm>
              <a:off x="6316250" y="3040425"/>
              <a:ext cx="137600" cy="122000"/>
            </a:xfrm>
            <a:custGeom>
              <a:rect b="b" l="l" r="r" t="t"/>
              <a:pathLst>
                <a:path extrusionOk="0" h="4880" w="5504">
                  <a:moveTo>
                    <a:pt x="5173" y="0"/>
                  </a:moveTo>
                  <a:lnTo>
                    <a:pt x="5063" y="37"/>
                  </a:lnTo>
                  <a:lnTo>
                    <a:pt x="4990" y="110"/>
                  </a:lnTo>
                  <a:lnTo>
                    <a:pt x="4770" y="404"/>
                  </a:lnTo>
                  <a:lnTo>
                    <a:pt x="4513" y="624"/>
                  </a:lnTo>
                  <a:lnTo>
                    <a:pt x="4219" y="844"/>
                  </a:lnTo>
                  <a:lnTo>
                    <a:pt x="3926" y="991"/>
                  </a:lnTo>
                  <a:lnTo>
                    <a:pt x="3742" y="1064"/>
                  </a:lnTo>
                  <a:lnTo>
                    <a:pt x="3559" y="1101"/>
                  </a:lnTo>
                  <a:lnTo>
                    <a:pt x="3229" y="1101"/>
                  </a:lnTo>
                  <a:lnTo>
                    <a:pt x="2862" y="1028"/>
                  </a:lnTo>
                  <a:lnTo>
                    <a:pt x="2532" y="917"/>
                  </a:lnTo>
                  <a:lnTo>
                    <a:pt x="2239" y="807"/>
                  </a:lnTo>
                  <a:lnTo>
                    <a:pt x="1908" y="734"/>
                  </a:lnTo>
                  <a:lnTo>
                    <a:pt x="1578" y="661"/>
                  </a:lnTo>
                  <a:lnTo>
                    <a:pt x="1248" y="624"/>
                  </a:lnTo>
                  <a:lnTo>
                    <a:pt x="918" y="661"/>
                  </a:lnTo>
                  <a:lnTo>
                    <a:pt x="625" y="771"/>
                  </a:lnTo>
                  <a:lnTo>
                    <a:pt x="478" y="844"/>
                  </a:lnTo>
                  <a:lnTo>
                    <a:pt x="368" y="954"/>
                  </a:lnTo>
                  <a:lnTo>
                    <a:pt x="258" y="1064"/>
                  </a:lnTo>
                  <a:lnTo>
                    <a:pt x="148" y="1211"/>
                  </a:lnTo>
                  <a:lnTo>
                    <a:pt x="111" y="1284"/>
                  </a:lnTo>
                  <a:lnTo>
                    <a:pt x="111" y="1321"/>
                  </a:lnTo>
                  <a:lnTo>
                    <a:pt x="148" y="1431"/>
                  </a:lnTo>
                  <a:lnTo>
                    <a:pt x="258" y="1468"/>
                  </a:lnTo>
                  <a:lnTo>
                    <a:pt x="368" y="1468"/>
                  </a:lnTo>
                  <a:lnTo>
                    <a:pt x="698" y="1284"/>
                  </a:lnTo>
                  <a:lnTo>
                    <a:pt x="1028" y="1174"/>
                  </a:lnTo>
                  <a:lnTo>
                    <a:pt x="1028" y="2531"/>
                  </a:lnTo>
                  <a:lnTo>
                    <a:pt x="955" y="3228"/>
                  </a:lnTo>
                  <a:lnTo>
                    <a:pt x="881" y="3925"/>
                  </a:lnTo>
                  <a:lnTo>
                    <a:pt x="698" y="3852"/>
                  </a:lnTo>
                  <a:lnTo>
                    <a:pt x="551" y="3742"/>
                  </a:lnTo>
                  <a:lnTo>
                    <a:pt x="368" y="3632"/>
                  </a:lnTo>
                  <a:lnTo>
                    <a:pt x="184" y="3522"/>
                  </a:lnTo>
                  <a:lnTo>
                    <a:pt x="111" y="3522"/>
                  </a:lnTo>
                  <a:lnTo>
                    <a:pt x="38" y="3595"/>
                  </a:lnTo>
                  <a:lnTo>
                    <a:pt x="1" y="3669"/>
                  </a:lnTo>
                  <a:lnTo>
                    <a:pt x="1" y="3779"/>
                  </a:lnTo>
                  <a:lnTo>
                    <a:pt x="38" y="3962"/>
                  </a:lnTo>
                  <a:lnTo>
                    <a:pt x="148" y="4145"/>
                  </a:lnTo>
                  <a:lnTo>
                    <a:pt x="294" y="4256"/>
                  </a:lnTo>
                  <a:lnTo>
                    <a:pt x="514" y="4402"/>
                  </a:lnTo>
                  <a:lnTo>
                    <a:pt x="735" y="4476"/>
                  </a:lnTo>
                  <a:lnTo>
                    <a:pt x="1175" y="4476"/>
                  </a:lnTo>
                  <a:lnTo>
                    <a:pt x="1248" y="4439"/>
                  </a:lnTo>
                  <a:lnTo>
                    <a:pt x="1321" y="4402"/>
                  </a:lnTo>
                  <a:lnTo>
                    <a:pt x="1395" y="4256"/>
                  </a:lnTo>
                  <a:lnTo>
                    <a:pt x="1505" y="3485"/>
                  </a:lnTo>
                  <a:lnTo>
                    <a:pt x="1578" y="2715"/>
                  </a:lnTo>
                  <a:lnTo>
                    <a:pt x="1578" y="1908"/>
                  </a:lnTo>
                  <a:lnTo>
                    <a:pt x="1542" y="1504"/>
                  </a:lnTo>
                  <a:lnTo>
                    <a:pt x="1505" y="1138"/>
                  </a:lnTo>
                  <a:lnTo>
                    <a:pt x="1762" y="1174"/>
                  </a:lnTo>
                  <a:lnTo>
                    <a:pt x="2128" y="1321"/>
                  </a:lnTo>
                  <a:lnTo>
                    <a:pt x="2459" y="1431"/>
                  </a:lnTo>
                  <a:lnTo>
                    <a:pt x="2825" y="1578"/>
                  </a:lnTo>
                  <a:lnTo>
                    <a:pt x="3192" y="1651"/>
                  </a:lnTo>
                  <a:lnTo>
                    <a:pt x="3486" y="1651"/>
                  </a:lnTo>
                  <a:lnTo>
                    <a:pt x="3449" y="2531"/>
                  </a:lnTo>
                  <a:lnTo>
                    <a:pt x="3412" y="3449"/>
                  </a:lnTo>
                  <a:lnTo>
                    <a:pt x="3412" y="3999"/>
                  </a:lnTo>
                  <a:lnTo>
                    <a:pt x="3412" y="4256"/>
                  </a:lnTo>
                  <a:lnTo>
                    <a:pt x="3412" y="4366"/>
                  </a:lnTo>
                  <a:lnTo>
                    <a:pt x="3412" y="4402"/>
                  </a:lnTo>
                  <a:lnTo>
                    <a:pt x="3449" y="4402"/>
                  </a:lnTo>
                  <a:lnTo>
                    <a:pt x="3412" y="4476"/>
                  </a:lnTo>
                  <a:lnTo>
                    <a:pt x="3376" y="4512"/>
                  </a:lnTo>
                  <a:lnTo>
                    <a:pt x="3376" y="4659"/>
                  </a:lnTo>
                  <a:lnTo>
                    <a:pt x="3376" y="4696"/>
                  </a:lnTo>
                  <a:lnTo>
                    <a:pt x="3412" y="4806"/>
                  </a:lnTo>
                  <a:lnTo>
                    <a:pt x="3522" y="4879"/>
                  </a:lnTo>
                  <a:lnTo>
                    <a:pt x="3632" y="4879"/>
                  </a:lnTo>
                  <a:lnTo>
                    <a:pt x="3742" y="4842"/>
                  </a:lnTo>
                  <a:lnTo>
                    <a:pt x="3853" y="4732"/>
                  </a:lnTo>
                  <a:lnTo>
                    <a:pt x="3926" y="4586"/>
                  </a:lnTo>
                  <a:lnTo>
                    <a:pt x="3926" y="4439"/>
                  </a:lnTo>
                  <a:lnTo>
                    <a:pt x="3926" y="4256"/>
                  </a:lnTo>
                  <a:lnTo>
                    <a:pt x="3963" y="3045"/>
                  </a:lnTo>
                  <a:lnTo>
                    <a:pt x="3963" y="1871"/>
                  </a:lnTo>
                  <a:lnTo>
                    <a:pt x="3963" y="1541"/>
                  </a:lnTo>
                  <a:lnTo>
                    <a:pt x="4366" y="1394"/>
                  </a:lnTo>
                  <a:lnTo>
                    <a:pt x="4733" y="1138"/>
                  </a:lnTo>
                  <a:lnTo>
                    <a:pt x="5063" y="844"/>
                  </a:lnTo>
                  <a:lnTo>
                    <a:pt x="5320" y="551"/>
                  </a:lnTo>
                  <a:lnTo>
                    <a:pt x="5467" y="367"/>
                  </a:lnTo>
                  <a:lnTo>
                    <a:pt x="5503" y="257"/>
                  </a:lnTo>
                  <a:lnTo>
                    <a:pt x="5503" y="184"/>
                  </a:lnTo>
                  <a:lnTo>
                    <a:pt x="5430" y="74"/>
                  </a:lnTo>
                  <a:lnTo>
                    <a:pt x="5356" y="37"/>
                  </a:lnTo>
                  <a:lnTo>
                    <a:pt x="5283"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1" name="Google Shape;581;p23"/>
            <p:cNvSpPr/>
            <p:nvPr/>
          </p:nvSpPr>
          <p:spPr>
            <a:xfrm>
              <a:off x="6879325" y="4294925"/>
              <a:ext cx="344825" cy="254975"/>
            </a:xfrm>
            <a:custGeom>
              <a:rect b="b" l="l" r="r" t="t"/>
              <a:pathLst>
                <a:path extrusionOk="0" h="10199" w="13793">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2" name="Google Shape;582;p23"/>
            <p:cNvSpPr/>
            <p:nvPr/>
          </p:nvSpPr>
          <p:spPr>
            <a:xfrm>
              <a:off x="6114500" y="2324225"/>
              <a:ext cx="158675" cy="329225"/>
            </a:xfrm>
            <a:custGeom>
              <a:rect b="b" l="l" r="r" t="t"/>
              <a:pathLst>
                <a:path extrusionOk="0" h="13169" w="6347">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3" name="Google Shape;583;p23"/>
            <p:cNvSpPr/>
            <p:nvPr/>
          </p:nvSpPr>
          <p:spPr>
            <a:xfrm>
              <a:off x="6335525" y="1405350"/>
              <a:ext cx="442025" cy="375100"/>
            </a:xfrm>
            <a:custGeom>
              <a:rect b="b" l="l" r="r" t="t"/>
              <a:pathLst>
                <a:path extrusionOk="0" h="15004" w="17681">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4" name="Google Shape;584;p23"/>
            <p:cNvSpPr/>
            <p:nvPr/>
          </p:nvSpPr>
          <p:spPr>
            <a:xfrm>
              <a:off x="6059500" y="3516375"/>
              <a:ext cx="268700" cy="232025"/>
            </a:xfrm>
            <a:custGeom>
              <a:rect b="b" l="l" r="r" t="t"/>
              <a:pathLst>
                <a:path extrusionOk="0" h="9281" w="10748">
                  <a:moveTo>
                    <a:pt x="4072" y="550"/>
                  </a:moveTo>
                  <a:lnTo>
                    <a:pt x="4329" y="587"/>
                  </a:lnTo>
                  <a:lnTo>
                    <a:pt x="4585" y="697"/>
                  </a:lnTo>
                  <a:lnTo>
                    <a:pt x="4842" y="844"/>
                  </a:lnTo>
                  <a:lnTo>
                    <a:pt x="5025" y="1064"/>
                  </a:lnTo>
                  <a:lnTo>
                    <a:pt x="5136" y="1211"/>
                  </a:lnTo>
                  <a:lnTo>
                    <a:pt x="5209" y="1394"/>
                  </a:lnTo>
                  <a:lnTo>
                    <a:pt x="5246" y="1541"/>
                  </a:lnTo>
                  <a:lnTo>
                    <a:pt x="5282" y="1724"/>
                  </a:lnTo>
                  <a:lnTo>
                    <a:pt x="5282" y="2091"/>
                  </a:lnTo>
                  <a:lnTo>
                    <a:pt x="5246" y="2458"/>
                  </a:lnTo>
                  <a:lnTo>
                    <a:pt x="5209" y="2641"/>
                  </a:lnTo>
                  <a:lnTo>
                    <a:pt x="4695" y="1761"/>
                  </a:lnTo>
                  <a:lnTo>
                    <a:pt x="4072" y="550"/>
                  </a:lnTo>
                  <a:close/>
                  <a:moveTo>
                    <a:pt x="1357" y="3008"/>
                  </a:moveTo>
                  <a:lnTo>
                    <a:pt x="1504" y="3265"/>
                  </a:lnTo>
                  <a:lnTo>
                    <a:pt x="1614" y="3558"/>
                  </a:lnTo>
                  <a:lnTo>
                    <a:pt x="1797" y="3852"/>
                  </a:lnTo>
                  <a:lnTo>
                    <a:pt x="1467" y="3778"/>
                  </a:lnTo>
                  <a:lnTo>
                    <a:pt x="1137" y="3742"/>
                  </a:lnTo>
                  <a:lnTo>
                    <a:pt x="1321" y="3118"/>
                  </a:lnTo>
                  <a:lnTo>
                    <a:pt x="1357" y="3008"/>
                  </a:lnTo>
                  <a:close/>
                  <a:moveTo>
                    <a:pt x="3815" y="550"/>
                  </a:moveTo>
                  <a:lnTo>
                    <a:pt x="4072" y="1174"/>
                  </a:lnTo>
                  <a:lnTo>
                    <a:pt x="4329" y="1798"/>
                  </a:lnTo>
                  <a:lnTo>
                    <a:pt x="4695" y="2531"/>
                  </a:lnTo>
                  <a:lnTo>
                    <a:pt x="5099" y="3265"/>
                  </a:lnTo>
                  <a:lnTo>
                    <a:pt x="4989" y="3852"/>
                  </a:lnTo>
                  <a:lnTo>
                    <a:pt x="4732" y="3191"/>
                  </a:lnTo>
                  <a:lnTo>
                    <a:pt x="4475" y="2531"/>
                  </a:lnTo>
                  <a:lnTo>
                    <a:pt x="4255" y="1981"/>
                  </a:lnTo>
                  <a:lnTo>
                    <a:pt x="4035" y="1467"/>
                  </a:lnTo>
                  <a:lnTo>
                    <a:pt x="3742" y="880"/>
                  </a:lnTo>
                  <a:lnTo>
                    <a:pt x="3558" y="587"/>
                  </a:lnTo>
                  <a:lnTo>
                    <a:pt x="3815" y="550"/>
                  </a:lnTo>
                  <a:close/>
                  <a:moveTo>
                    <a:pt x="1761" y="1724"/>
                  </a:moveTo>
                  <a:lnTo>
                    <a:pt x="1724" y="1798"/>
                  </a:lnTo>
                  <a:lnTo>
                    <a:pt x="1761" y="1944"/>
                  </a:lnTo>
                  <a:lnTo>
                    <a:pt x="1834" y="2018"/>
                  </a:lnTo>
                  <a:lnTo>
                    <a:pt x="1944" y="2054"/>
                  </a:lnTo>
                  <a:lnTo>
                    <a:pt x="2054" y="2054"/>
                  </a:lnTo>
                  <a:lnTo>
                    <a:pt x="2274" y="2531"/>
                  </a:lnTo>
                  <a:lnTo>
                    <a:pt x="2458" y="2971"/>
                  </a:lnTo>
                  <a:lnTo>
                    <a:pt x="3008" y="4182"/>
                  </a:lnTo>
                  <a:lnTo>
                    <a:pt x="3081" y="4329"/>
                  </a:lnTo>
                  <a:lnTo>
                    <a:pt x="2825" y="4255"/>
                  </a:lnTo>
                  <a:lnTo>
                    <a:pt x="2458" y="4072"/>
                  </a:lnTo>
                  <a:lnTo>
                    <a:pt x="2164" y="3742"/>
                  </a:lnTo>
                  <a:lnTo>
                    <a:pt x="1944" y="3375"/>
                  </a:lnTo>
                  <a:lnTo>
                    <a:pt x="1724" y="2935"/>
                  </a:lnTo>
                  <a:lnTo>
                    <a:pt x="1651" y="2715"/>
                  </a:lnTo>
                  <a:lnTo>
                    <a:pt x="1504" y="2494"/>
                  </a:lnTo>
                  <a:lnTo>
                    <a:pt x="1724" y="1761"/>
                  </a:lnTo>
                  <a:lnTo>
                    <a:pt x="1761" y="1724"/>
                  </a:lnTo>
                  <a:close/>
                  <a:moveTo>
                    <a:pt x="2604" y="1174"/>
                  </a:moveTo>
                  <a:lnTo>
                    <a:pt x="2715" y="1614"/>
                  </a:lnTo>
                  <a:lnTo>
                    <a:pt x="2861" y="2054"/>
                  </a:lnTo>
                  <a:lnTo>
                    <a:pt x="3228" y="2898"/>
                  </a:lnTo>
                  <a:lnTo>
                    <a:pt x="3998" y="4695"/>
                  </a:lnTo>
                  <a:lnTo>
                    <a:pt x="3632" y="4549"/>
                  </a:lnTo>
                  <a:lnTo>
                    <a:pt x="3522" y="4365"/>
                  </a:lnTo>
                  <a:lnTo>
                    <a:pt x="3301" y="3888"/>
                  </a:lnTo>
                  <a:lnTo>
                    <a:pt x="2861" y="2935"/>
                  </a:lnTo>
                  <a:lnTo>
                    <a:pt x="2274" y="1834"/>
                  </a:lnTo>
                  <a:lnTo>
                    <a:pt x="2311" y="1651"/>
                  </a:lnTo>
                  <a:lnTo>
                    <a:pt x="2421" y="1467"/>
                  </a:lnTo>
                  <a:lnTo>
                    <a:pt x="2604" y="1174"/>
                  </a:lnTo>
                  <a:close/>
                  <a:moveTo>
                    <a:pt x="3338" y="660"/>
                  </a:moveTo>
                  <a:lnTo>
                    <a:pt x="3375" y="770"/>
                  </a:lnTo>
                  <a:lnTo>
                    <a:pt x="3668" y="1467"/>
                  </a:lnTo>
                  <a:lnTo>
                    <a:pt x="3962" y="2164"/>
                  </a:lnTo>
                  <a:lnTo>
                    <a:pt x="4182" y="2788"/>
                  </a:lnTo>
                  <a:lnTo>
                    <a:pt x="4402" y="3412"/>
                  </a:lnTo>
                  <a:lnTo>
                    <a:pt x="4769" y="4659"/>
                  </a:lnTo>
                  <a:lnTo>
                    <a:pt x="4732" y="4805"/>
                  </a:lnTo>
                  <a:lnTo>
                    <a:pt x="4659" y="4805"/>
                  </a:lnTo>
                  <a:lnTo>
                    <a:pt x="4549" y="4842"/>
                  </a:lnTo>
                  <a:lnTo>
                    <a:pt x="3668" y="2971"/>
                  </a:lnTo>
                  <a:lnTo>
                    <a:pt x="3191" y="1981"/>
                  </a:lnTo>
                  <a:lnTo>
                    <a:pt x="2971" y="1504"/>
                  </a:lnTo>
                  <a:lnTo>
                    <a:pt x="2788" y="991"/>
                  </a:lnTo>
                  <a:lnTo>
                    <a:pt x="3045" y="807"/>
                  </a:lnTo>
                  <a:lnTo>
                    <a:pt x="3338" y="660"/>
                  </a:lnTo>
                  <a:close/>
                  <a:moveTo>
                    <a:pt x="7703" y="4952"/>
                  </a:moveTo>
                  <a:lnTo>
                    <a:pt x="7960" y="5246"/>
                  </a:lnTo>
                  <a:lnTo>
                    <a:pt x="7960" y="5246"/>
                  </a:lnTo>
                  <a:lnTo>
                    <a:pt x="7887" y="5209"/>
                  </a:lnTo>
                  <a:lnTo>
                    <a:pt x="7593" y="5319"/>
                  </a:lnTo>
                  <a:lnTo>
                    <a:pt x="7300" y="5466"/>
                  </a:lnTo>
                  <a:lnTo>
                    <a:pt x="7190" y="5356"/>
                  </a:lnTo>
                  <a:lnTo>
                    <a:pt x="7080" y="5246"/>
                  </a:lnTo>
                  <a:lnTo>
                    <a:pt x="7373" y="5099"/>
                  </a:lnTo>
                  <a:lnTo>
                    <a:pt x="7703" y="4952"/>
                  </a:lnTo>
                  <a:close/>
                  <a:moveTo>
                    <a:pt x="8070" y="5356"/>
                  </a:moveTo>
                  <a:lnTo>
                    <a:pt x="8180" y="5466"/>
                  </a:lnTo>
                  <a:lnTo>
                    <a:pt x="7923" y="5576"/>
                  </a:lnTo>
                  <a:lnTo>
                    <a:pt x="7923" y="5576"/>
                  </a:lnTo>
                  <a:lnTo>
                    <a:pt x="8033" y="5429"/>
                  </a:lnTo>
                  <a:lnTo>
                    <a:pt x="8070" y="5356"/>
                  </a:lnTo>
                  <a:close/>
                  <a:moveTo>
                    <a:pt x="7556" y="5612"/>
                  </a:moveTo>
                  <a:lnTo>
                    <a:pt x="7483" y="5722"/>
                  </a:lnTo>
                  <a:lnTo>
                    <a:pt x="7483" y="5686"/>
                  </a:lnTo>
                  <a:lnTo>
                    <a:pt x="7556" y="5612"/>
                  </a:lnTo>
                  <a:close/>
                  <a:moveTo>
                    <a:pt x="8327" y="5649"/>
                  </a:moveTo>
                  <a:lnTo>
                    <a:pt x="8327" y="5686"/>
                  </a:lnTo>
                  <a:lnTo>
                    <a:pt x="7850" y="6163"/>
                  </a:lnTo>
                  <a:lnTo>
                    <a:pt x="7740" y="6016"/>
                  </a:lnTo>
                  <a:lnTo>
                    <a:pt x="7997" y="5796"/>
                  </a:lnTo>
                  <a:lnTo>
                    <a:pt x="8327" y="5649"/>
                  </a:lnTo>
                  <a:close/>
                  <a:moveTo>
                    <a:pt x="8437" y="5796"/>
                  </a:moveTo>
                  <a:lnTo>
                    <a:pt x="8584" y="6053"/>
                  </a:lnTo>
                  <a:lnTo>
                    <a:pt x="8143" y="6163"/>
                  </a:lnTo>
                  <a:lnTo>
                    <a:pt x="8437" y="5796"/>
                  </a:lnTo>
                  <a:close/>
                  <a:moveTo>
                    <a:pt x="8437" y="6346"/>
                  </a:moveTo>
                  <a:lnTo>
                    <a:pt x="8180" y="6676"/>
                  </a:lnTo>
                  <a:lnTo>
                    <a:pt x="8107" y="6493"/>
                  </a:lnTo>
                  <a:lnTo>
                    <a:pt x="8437" y="6346"/>
                  </a:lnTo>
                  <a:close/>
                  <a:moveTo>
                    <a:pt x="8767" y="6309"/>
                  </a:moveTo>
                  <a:lnTo>
                    <a:pt x="8840" y="6419"/>
                  </a:lnTo>
                  <a:lnTo>
                    <a:pt x="8547" y="6676"/>
                  </a:lnTo>
                  <a:lnTo>
                    <a:pt x="8767" y="6309"/>
                  </a:lnTo>
                  <a:close/>
                  <a:moveTo>
                    <a:pt x="9024" y="4695"/>
                  </a:moveTo>
                  <a:lnTo>
                    <a:pt x="9244" y="4732"/>
                  </a:lnTo>
                  <a:lnTo>
                    <a:pt x="9464" y="4805"/>
                  </a:lnTo>
                  <a:lnTo>
                    <a:pt x="9647" y="4915"/>
                  </a:lnTo>
                  <a:lnTo>
                    <a:pt x="9831" y="5062"/>
                  </a:lnTo>
                  <a:lnTo>
                    <a:pt x="9904" y="5099"/>
                  </a:lnTo>
                  <a:lnTo>
                    <a:pt x="9941" y="5099"/>
                  </a:lnTo>
                  <a:lnTo>
                    <a:pt x="10051" y="5209"/>
                  </a:lnTo>
                  <a:lnTo>
                    <a:pt x="10161" y="5429"/>
                  </a:lnTo>
                  <a:lnTo>
                    <a:pt x="10198" y="5649"/>
                  </a:lnTo>
                  <a:lnTo>
                    <a:pt x="10234" y="5869"/>
                  </a:lnTo>
                  <a:lnTo>
                    <a:pt x="10198" y="6089"/>
                  </a:lnTo>
                  <a:lnTo>
                    <a:pt x="10161" y="6346"/>
                  </a:lnTo>
                  <a:lnTo>
                    <a:pt x="10088" y="6566"/>
                  </a:lnTo>
                  <a:lnTo>
                    <a:pt x="9941" y="7006"/>
                  </a:lnTo>
                  <a:lnTo>
                    <a:pt x="9904" y="7080"/>
                  </a:lnTo>
                  <a:lnTo>
                    <a:pt x="9647" y="6676"/>
                  </a:lnTo>
                  <a:lnTo>
                    <a:pt x="9024" y="5832"/>
                  </a:lnTo>
                  <a:lnTo>
                    <a:pt x="8620" y="5282"/>
                  </a:lnTo>
                  <a:lnTo>
                    <a:pt x="8400" y="5025"/>
                  </a:lnTo>
                  <a:lnTo>
                    <a:pt x="8143" y="4842"/>
                  </a:lnTo>
                  <a:lnTo>
                    <a:pt x="8584" y="4732"/>
                  </a:lnTo>
                  <a:lnTo>
                    <a:pt x="8804" y="4695"/>
                  </a:lnTo>
                  <a:close/>
                  <a:moveTo>
                    <a:pt x="1064" y="3962"/>
                  </a:moveTo>
                  <a:lnTo>
                    <a:pt x="1357" y="4182"/>
                  </a:lnTo>
                  <a:lnTo>
                    <a:pt x="1651" y="4329"/>
                  </a:lnTo>
                  <a:lnTo>
                    <a:pt x="2348" y="4585"/>
                  </a:lnTo>
                  <a:lnTo>
                    <a:pt x="2458" y="4659"/>
                  </a:lnTo>
                  <a:lnTo>
                    <a:pt x="2494" y="4695"/>
                  </a:lnTo>
                  <a:lnTo>
                    <a:pt x="2568" y="4732"/>
                  </a:lnTo>
                  <a:lnTo>
                    <a:pt x="2641" y="4695"/>
                  </a:lnTo>
                  <a:lnTo>
                    <a:pt x="4329" y="5319"/>
                  </a:lnTo>
                  <a:lnTo>
                    <a:pt x="4329" y="5356"/>
                  </a:lnTo>
                  <a:lnTo>
                    <a:pt x="4292" y="5319"/>
                  </a:lnTo>
                  <a:lnTo>
                    <a:pt x="3888" y="5172"/>
                  </a:lnTo>
                  <a:lnTo>
                    <a:pt x="3705" y="5136"/>
                  </a:lnTo>
                  <a:lnTo>
                    <a:pt x="3485" y="5099"/>
                  </a:lnTo>
                  <a:lnTo>
                    <a:pt x="3448" y="5136"/>
                  </a:lnTo>
                  <a:lnTo>
                    <a:pt x="3411" y="5172"/>
                  </a:lnTo>
                  <a:lnTo>
                    <a:pt x="3448" y="5246"/>
                  </a:lnTo>
                  <a:lnTo>
                    <a:pt x="3595" y="5392"/>
                  </a:lnTo>
                  <a:lnTo>
                    <a:pt x="3852" y="5539"/>
                  </a:lnTo>
                  <a:lnTo>
                    <a:pt x="4108" y="5686"/>
                  </a:lnTo>
                  <a:lnTo>
                    <a:pt x="4402" y="5759"/>
                  </a:lnTo>
                  <a:lnTo>
                    <a:pt x="4365" y="5906"/>
                  </a:lnTo>
                  <a:lnTo>
                    <a:pt x="4035" y="5906"/>
                  </a:lnTo>
                  <a:lnTo>
                    <a:pt x="3742" y="5869"/>
                  </a:lnTo>
                  <a:lnTo>
                    <a:pt x="3411" y="5759"/>
                  </a:lnTo>
                  <a:lnTo>
                    <a:pt x="3228" y="5686"/>
                  </a:lnTo>
                  <a:lnTo>
                    <a:pt x="3191" y="5612"/>
                  </a:lnTo>
                  <a:lnTo>
                    <a:pt x="3155" y="5576"/>
                  </a:lnTo>
                  <a:lnTo>
                    <a:pt x="3118" y="5539"/>
                  </a:lnTo>
                  <a:lnTo>
                    <a:pt x="3081" y="5502"/>
                  </a:lnTo>
                  <a:lnTo>
                    <a:pt x="3045" y="5502"/>
                  </a:lnTo>
                  <a:lnTo>
                    <a:pt x="3008" y="5539"/>
                  </a:lnTo>
                  <a:lnTo>
                    <a:pt x="2971" y="5649"/>
                  </a:lnTo>
                  <a:lnTo>
                    <a:pt x="2971" y="5722"/>
                  </a:lnTo>
                  <a:lnTo>
                    <a:pt x="3008" y="5796"/>
                  </a:lnTo>
                  <a:lnTo>
                    <a:pt x="3045" y="5869"/>
                  </a:lnTo>
                  <a:lnTo>
                    <a:pt x="3191" y="6016"/>
                  </a:lnTo>
                  <a:lnTo>
                    <a:pt x="3338" y="6126"/>
                  </a:lnTo>
                  <a:lnTo>
                    <a:pt x="3522" y="6199"/>
                  </a:lnTo>
                  <a:lnTo>
                    <a:pt x="3742" y="6273"/>
                  </a:lnTo>
                  <a:lnTo>
                    <a:pt x="3962" y="6309"/>
                  </a:lnTo>
                  <a:lnTo>
                    <a:pt x="4182" y="6309"/>
                  </a:lnTo>
                  <a:lnTo>
                    <a:pt x="3962" y="6676"/>
                  </a:lnTo>
                  <a:lnTo>
                    <a:pt x="3742" y="6603"/>
                  </a:lnTo>
                  <a:lnTo>
                    <a:pt x="3228" y="6456"/>
                  </a:lnTo>
                  <a:lnTo>
                    <a:pt x="2971" y="6419"/>
                  </a:lnTo>
                  <a:lnTo>
                    <a:pt x="2715" y="6383"/>
                  </a:lnTo>
                  <a:lnTo>
                    <a:pt x="2641" y="6383"/>
                  </a:lnTo>
                  <a:lnTo>
                    <a:pt x="2641" y="6456"/>
                  </a:lnTo>
                  <a:lnTo>
                    <a:pt x="2641" y="6493"/>
                  </a:lnTo>
                  <a:lnTo>
                    <a:pt x="2678" y="6529"/>
                  </a:lnTo>
                  <a:lnTo>
                    <a:pt x="2861" y="6676"/>
                  </a:lnTo>
                  <a:lnTo>
                    <a:pt x="3081" y="6786"/>
                  </a:lnTo>
                  <a:lnTo>
                    <a:pt x="3522" y="6970"/>
                  </a:lnTo>
                  <a:lnTo>
                    <a:pt x="3742" y="7080"/>
                  </a:lnTo>
                  <a:lnTo>
                    <a:pt x="3632" y="7226"/>
                  </a:lnTo>
                  <a:lnTo>
                    <a:pt x="3522" y="7336"/>
                  </a:lnTo>
                  <a:lnTo>
                    <a:pt x="2935" y="7080"/>
                  </a:lnTo>
                  <a:lnTo>
                    <a:pt x="2311" y="6823"/>
                  </a:lnTo>
                  <a:lnTo>
                    <a:pt x="2238" y="6823"/>
                  </a:lnTo>
                  <a:lnTo>
                    <a:pt x="2201" y="6860"/>
                  </a:lnTo>
                  <a:lnTo>
                    <a:pt x="2201" y="6896"/>
                  </a:lnTo>
                  <a:lnTo>
                    <a:pt x="2201" y="6970"/>
                  </a:lnTo>
                  <a:lnTo>
                    <a:pt x="2458" y="7190"/>
                  </a:lnTo>
                  <a:lnTo>
                    <a:pt x="2678" y="7410"/>
                  </a:lnTo>
                  <a:lnTo>
                    <a:pt x="2971" y="7557"/>
                  </a:lnTo>
                  <a:lnTo>
                    <a:pt x="3265" y="7703"/>
                  </a:lnTo>
                  <a:lnTo>
                    <a:pt x="2971" y="7960"/>
                  </a:lnTo>
                  <a:lnTo>
                    <a:pt x="2641" y="7960"/>
                  </a:lnTo>
                  <a:lnTo>
                    <a:pt x="2311" y="7887"/>
                  </a:lnTo>
                  <a:lnTo>
                    <a:pt x="1981" y="7777"/>
                  </a:lnTo>
                  <a:lnTo>
                    <a:pt x="1871" y="7777"/>
                  </a:lnTo>
                  <a:lnTo>
                    <a:pt x="1834" y="7813"/>
                  </a:lnTo>
                  <a:lnTo>
                    <a:pt x="1797" y="7850"/>
                  </a:lnTo>
                  <a:lnTo>
                    <a:pt x="1797" y="7923"/>
                  </a:lnTo>
                  <a:lnTo>
                    <a:pt x="1834" y="8070"/>
                  </a:lnTo>
                  <a:lnTo>
                    <a:pt x="1944" y="8143"/>
                  </a:lnTo>
                  <a:lnTo>
                    <a:pt x="2091" y="8217"/>
                  </a:lnTo>
                  <a:lnTo>
                    <a:pt x="2238" y="8290"/>
                  </a:lnTo>
                  <a:lnTo>
                    <a:pt x="2348" y="8327"/>
                  </a:lnTo>
                  <a:lnTo>
                    <a:pt x="2164" y="8364"/>
                  </a:lnTo>
                  <a:lnTo>
                    <a:pt x="1944" y="8364"/>
                  </a:lnTo>
                  <a:lnTo>
                    <a:pt x="1761" y="8327"/>
                  </a:lnTo>
                  <a:lnTo>
                    <a:pt x="1541" y="8253"/>
                  </a:lnTo>
                  <a:lnTo>
                    <a:pt x="1247" y="8070"/>
                  </a:lnTo>
                  <a:lnTo>
                    <a:pt x="1027" y="7850"/>
                  </a:lnTo>
                  <a:lnTo>
                    <a:pt x="844" y="7593"/>
                  </a:lnTo>
                  <a:lnTo>
                    <a:pt x="697" y="7300"/>
                  </a:lnTo>
                  <a:lnTo>
                    <a:pt x="624" y="6970"/>
                  </a:lnTo>
                  <a:lnTo>
                    <a:pt x="550" y="6676"/>
                  </a:lnTo>
                  <a:lnTo>
                    <a:pt x="550" y="6346"/>
                  </a:lnTo>
                  <a:lnTo>
                    <a:pt x="550" y="6016"/>
                  </a:lnTo>
                  <a:lnTo>
                    <a:pt x="624" y="5502"/>
                  </a:lnTo>
                  <a:lnTo>
                    <a:pt x="734" y="4989"/>
                  </a:lnTo>
                  <a:lnTo>
                    <a:pt x="1064" y="3962"/>
                  </a:lnTo>
                  <a:close/>
                  <a:moveTo>
                    <a:pt x="6786" y="5429"/>
                  </a:moveTo>
                  <a:lnTo>
                    <a:pt x="6860" y="5649"/>
                  </a:lnTo>
                  <a:lnTo>
                    <a:pt x="6970" y="5832"/>
                  </a:lnTo>
                  <a:lnTo>
                    <a:pt x="7006" y="5906"/>
                  </a:lnTo>
                  <a:lnTo>
                    <a:pt x="7043" y="5979"/>
                  </a:lnTo>
                  <a:lnTo>
                    <a:pt x="7116" y="6016"/>
                  </a:lnTo>
                  <a:lnTo>
                    <a:pt x="7813" y="7006"/>
                  </a:lnTo>
                  <a:lnTo>
                    <a:pt x="8143" y="7520"/>
                  </a:lnTo>
                  <a:lnTo>
                    <a:pt x="8143" y="7667"/>
                  </a:lnTo>
                  <a:lnTo>
                    <a:pt x="8143" y="7740"/>
                  </a:lnTo>
                  <a:lnTo>
                    <a:pt x="8217" y="7813"/>
                  </a:lnTo>
                  <a:lnTo>
                    <a:pt x="8290" y="7850"/>
                  </a:lnTo>
                  <a:lnTo>
                    <a:pt x="8363" y="7850"/>
                  </a:lnTo>
                  <a:lnTo>
                    <a:pt x="8400" y="7813"/>
                  </a:lnTo>
                  <a:lnTo>
                    <a:pt x="8510" y="7887"/>
                  </a:lnTo>
                  <a:lnTo>
                    <a:pt x="8584" y="7923"/>
                  </a:lnTo>
                  <a:lnTo>
                    <a:pt x="8694" y="7960"/>
                  </a:lnTo>
                  <a:lnTo>
                    <a:pt x="8767" y="7923"/>
                  </a:lnTo>
                  <a:lnTo>
                    <a:pt x="8877" y="7997"/>
                  </a:lnTo>
                  <a:lnTo>
                    <a:pt x="8987" y="7997"/>
                  </a:lnTo>
                  <a:lnTo>
                    <a:pt x="9060" y="8033"/>
                  </a:lnTo>
                  <a:lnTo>
                    <a:pt x="9134" y="7997"/>
                  </a:lnTo>
                  <a:lnTo>
                    <a:pt x="9207" y="7923"/>
                  </a:lnTo>
                  <a:lnTo>
                    <a:pt x="9207" y="7813"/>
                  </a:lnTo>
                  <a:lnTo>
                    <a:pt x="9207" y="7740"/>
                  </a:lnTo>
                  <a:lnTo>
                    <a:pt x="9134" y="7667"/>
                  </a:lnTo>
                  <a:lnTo>
                    <a:pt x="9170" y="7557"/>
                  </a:lnTo>
                  <a:lnTo>
                    <a:pt x="9207" y="7483"/>
                  </a:lnTo>
                  <a:lnTo>
                    <a:pt x="9244" y="7410"/>
                  </a:lnTo>
                  <a:lnTo>
                    <a:pt x="9244" y="7373"/>
                  </a:lnTo>
                  <a:lnTo>
                    <a:pt x="9207" y="7300"/>
                  </a:lnTo>
                  <a:lnTo>
                    <a:pt x="9170" y="7263"/>
                  </a:lnTo>
                  <a:lnTo>
                    <a:pt x="9134" y="7226"/>
                  </a:lnTo>
                  <a:lnTo>
                    <a:pt x="8987" y="7226"/>
                  </a:lnTo>
                  <a:lnTo>
                    <a:pt x="8694" y="7336"/>
                  </a:lnTo>
                  <a:lnTo>
                    <a:pt x="8694" y="7300"/>
                  </a:lnTo>
                  <a:lnTo>
                    <a:pt x="8877" y="7153"/>
                  </a:lnTo>
                  <a:lnTo>
                    <a:pt x="9060" y="6970"/>
                  </a:lnTo>
                  <a:lnTo>
                    <a:pt x="9134" y="6860"/>
                  </a:lnTo>
                  <a:lnTo>
                    <a:pt x="9244" y="7043"/>
                  </a:lnTo>
                  <a:lnTo>
                    <a:pt x="9501" y="7446"/>
                  </a:lnTo>
                  <a:lnTo>
                    <a:pt x="9537" y="7593"/>
                  </a:lnTo>
                  <a:lnTo>
                    <a:pt x="9317" y="7887"/>
                  </a:lnTo>
                  <a:lnTo>
                    <a:pt x="9024" y="8143"/>
                  </a:lnTo>
                  <a:lnTo>
                    <a:pt x="8730" y="8364"/>
                  </a:lnTo>
                  <a:lnTo>
                    <a:pt x="8400" y="8547"/>
                  </a:lnTo>
                  <a:lnTo>
                    <a:pt x="8070" y="8657"/>
                  </a:lnTo>
                  <a:lnTo>
                    <a:pt x="7703" y="8694"/>
                  </a:lnTo>
                  <a:lnTo>
                    <a:pt x="7520" y="8694"/>
                  </a:lnTo>
                  <a:lnTo>
                    <a:pt x="7373" y="8657"/>
                  </a:lnTo>
                  <a:lnTo>
                    <a:pt x="7190" y="8620"/>
                  </a:lnTo>
                  <a:lnTo>
                    <a:pt x="7006" y="8547"/>
                  </a:lnTo>
                  <a:lnTo>
                    <a:pt x="6823" y="8437"/>
                  </a:lnTo>
                  <a:lnTo>
                    <a:pt x="6676" y="8290"/>
                  </a:lnTo>
                  <a:lnTo>
                    <a:pt x="6419" y="7997"/>
                  </a:lnTo>
                  <a:lnTo>
                    <a:pt x="6199" y="7667"/>
                  </a:lnTo>
                  <a:lnTo>
                    <a:pt x="6053" y="7300"/>
                  </a:lnTo>
                  <a:lnTo>
                    <a:pt x="6016" y="6896"/>
                  </a:lnTo>
                  <a:lnTo>
                    <a:pt x="6016" y="6676"/>
                  </a:lnTo>
                  <a:lnTo>
                    <a:pt x="6053" y="6493"/>
                  </a:lnTo>
                  <a:lnTo>
                    <a:pt x="6089" y="6309"/>
                  </a:lnTo>
                  <a:lnTo>
                    <a:pt x="6163" y="6126"/>
                  </a:lnTo>
                  <a:lnTo>
                    <a:pt x="6273" y="5943"/>
                  </a:lnTo>
                  <a:lnTo>
                    <a:pt x="6383" y="5759"/>
                  </a:lnTo>
                  <a:lnTo>
                    <a:pt x="6566" y="5576"/>
                  </a:lnTo>
                  <a:lnTo>
                    <a:pt x="6786" y="5429"/>
                  </a:lnTo>
                  <a:close/>
                  <a:moveTo>
                    <a:pt x="3852" y="0"/>
                  </a:moveTo>
                  <a:lnTo>
                    <a:pt x="3522" y="37"/>
                  </a:lnTo>
                  <a:lnTo>
                    <a:pt x="3191" y="110"/>
                  </a:lnTo>
                  <a:lnTo>
                    <a:pt x="2898" y="257"/>
                  </a:lnTo>
                  <a:lnTo>
                    <a:pt x="2604" y="440"/>
                  </a:lnTo>
                  <a:lnTo>
                    <a:pt x="2348" y="660"/>
                  </a:lnTo>
                  <a:lnTo>
                    <a:pt x="2091" y="660"/>
                  </a:lnTo>
                  <a:lnTo>
                    <a:pt x="1871" y="734"/>
                  </a:lnTo>
                  <a:lnTo>
                    <a:pt x="1687" y="880"/>
                  </a:lnTo>
                  <a:lnTo>
                    <a:pt x="1541" y="1064"/>
                  </a:lnTo>
                  <a:lnTo>
                    <a:pt x="1394" y="1284"/>
                  </a:lnTo>
                  <a:lnTo>
                    <a:pt x="1321" y="1504"/>
                  </a:lnTo>
                  <a:lnTo>
                    <a:pt x="1137" y="1944"/>
                  </a:lnTo>
                  <a:lnTo>
                    <a:pt x="660" y="3522"/>
                  </a:lnTo>
                  <a:lnTo>
                    <a:pt x="404" y="4292"/>
                  </a:lnTo>
                  <a:lnTo>
                    <a:pt x="183" y="5062"/>
                  </a:lnTo>
                  <a:lnTo>
                    <a:pt x="37" y="5759"/>
                  </a:lnTo>
                  <a:lnTo>
                    <a:pt x="0" y="6126"/>
                  </a:lnTo>
                  <a:lnTo>
                    <a:pt x="0" y="6456"/>
                  </a:lnTo>
                  <a:lnTo>
                    <a:pt x="0" y="6786"/>
                  </a:lnTo>
                  <a:lnTo>
                    <a:pt x="73" y="7153"/>
                  </a:lnTo>
                  <a:lnTo>
                    <a:pt x="183" y="7483"/>
                  </a:lnTo>
                  <a:lnTo>
                    <a:pt x="330" y="7813"/>
                  </a:lnTo>
                  <a:lnTo>
                    <a:pt x="477" y="8033"/>
                  </a:lnTo>
                  <a:lnTo>
                    <a:pt x="660" y="8253"/>
                  </a:lnTo>
                  <a:lnTo>
                    <a:pt x="880" y="8474"/>
                  </a:lnTo>
                  <a:lnTo>
                    <a:pt x="1101" y="8657"/>
                  </a:lnTo>
                  <a:lnTo>
                    <a:pt x="1357" y="8767"/>
                  </a:lnTo>
                  <a:lnTo>
                    <a:pt x="1651" y="8877"/>
                  </a:lnTo>
                  <a:lnTo>
                    <a:pt x="1908" y="8914"/>
                  </a:lnTo>
                  <a:lnTo>
                    <a:pt x="2201" y="8950"/>
                  </a:lnTo>
                  <a:lnTo>
                    <a:pt x="2458" y="8914"/>
                  </a:lnTo>
                  <a:lnTo>
                    <a:pt x="2678" y="8840"/>
                  </a:lnTo>
                  <a:lnTo>
                    <a:pt x="2898" y="8730"/>
                  </a:lnTo>
                  <a:lnTo>
                    <a:pt x="3081" y="8620"/>
                  </a:lnTo>
                  <a:lnTo>
                    <a:pt x="3448" y="8290"/>
                  </a:lnTo>
                  <a:lnTo>
                    <a:pt x="3778" y="7923"/>
                  </a:lnTo>
                  <a:lnTo>
                    <a:pt x="3815" y="7960"/>
                  </a:lnTo>
                  <a:lnTo>
                    <a:pt x="3925" y="7960"/>
                  </a:lnTo>
                  <a:lnTo>
                    <a:pt x="4035" y="7887"/>
                  </a:lnTo>
                  <a:lnTo>
                    <a:pt x="4108" y="7813"/>
                  </a:lnTo>
                  <a:lnTo>
                    <a:pt x="4108" y="7740"/>
                  </a:lnTo>
                  <a:lnTo>
                    <a:pt x="4072" y="7593"/>
                  </a:lnTo>
                  <a:lnTo>
                    <a:pt x="4182" y="7446"/>
                  </a:lnTo>
                  <a:lnTo>
                    <a:pt x="4512" y="6896"/>
                  </a:lnTo>
                  <a:lnTo>
                    <a:pt x="4769" y="6309"/>
                  </a:lnTo>
                  <a:lnTo>
                    <a:pt x="5025" y="5722"/>
                  </a:lnTo>
                  <a:lnTo>
                    <a:pt x="5209" y="5099"/>
                  </a:lnTo>
                  <a:lnTo>
                    <a:pt x="5246" y="5062"/>
                  </a:lnTo>
                  <a:lnTo>
                    <a:pt x="5282" y="4989"/>
                  </a:lnTo>
                  <a:lnTo>
                    <a:pt x="5282" y="4915"/>
                  </a:lnTo>
                  <a:lnTo>
                    <a:pt x="5466" y="4292"/>
                  </a:lnTo>
                  <a:lnTo>
                    <a:pt x="5612" y="3632"/>
                  </a:lnTo>
                  <a:lnTo>
                    <a:pt x="5722" y="2971"/>
                  </a:lnTo>
                  <a:lnTo>
                    <a:pt x="5796" y="2311"/>
                  </a:lnTo>
                  <a:lnTo>
                    <a:pt x="5832" y="1981"/>
                  </a:lnTo>
                  <a:lnTo>
                    <a:pt x="5796" y="1651"/>
                  </a:lnTo>
                  <a:lnTo>
                    <a:pt x="5759" y="1357"/>
                  </a:lnTo>
                  <a:lnTo>
                    <a:pt x="5649" y="1064"/>
                  </a:lnTo>
                  <a:lnTo>
                    <a:pt x="5539" y="807"/>
                  </a:lnTo>
                  <a:lnTo>
                    <a:pt x="5356" y="587"/>
                  </a:lnTo>
                  <a:lnTo>
                    <a:pt x="5099" y="367"/>
                  </a:lnTo>
                  <a:lnTo>
                    <a:pt x="4842" y="184"/>
                  </a:lnTo>
                  <a:lnTo>
                    <a:pt x="4512" y="73"/>
                  </a:lnTo>
                  <a:lnTo>
                    <a:pt x="4182" y="0"/>
                  </a:lnTo>
                  <a:close/>
                  <a:moveTo>
                    <a:pt x="8730" y="3962"/>
                  </a:moveTo>
                  <a:lnTo>
                    <a:pt x="8584" y="4072"/>
                  </a:lnTo>
                  <a:lnTo>
                    <a:pt x="8437" y="4182"/>
                  </a:lnTo>
                  <a:lnTo>
                    <a:pt x="8327" y="4329"/>
                  </a:lnTo>
                  <a:lnTo>
                    <a:pt x="7887" y="4439"/>
                  </a:lnTo>
                  <a:lnTo>
                    <a:pt x="7336" y="4585"/>
                  </a:lnTo>
                  <a:lnTo>
                    <a:pt x="6786" y="4842"/>
                  </a:lnTo>
                  <a:lnTo>
                    <a:pt x="6566" y="4989"/>
                  </a:lnTo>
                  <a:lnTo>
                    <a:pt x="6309" y="5172"/>
                  </a:lnTo>
                  <a:lnTo>
                    <a:pt x="6089" y="5356"/>
                  </a:lnTo>
                  <a:lnTo>
                    <a:pt x="5906" y="5576"/>
                  </a:lnTo>
                  <a:lnTo>
                    <a:pt x="5759" y="5796"/>
                  </a:lnTo>
                  <a:lnTo>
                    <a:pt x="5612" y="6053"/>
                  </a:lnTo>
                  <a:lnTo>
                    <a:pt x="5539" y="6309"/>
                  </a:lnTo>
                  <a:lnTo>
                    <a:pt x="5502" y="6603"/>
                  </a:lnTo>
                  <a:lnTo>
                    <a:pt x="5466" y="6860"/>
                  </a:lnTo>
                  <a:lnTo>
                    <a:pt x="5502" y="7116"/>
                  </a:lnTo>
                  <a:lnTo>
                    <a:pt x="5539" y="7373"/>
                  </a:lnTo>
                  <a:lnTo>
                    <a:pt x="5612" y="7630"/>
                  </a:lnTo>
                  <a:lnTo>
                    <a:pt x="5722" y="7887"/>
                  </a:lnTo>
                  <a:lnTo>
                    <a:pt x="5869" y="8107"/>
                  </a:lnTo>
                  <a:lnTo>
                    <a:pt x="6016" y="8327"/>
                  </a:lnTo>
                  <a:lnTo>
                    <a:pt x="6199" y="8547"/>
                  </a:lnTo>
                  <a:lnTo>
                    <a:pt x="6419" y="8730"/>
                  </a:lnTo>
                  <a:lnTo>
                    <a:pt x="6639" y="8914"/>
                  </a:lnTo>
                  <a:lnTo>
                    <a:pt x="6860" y="9060"/>
                  </a:lnTo>
                  <a:lnTo>
                    <a:pt x="7116" y="9170"/>
                  </a:lnTo>
                  <a:lnTo>
                    <a:pt x="7410" y="9244"/>
                  </a:lnTo>
                  <a:lnTo>
                    <a:pt x="7703" y="9281"/>
                  </a:lnTo>
                  <a:lnTo>
                    <a:pt x="8033" y="9244"/>
                  </a:lnTo>
                  <a:lnTo>
                    <a:pt x="8327" y="9170"/>
                  </a:lnTo>
                  <a:lnTo>
                    <a:pt x="8620" y="9024"/>
                  </a:lnTo>
                  <a:lnTo>
                    <a:pt x="8877" y="8877"/>
                  </a:lnTo>
                  <a:lnTo>
                    <a:pt x="9391" y="8547"/>
                  </a:lnTo>
                  <a:lnTo>
                    <a:pt x="9611" y="8364"/>
                  </a:lnTo>
                  <a:lnTo>
                    <a:pt x="9794" y="8143"/>
                  </a:lnTo>
                  <a:lnTo>
                    <a:pt x="9977" y="7923"/>
                  </a:lnTo>
                  <a:lnTo>
                    <a:pt x="10161" y="7703"/>
                  </a:lnTo>
                  <a:lnTo>
                    <a:pt x="10418" y="7190"/>
                  </a:lnTo>
                  <a:lnTo>
                    <a:pt x="10638" y="6676"/>
                  </a:lnTo>
                  <a:lnTo>
                    <a:pt x="10711" y="6346"/>
                  </a:lnTo>
                  <a:lnTo>
                    <a:pt x="10748" y="6053"/>
                  </a:lnTo>
                  <a:lnTo>
                    <a:pt x="10748" y="5722"/>
                  </a:lnTo>
                  <a:lnTo>
                    <a:pt x="10711" y="5466"/>
                  </a:lnTo>
                  <a:lnTo>
                    <a:pt x="10601" y="5172"/>
                  </a:lnTo>
                  <a:lnTo>
                    <a:pt x="10454" y="4915"/>
                  </a:lnTo>
                  <a:lnTo>
                    <a:pt x="10271" y="4659"/>
                  </a:lnTo>
                  <a:lnTo>
                    <a:pt x="10051" y="4439"/>
                  </a:lnTo>
                  <a:lnTo>
                    <a:pt x="9794" y="4255"/>
                  </a:lnTo>
                  <a:lnTo>
                    <a:pt x="9537" y="4108"/>
                  </a:lnTo>
                  <a:lnTo>
                    <a:pt x="9244" y="3998"/>
                  </a:lnTo>
                  <a:lnTo>
                    <a:pt x="8950" y="3962"/>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5" name="Google Shape;585;p23"/>
            <p:cNvSpPr/>
            <p:nvPr/>
          </p:nvSpPr>
          <p:spPr>
            <a:xfrm>
              <a:off x="6385050" y="4208725"/>
              <a:ext cx="422775" cy="298975"/>
            </a:xfrm>
            <a:custGeom>
              <a:rect b="b" l="l" r="r" t="t"/>
              <a:pathLst>
                <a:path extrusionOk="0" h="11959" w="16911">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6" name="Google Shape;586;p23"/>
            <p:cNvSpPr/>
            <p:nvPr/>
          </p:nvSpPr>
          <p:spPr>
            <a:xfrm>
              <a:off x="7121425" y="2437925"/>
              <a:ext cx="246700" cy="315500"/>
            </a:xfrm>
            <a:custGeom>
              <a:rect b="b" l="l" r="r" t="t"/>
              <a:pathLst>
                <a:path extrusionOk="0" h="12620" w="9868">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7" name="Google Shape;587;p23"/>
            <p:cNvSpPr/>
            <p:nvPr/>
          </p:nvSpPr>
          <p:spPr>
            <a:xfrm>
              <a:off x="6062250" y="3853825"/>
              <a:ext cx="332900" cy="376025"/>
            </a:xfrm>
            <a:custGeom>
              <a:rect b="b" l="l" r="r" t="t"/>
              <a:pathLst>
                <a:path extrusionOk="0" h="15041" w="13316">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8" name="Google Shape;588;p23"/>
            <p:cNvSpPr/>
            <p:nvPr/>
          </p:nvSpPr>
          <p:spPr>
            <a:xfrm>
              <a:off x="6023725" y="3167900"/>
              <a:ext cx="340250" cy="227450"/>
            </a:xfrm>
            <a:custGeom>
              <a:rect b="b" l="l" r="r" t="t"/>
              <a:pathLst>
                <a:path extrusionOk="0" h="9098" w="1361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9" name="Google Shape;589;p23"/>
            <p:cNvSpPr/>
            <p:nvPr/>
          </p:nvSpPr>
          <p:spPr>
            <a:xfrm>
              <a:off x="7109500" y="3449425"/>
              <a:ext cx="154100" cy="165100"/>
            </a:xfrm>
            <a:custGeom>
              <a:rect b="b" l="l" r="r" t="t"/>
              <a:pathLst>
                <a:path extrusionOk="0" h="6604" w="6164">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cxnSp>
        <p:nvCxnSpPr>
          <p:cNvPr id="590" name="Google Shape;590;p23"/>
          <p:cNvCxnSpPr/>
          <p:nvPr/>
        </p:nvCxnSpPr>
        <p:spPr>
          <a:xfrm>
            <a:off x="850475" y="1031425"/>
            <a:ext cx="6037800" cy="0"/>
          </a:xfrm>
          <a:prstGeom prst="straightConnector1">
            <a:avLst/>
          </a:prstGeom>
          <a:noFill/>
          <a:ln cap="rnd" cmpd="sng" w="19050">
            <a:solidFill>
              <a:srgbClr val="A4C2F4"/>
            </a:solidFill>
            <a:prstDash val="dash"/>
            <a:round/>
            <a:headEnd len="med" w="med" type="none"/>
            <a:tailEnd len="med" w="med" type="none"/>
          </a:ln>
        </p:spPr>
      </p:cxnSp>
      <p:sp>
        <p:nvSpPr>
          <p:cNvPr id="591" name="Google Shape;591;p23"/>
          <p:cNvSpPr txBox="1"/>
          <p:nvPr>
            <p:ph idx="12" type="sldNum"/>
          </p:nvPr>
        </p:nvSpPr>
        <p:spPr>
          <a:xfrm>
            <a:off x="90619" y="4722737"/>
            <a:ext cx="548700" cy="3936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3 columns">
  <p:cSld name="TITLE_AND_TWO_COLUMNS_1">
    <p:spTree>
      <p:nvGrpSpPr>
        <p:cNvPr id="592" name="Shape 592"/>
        <p:cNvGrpSpPr/>
        <p:nvPr/>
      </p:nvGrpSpPr>
      <p:grpSpPr>
        <a:xfrm>
          <a:off x="0" y="0"/>
          <a:ext cx="0" cy="0"/>
          <a:chOff x="0" y="0"/>
          <a:chExt cx="0" cy="0"/>
        </a:xfrm>
      </p:grpSpPr>
      <p:sp>
        <p:nvSpPr>
          <p:cNvPr id="593" name="Google Shape;593;p24"/>
          <p:cNvSpPr txBox="1"/>
          <p:nvPr>
            <p:ph type="title"/>
          </p:nvPr>
        </p:nvSpPr>
        <p:spPr>
          <a:xfrm>
            <a:off x="747925" y="225025"/>
            <a:ext cx="6140400" cy="857400"/>
          </a:xfrm>
          <a:prstGeom prst="rect">
            <a:avLst/>
          </a:prstGeom>
        </p:spPr>
        <p:txBody>
          <a:bodyPr anchorCtr="0" anchor="b" bIns="91425" lIns="91425" spcFirstLastPara="1" rIns="91425" wrap="square" tIns="91425">
            <a:noAutofit/>
          </a:bodyPr>
          <a:lstStyle>
            <a:lvl1pPr lvl="0" rtl="0">
              <a:spcBef>
                <a:spcPts val="0"/>
              </a:spcBef>
              <a:spcAft>
                <a:spcPts val="0"/>
              </a:spcAft>
              <a:buSzPts val="1800"/>
              <a:buNone/>
              <a:defRPr/>
            </a:lvl1pPr>
            <a:lvl2pPr lvl="1" rtl="0">
              <a:spcBef>
                <a:spcPts val="0"/>
              </a:spcBef>
              <a:spcAft>
                <a:spcPts val="0"/>
              </a:spcAft>
              <a:buSzPts val="1800"/>
              <a:buNone/>
              <a:defRPr/>
            </a:lvl2pPr>
            <a:lvl3pPr lvl="2" rtl="0">
              <a:spcBef>
                <a:spcPts val="0"/>
              </a:spcBef>
              <a:spcAft>
                <a:spcPts val="0"/>
              </a:spcAft>
              <a:buSzPts val="1800"/>
              <a:buNone/>
              <a:defRPr/>
            </a:lvl3pPr>
            <a:lvl4pPr lvl="3" rtl="0">
              <a:spcBef>
                <a:spcPts val="0"/>
              </a:spcBef>
              <a:spcAft>
                <a:spcPts val="0"/>
              </a:spcAft>
              <a:buSzPts val="1800"/>
              <a:buNone/>
              <a:defRPr/>
            </a:lvl4pPr>
            <a:lvl5pPr lvl="4" rtl="0">
              <a:spcBef>
                <a:spcPts val="0"/>
              </a:spcBef>
              <a:spcAft>
                <a:spcPts val="0"/>
              </a:spcAft>
              <a:buSzPts val="1800"/>
              <a:buNone/>
              <a:defRPr/>
            </a:lvl5pPr>
            <a:lvl6pPr lvl="5" rtl="0">
              <a:spcBef>
                <a:spcPts val="0"/>
              </a:spcBef>
              <a:spcAft>
                <a:spcPts val="0"/>
              </a:spcAft>
              <a:buSzPts val="1800"/>
              <a:buNone/>
              <a:defRPr/>
            </a:lvl6pPr>
            <a:lvl7pPr lvl="6" rtl="0">
              <a:spcBef>
                <a:spcPts val="0"/>
              </a:spcBef>
              <a:spcAft>
                <a:spcPts val="0"/>
              </a:spcAft>
              <a:buSzPts val="1800"/>
              <a:buNone/>
              <a:defRPr/>
            </a:lvl7pPr>
            <a:lvl8pPr lvl="7" rtl="0">
              <a:spcBef>
                <a:spcPts val="0"/>
              </a:spcBef>
              <a:spcAft>
                <a:spcPts val="0"/>
              </a:spcAft>
              <a:buSzPts val="1800"/>
              <a:buNone/>
              <a:defRPr/>
            </a:lvl8pPr>
            <a:lvl9pPr lvl="8" rtl="0">
              <a:spcBef>
                <a:spcPts val="0"/>
              </a:spcBef>
              <a:spcAft>
                <a:spcPts val="0"/>
              </a:spcAft>
              <a:buSzPts val="1800"/>
              <a:buNone/>
              <a:defRPr/>
            </a:lvl9pPr>
          </a:lstStyle>
          <a:p/>
        </p:txBody>
      </p:sp>
      <p:sp>
        <p:nvSpPr>
          <p:cNvPr id="594" name="Google Shape;594;p24"/>
          <p:cNvSpPr txBox="1"/>
          <p:nvPr>
            <p:ph idx="1" type="body"/>
          </p:nvPr>
        </p:nvSpPr>
        <p:spPr>
          <a:xfrm>
            <a:off x="747925" y="1308875"/>
            <a:ext cx="2097900" cy="3617100"/>
          </a:xfrm>
          <a:prstGeom prst="rect">
            <a:avLst/>
          </a:prstGeom>
        </p:spPr>
        <p:txBody>
          <a:bodyPr anchorCtr="0" anchor="t" bIns="91425" lIns="91425" spcFirstLastPara="1" rIns="91425" wrap="square" tIns="91425">
            <a:noAutofit/>
          </a:bodyPr>
          <a:lstStyle>
            <a:lvl1pPr indent="-342900" lvl="0" marL="457200" rtl="0">
              <a:spcBef>
                <a:spcPts val="600"/>
              </a:spcBef>
              <a:spcAft>
                <a:spcPts val="0"/>
              </a:spcAft>
              <a:buSzPts val="1800"/>
              <a:buChar char="✘"/>
              <a:defRPr sz="1800"/>
            </a:lvl1pPr>
            <a:lvl2pPr indent="-342900" lvl="1" marL="914400" rtl="0">
              <a:spcBef>
                <a:spcPts val="0"/>
              </a:spcBef>
              <a:spcAft>
                <a:spcPts val="0"/>
              </a:spcAft>
              <a:buSzPts val="1800"/>
              <a:buChar char="✗"/>
              <a:defRPr sz="1800"/>
            </a:lvl2pPr>
            <a:lvl3pPr indent="-342900" lvl="2" marL="1371600" rtl="0">
              <a:spcBef>
                <a:spcPts val="0"/>
              </a:spcBef>
              <a:spcAft>
                <a:spcPts val="0"/>
              </a:spcAft>
              <a:buSzPts val="1800"/>
              <a:buChar char="■"/>
              <a:defRPr sz="1800"/>
            </a:lvl3pPr>
            <a:lvl4pPr indent="-342900" lvl="3" marL="1828800" rtl="0">
              <a:spcBef>
                <a:spcPts val="0"/>
              </a:spcBef>
              <a:spcAft>
                <a:spcPts val="0"/>
              </a:spcAft>
              <a:buSzPts val="1800"/>
              <a:buChar char="●"/>
              <a:defRPr/>
            </a:lvl4pPr>
            <a:lvl5pPr indent="-342900" lvl="4" marL="2286000" rtl="0">
              <a:spcBef>
                <a:spcPts val="0"/>
              </a:spcBef>
              <a:spcAft>
                <a:spcPts val="0"/>
              </a:spcAft>
              <a:buSzPts val="1800"/>
              <a:buChar char="○"/>
              <a:defRPr/>
            </a:lvl5pPr>
            <a:lvl6pPr indent="-342900" lvl="5" marL="2743200" rtl="0">
              <a:spcBef>
                <a:spcPts val="0"/>
              </a:spcBef>
              <a:spcAft>
                <a:spcPts val="0"/>
              </a:spcAft>
              <a:buSzPts val="1800"/>
              <a:buChar char="■"/>
              <a:defRPr/>
            </a:lvl6pPr>
            <a:lvl7pPr indent="-342900" lvl="6" marL="3200400" rtl="0">
              <a:spcBef>
                <a:spcPts val="0"/>
              </a:spcBef>
              <a:spcAft>
                <a:spcPts val="0"/>
              </a:spcAft>
              <a:buSzPts val="1800"/>
              <a:buChar char="●"/>
              <a:defRPr/>
            </a:lvl7pPr>
            <a:lvl8pPr indent="-342900" lvl="7" marL="3657600" rtl="0">
              <a:spcBef>
                <a:spcPts val="0"/>
              </a:spcBef>
              <a:spcAft>
                <a:spcPts val="0"/>
              </a:spcAft>
              <a:buSzPts val="1800"/>
              <a:buChar char="○"/>
              <a:defRPr/>
            </a:lvl8pPr>
            <a:lvl9pPr indent="-342900" lvl="8" marL="4114800" rtl="0">
              <a:spcBef>
                <a:spcPts val="0"/>
              </a:spcBef>
              <a:spcAft>
                <a:spcPts val="0"/>
              </a:spcAft>
              <a:buSzPts val="1800"/>
              <a:buChar char="■"/>
              <a:defRPr/>
            </a:lvl9pPr>
          </a:lstStyle>
          <a:p/>
        </p:txBody>
      </p:sp>
      <p:sp>
        <p:nvSpPr>
          <p:cNvPr id="595" name="Google Shape;595;p24"/>
          <p:cNvSpPr txBox="1"/>
          <p:nvPr>
            <p:ph idx="2" type="body"/>
          </p:nvPr>
        </p:nvSpPr>
        <p:spPr>
          <a:xfrm>
            <a:off x="2953087" y="1308875"/>
            <a:ext cx="2097900" cy="3617100"/>
          </a:xfrm>
          <a:prstGeom prst="rect">
            <a:avLst/>
          </a:prstGeom>
        </p:spPr>
        <p:txBody>
          <a:bodyPr anchorCtr="0" anchor="t" bIns="91425" lIns="91425" spcFirstLastPara="1" rIns="91425" wrap="square" tIns="91425">
            <a:noAutofit/>
          </a:bodyPr>
          <a:lstStyle>
            <a:lvl1pPr indent="-342900" lvl="0" marL="457200" rtl="0">
              <a:spcBef>
                <a:spcPts val="600"/>
              </a:spcBef>
              <a:spcAft>
                <a:spcPts val="0"/>
              </a:spcAft>
              <a:buSzPts val="1800"/>
              <a:buChar char="✘"/>
              <a:defRPr sz="1800"/>
            </a:lvl1pPr>
            <a:lvl2pPr indent="-342900" lvl="1" marL="914400" rtl="0">
              <a:spcBef>
                <a:spcPts val="0"/>
              </a:spcBef>
              <a:spcAft>
                <a:spcPts val="0"/>
              </a:spcAft>
              <a:buSzPts val="1800"/>
              <a:buChar char="✗"/>
              <a:defRPr sz="1800"/>
            </a:lvl2pPr>
            <a:lvl3pPr indent="-342900" lvl="2" marL="1371600" rtl="0">
              <a:spcBef>
                <a:spcPts val="0"/>
              </a:spcBef>
              <a:spcAft>
                <a:spcPts val="0"/>
              </a:spcAft>
              <a:buSzPts val="1800"/>
              <a:buChar char="■"/>
              <a:defRPr sz="1800"/>
            </a:lvl3pPr>
            <a:lvl4pPr indent="-342900" lvl="3" marL="1828800" rtl="0">
              <a:spcBef>
                <a:spcPts val="0"/>
              </a:spcBef>
              <a:spcAft>
                <a:spcPts val="0"/>
              </a:spcAft>
              <a:buSzPts val="1800"/>
              <a:buChar char="●"/>
              <a:defRPr/>
            </a:lvl4pPr>
            <a:lvl5pPr indent="-342900" lvl="4" marL="2286000" rtl="0">
              <a:spcBef>
                <a:spcPts val="0"/>
              </a:spcBef>
              <a:spcAft>
                <a:spcPts val="0"/>
              </a:spcAft>
              <a:buSzPts val="1800"/>
              <a:buChar char="○"/>
              <a:defRPr/>
            </a:lvl5pPr>
            <a:lvl6pPr indent="-342900" lvl="5" marL="2743200" rtl="0">
              <a:spcBef>
                <a:spcPts val="0"/>
              </a:spcBef>
              <a:spcAft>
                <a:spcPts val="0"/>
              </a:spcAft>
              <a:buSzPts val="1800"/>
              <a:buChar char="■"/>
              <a:defRPr/>
            </a:lvl6pPr>
            <a:lvl7pPr indent="-342900" lvl="6" marL="3200400" rtl="0">
              <a:spcBef>
                <a:spcPts val="0"/>
              </a:spcBef>
              <a:spcAft>
                <a:spcPts val="0"/>
              </a:spcAft>
              <a:buSzPts val="1800"/>
              <a:buChar char="●"/>
              <a:defRPr/>
            </a:lvl7pPr>
            <a:lvl8pPr indent="-342900" lvl="7" marL="3657600" rtl="0">
              <a:spcBef>
                <a:spcPts val="0"/>
              </a:spcBef>
              <a:spcAft>
                <a:spcPts val="0"/>
              </a:spcAft>
              <a:buSzPts val="1800"/>
              <a:buChar char="○"/>
              <a:defRPr/>
            </a:lvl8pPr>
            <a:lvl9pPr indent="-342900" lvl="8" marL="4114800" rtl="0">
              <a:spcBef>
                <a:spcPts val="0"/>
              </a:spcBef>
              <a:spcAft>
                <a:spcPts val="0"/>
              </a:spcAft>
              <a:buSzPts val="1800"/>
              <a:buChar char="■"/>
              <a:defRPr/>
            </a:lvl9pPr>
          </a:lstStyle>
          <a:p/>
        </p:txBody>
      </p:sp>
      <p:sp>
        <p:nvSpPr>
          <p:cNvPr id="596" name="Google Shape;596;p24"/>
          <p:cNvSpPr txBox="1"/>
          <p:nvPr>
            <p:ph idx="3" type="body"/>
          </p:nvPr>
        </p:nvSpPr>
        <p:spPr>
          <a:xfrm>
            <a:off x="5158248" y="1308875"/>
            <a:ext cx="2097900" cy="3617100"/>
          </a:xfrm>
          <a:prstGeom prst="rect">
            <a:avLst/>
          </a:prstGeom>
        </p:spPr>
        <p:txBody>
          <a:bodyPr anchorCtr="0" anchor="t" bIns="91425" lIns="91425" spcFirstLastPara="1" rIns="91425" wrap="square" tIns="91425">
            <a:noAutofit/>
          </a:bodyPr>
          <a:lstStyle>
            <a:lvl1pPr indent="-342900" lvl="0" marL="457200" rtl="0">
              <a:spcBef>
                <a:spcPts val="600"/>
              </a:spcBef>
              <a:spcAft>
                <a:spcPts val="0"/>
              </a:spcAft>
              <a:buSzPts val="1800"/>
              <a:buChar char="✘"/>
              <a:defRPr sz="1800"/>
            </a:lvl1pPr>
            <a:lvl2pPr indent="-342900" lvl="1" marL="914400" rtl="0">
              <a:spcBef>
                <a:spcPts val="0"/>
              </a:spcBef>
              <a:spcAft>
                <a:spcPts val="0"/>
              </a:spcAft>
              <a:buSzPts val="1800"/>
              <a:buChar char="✗"/>
              <a:defRPr sz="1800"/>
            </a:lvl2pPr>
            <a:lvl3pPr indent="-342900" lvl="2" marL="1371600" rtl="0">
              <a:spcBef>
                <a:spcPts val="0"/>
              </a:spcBef>
              <a:spcAft>
                <a:spcPts val="0"/>
              </a:spcAft>
              <a:buSzPts val="1800"/>
              <a:buChar char="■"/>
              <a:defRPr sz="1800"/>
            </a:lvl3pPr>
            <a:lvl4pPr indent="-342900" lvl="3" marL="1828800" rtl="0">
              <a:spcBef>
                <a:spcPts val="0"/>
              </a:spcBef>
              <a:spcAft>
                <a:spcPts val="0"/>
              </a:spcAft>
              <a:buSzPts val="1800"/>
              <a:buChar char="●"/>
              <a:defRPr/>
            </a:lvl4pPr>
            <a:lvl5pPr indent="-342900" lvl="4" marL="2286000" rtl="0">
              <a:spcBef>
                <a:spcPts val="0"/>
              </a:spcBef>
              <a:spcAft>
                <a:spcPts val="0"/>
              </a:spcAft>
              <a:buSzPts val="1800"/>
              <a:buChar char="○"/>
              <a:defRPr/>
            </a:lvl5pPr>
            <a:lvl6pPr indent="-342900" lvl="5" marL="2743200" rtl="0">
              <a:spcBef>
                <a:spcPts val="0"/>
              </a:spcBef>
              <a:spcAft>
                <a:spcPts val="0"/>
              </a:spcAft>
              <a:buSzPts val="1800"/>
              <a:buChar char="■"/>
              <a:defRPr/>
            </a:lvl6pPr>
            <a:lvl7pPr indent="-342900" lvl="6" marL="3200400" rtl="0">
              <a:spcBef>
                <a:spcPts val="0"/>
              </a:spcBef>
              <a:spcAft>
                <a:spcPts val="0"/>
              </a:spcAft>
              <a:buSzPts val="1800"/>
              <a:buChar char="●"/>
              <a:defRPr/>
            </a:lvl7pPr>
            <a:lvl8pPr indent="-342900" lvl="7" marL="3657600" rtl="0">
              <a:spcBef>
                <a:spcPts val="0"/>
              </a:spcBef>
              <a:spcAft>
                <a:spcPts val="0"/>
              </a:spcAft>
              <a:buSzPts val="1800"/>
              <a:buChar char="○"/>
              <a:defRPr/>
            </a:lvl8pPr>
            <a:lvl9pPr indent="-342900" lvl="8" marL="4114800" rtl="0">
              <a:spcBef>
                <a:spcPts val="0"/>
              </a:spcBef>
              <a:spcAft>
                <a:spcPts val="0"/>
              </a:spcAft>
              <a:buSzPts val="1800"/>
              <a:buChar char="■"/>
              <a:defRPr/>
            </a:lvl9pPr>
          </a:lstStyle>
          <a:p/>
        </p:txBody>
      </p:sp>
      <p:grpSp>
        <p:nvGrpSpPr>
          <p:cNvPr id="597" name="Google Shape;597;p24"/>
          <p:cNvGrpSpPr/>
          <p:nvPr/>
        </p:nvGrpSpPr>
        <p:grpSpPr>
          <a:xfrm>
            <a:off x="7442902" y="-91154"/>
            <a:ext cx="1796289" cy="5330574"/>
            <a:chOff x="6023725" y="842300"/>
            <a:chExt cx="1358150" cy="4030375"/>
          </a:xfrm>
        </p:grpSpPr>
        <p:sp>
          <p:nvSpPr>
            <p:cNvPr id="598" name="Google Shape;598;p24"/>
            <p:cNvSpPr/>
            <p:nvPr/>
          </p:nvSpPr>
          <p:spPr>
            <a:xfrm>
              <a:off x="6371275" y="842300"/>
              <a:ext cx="397100" cy="492450"/>
            </a:xfrm>
            <a:custGeom>
              <a:rect b="b" l="l" r="r" t="t"/>
              <a:pathLst>
                <a:path extrusionOk="0" h="19698" w="15884">
                  <a:moveTo>
                    <a:pt x="9355" y="4108"/>
                  </a:moveTo>
                  <a:lnTo>
                    <a:pt x="9465" y="4145"/>
                  </a:lnTo>
                  <a:lnTo>
                    <a:pt x="9538" y="4182"/>
                  </a:lnTo>
                  <a:lnTo>
                    <a:pt x="9648" y="4328"/>
                  </a:lnTo>
                  <a:lnTo>
                    <a:pt x="9721" y="4549"/>
                  </a:lnTo>
                  <a:lnTo>
                    <a:pt x="9721" y="4769"/>
                  </a:lnTo>
                  <a:lnTo>
                    <a:pt x="9721" y="4842"/>
                  </a:lnTo>
                  <a:lnTo>
                    <a:pt x="9685" y="4879"/>
                  </a:lnTo>
                  <a:lnTo>
                    <a:pt x="9575" y="4952"/>
                  </a:lnTo>
                  <a:lnTo>
                    <a:pt x="9391" y="4952"/>
                  </a:lnTo>
                  <a:lnTo>
                    <a:pt x="9355" y="4915"/>
                  </a:lnTo>
                  <a:lnTo>
                    <a:pt x="9281" y="4842"/>
                  </a:lnTo>
                  <a:lnTo>
                    <a:pt x="9208" y="4695"/>
                  </a:lnTo>
                  <a:lnTo>
                    <a:pt x="9171" y="4549"/>
                  </a:lnTo>
                  <a:lnTo>
                    <a:pt x="9171" y="4438"/>
                  </a:lnTo>
                  <a:lnTo>
                    <a:pt x="9171" y="4328"/>
                  </a:lnTo>
                  <a:lnTo>
                    <a:pt x="9245" y="4108"/>
                  </a:lnTo>
                  <a:close/>
                  <a:moveTo>
                    <a:pt x="9355" y="3705"/>
                  </a:moveTo>
                  <a:lnTo>
                    <a:pt x="9245" y="3742"/>
                  </a:lnTo>
                  <a:lnTo>
                    <a:pt x="9135" y="3778"/>
                  </a:lnTo>
                  <a:lnTo>
                    <a:pt x="9025" y="3852"/>
                  </a:lnTo>
                  <a:lnTo>
                    <a:pt x="8988" y="3925"/>
                  </a:lnTo>
                  <a:lnTo>
                    <a:pt x="8914" y="3998"/>
                  </a:lnTo>
                  <a:lnTo>
                    <a:pt x="8841" y="4218"/>
                  </a:lnTo>
                  <a:lnTo>
                    <a:pt x="8804" y="4475"/>
                  </a:lnTo>
                  <a:lnTo>
                    <a:pt x="8804" y="4659"/>
                  </a:lnTo>
                  <a:lnTo>
                    <a:pt x="8841" y="4805"/>
                  </a:lnTo>
                  <a:lnTo>
                    <a:pt x="8878" y="4952"/>
                  </a:lnTo>
                  <a:lnTo>
                    <a:pt x="8988" y="5099"/>
                  </a:lnTo>
                  <a:lnTo>
                    <a:pt x="9098" y="5209"/>
                  </a:lnTo>
                  <a:lnTo>
                    <a:pt x="9245" y="5282"/>
                  </a:lnTo>
                  <a:lnTo>
                    <a:pt x="9391" y="5355"/>
                  </a:lnTo>
                  <a:lnTo>
                    <a:pt x="9538" y="5355"/>
                  </a:lnTo>
                  <a:lnTo>
                    <a:pt x="9721" y="5319"/>
                  </a:lnTo>
                  <a:lnTo>
                    <a:pt x="9868" y="5245"/>
                  </a:lnTo>
                  <a:lnTo>
                    <a:pt x="10015" y="5135"/>
                  </a:lnTo>
                  <a:lnTo>
                    <a:pt x="10088" y="4989"/>
                  </a:lnTo>
                  <a:lnTo>
                    <a:pt x="10125" y="4805"/>
                  </a:lnTo>
                  <a:lnTo>
                    <a:pt x="10125" y="4659"/>
                  </a:lnTo>
                  <a:lnTo>
                    <a:pt x="10088" y="4475"/>
                  </a:lnTo>
                  <a:lnTo>
                    <a:pt x="10052" y="4292"/>
                  </a:lnTo>
                  <a:lnTo>
                    <a:pt x="9978" y="4145"/>
                  </a:lnTo>
                  <a:lnTo>
                    <a:pt x="9905" y="3998"/>
                  </a:lnTo>
                  <a:lnTo>
                    <a:pt x="9795" y="3888"/>
                  </a:lnTo>
                  <a:lnTo>
                    <a:pt x="9648" y="3778"/>
                  </a:lnTo>
                  <a:lnTo>
                    <a:pt x="9501" y="3742"/>
                  </a:lnTo>
                  <a:lnTo>
                    <a:pt x="9355" y="3705"/>
                  </a:lnTo>
                  <a:close/>
                  <a:moveTo>
                    <a:pt x="11262" y="6676"/>
                  </a:moveTo>
                  <a:lnTo>
                    <a:pt x="11262" y="6786"/>
                  </a:lnTo>
                  <a:lnTo>
                    <a:pt x="11225" y="6859"/>
                  </a:lnTo>
                  <a:lnTo>
                    <a:pt x="11152" y="6933"/>
                  </a:lnTo>
                  <a:lnTo>
                    <a:pt x="11042" y="7006"/>
                  </a:lnTo>
                  <a:lnTo>
                    <a:pt x="10785" y="7116"/>
                  </a:lnTo>
                  <a:lnTo>
                    <a:pt x="10602" y="7190"/>
                  </a:lnTo>
                  <a:lnTo>
                    <a:pt x="9795" y="7556"/>
                  </a:lnTo>
                  <a:lnTo>
                    <a:pt x="9721" y="7263"/>
                  </a:lnTo>
                  <a:lnTo>
                    <a:pt x="10639" y="6823"/>
                  </a:lnTo>
                  <a:lnTo>
                    <a:pt x="11079" y="6676"/>
                  </a:lnTo>
                  <a:close/>
                  <a:moveTo>
                    <a:pt x="11115" y="6273"/>
                  </a:moveTo>
                  <a:lnTo>
                    <a:pt x="10859" y="6346"/>
                  </a:lnTo>
                  <a:lnTo>
                    <a:pt x="10052" y="6639"/>
                  </a:lnTo>
                  <a:lnTo>
                    <a:pt x="9648" y="6823"/>
                  </a:lnTo>
                  <a:lnTo>
                    <a:pt x="9281" y="7006"/>
                  </a:lnTo>
                  <a:lnTo>
                    <a:pt x="9208" y="7080"/>
                  </a:lnTo>
                  <a:lnTo>
                    <a:pt x="9208" y="7116"/>
                  </a:lnTo>
                  <a:lnTo>
                    <a:pt x="9208" y="7190"/>
                  </a:lnTo>
                  <a:lnTo>
                    <a:pt x="9208" y="7263"/>
                  </a:lnTo>
                  <a:lnTo>
                    <a:pt x="9318" y="7336"/>
                  </a:lnTo>
                  <a:lnTo>
                    <a:pt x="9465" y="7336"/>
                  </a:lnTo>
                  <a:lnTo>
                    <a:pt x="9465" y="7593"/>
                  </a:lnTo>
                  <a:lnTo>
                    <a:pt x="9538" y="7813"/>
                  </a:lnTo>
                  <a:lnTo>
                    <a:pt x="9575" y="7887"/>
                  </a:lnTo>
                  <a:lnTo>
                    <a:pt x="9648" y="7923"/>
                  </a:lnTo>
                  <a:lnTo>
                    <a:pt x="9758" y="7923"/>
                  </a:lnTo>
                  <a:lnTo>
                    <a:pt x="10492" y="7630"/>
                  </a:lnTo>
                  <a:lnTo>
                    <a:pt x="10859" y="7483"/>
                  </a:lnTo>
                  <a:lnTo>
                    <a:pt x="11225" y="7336"/>
                  </a:lnTo>
                  <a:lnTo>
                    <a:pt x="11409" y="7190"/>
                  </a:lnTo>
                  <a:lnTo>
                    <a:pt x="11556" y="7006"/>
                  </a:lnTo>
                  <a:lnTo>
                    <a:pt x="11629" y="6896"/>
                  </a:lnTo>
                  <a:lnTo>
                    <a:pt x="11629" y="6786"/>
                  </a:lnTo>
                  <a:lnTo>
                    <a:pt x="11629" y="6676"/>
                  </a:lnTo>
                  <a:lnTo>
                    <a:pt x="11592" y="6566"/>
                  </a:lnTo>
                  <a:lnTo>
                    <a:pt x="11556" y="6419"/>
                  </a:lnTo>
                  <a:lnTo>
                    <a:pt x="11482" y="6346"/>
                  </a:lnTo>
                  <a:lnTo>
                    <a:pt x="11372" y="6273"/>
                  </a:lnTo>
                  <a:close/>
                  <a:moveTo>
                    <a:pt x="10198" y="2861"/>
                  </a:moveTo>
                  <a:lnTo>
                    <a:pt x="10235" y="3228"/>
                  </a:lnTo>
                  <a:lnTo>
                    <a:pt x="10345" y="3595"/>
                  </a:lnTo>
                  <a:lnTo>
                    <a:pt x="10565" y="4292"/>
                  </a:lnTo>
                  <a:lnTo>
                    <a:pt x="10822" y="5062"/>
                  </a:lnTo>
                  <a:lnTo>
                    <a:pt x="10895" y="5282"/>
                  </a:lnTo>
                  <a:lnTo>
                    <a:pt x="9025" y="6052"/>
                  </a:lnTo>
                  <a:lnTo>
                    <a:pt x="7154" y="6786"/>
                  </a:lnTo>
                  <a:lnTo>
                    <a:pt x="5173" y="7593"/>
                  </a:lnTo>
                  <a:lnTo>
                    <a:pt x="4146" y="7997"/>
                  </a:lnTo>
                  <a:lnTo>
                    <a:pt x="3816" y="8143"/>
                  </a:lnTo>
                  <a:lnTo>
                    <a:pt x="3486" y="8290"/>
                  </a:lnTo>
                  <a:lnTo>
                    <a:pt x="3266" y="7887"/>
                  </a:lnTo>
                  <a:lnTo>
                    <a:pt x="3045" y="7446"/>
                  </a:lnTo>
                  <a:lnTo>
                    <a:pt x="2679" y="6566"/>
                  </a:lnTo>
                  <a:lnTo>
                    <a:pt x="2532" y="6162"/>
                  </a:lnTo>
                  <a:lnTo>
                    <a:pt x="2385" y="5869"/>
                  </a:lnTo>
                  <a:lnTo>
                    <a:pt x="2238" y="5612"/>
                  </a:lnTo>
                  <a:lnTo>
                    <a:pt x="2715" y="5539"/>
                  </a:lnTo>
                  <a:lnTo>
                    <a:pt x="3192" y="5429"/>
                  </a:lnTo>
                  <a:lnTo>
                    <a:pt x="3669" y="5282"/>
                  </a:lnTo>
                  <a:lnTo>
                    <a:pt x="4146" y="5099"/>
                  </a:lnTo>
                  <a:lnTo>
                    <a:pt x="5210" y="4659"/>
                  </a:lnTo>
                  <a:lnTo>
                    <a:pt x="6273" y="4218"/>
                  </a:lnTo>
                  <a:lnTo>
                    <a:pt x="6824" y="4035"/>
                  </a:lnTo>
                  <a:lnTo>
                    <a:pt x="7374" y="3852"/>
                  </a:lnTo>
                  <a:lnTo>
                    <a:pt x="8474" y="3558"/>
                  </a:lnTo>
                  <a:lnTo>
                    <a:pt x="9025" y="3411"/>
                  </a:lnTo>
                  <a:lnTo>
                    <a:pt x="9538" y="3191"/>
                  </a:lnTo>
                  <a:lnTo>
                    <a:pt x="9868" y="3081"/>
                  </a:lnTo>
                  <a:lnTo>
                    <a:pt x="10015" y="2971"/>
                  </a:lnTo>
                  <a:lnTo>
                    <a:pt x="10198" y="2861"/>
                  </a:lnTo>
                  <a:close/>
                  <a:moveTo>
                    <a:pt x="8658" y="7740"/>
                  </a:moveTo>
                  <a:lnTo>
                    <a:pt x="8694" y="7923"/>
                  </a:lnTo>
                  <a:lnTo>
                    <a:pt x="8071" y="8253"/>
                  </a:lnTo>
                  <a:lnTo>
                    <a:pt x="7704" y="8437"/>
                  </a:lnTo>
                  <a:lnTo>
                    <a:pt x="7594" y="8437"/>
                  </a:lnTo>
                  <a:lnTo>
                    <a:pt x="7557" y="8363"/>
                  </a:lnTo>
                  <a:lnTo>
                    <a:pt x="7557" y="8180"/>
                  </a:lnTo>
                  <a:lnTo>
                    <a:pt x="8658" y="7740"/>
                  </a:lnTo>
                  <a:close/>
                  <a:moveTo>
                    <a:pt x="10198" y="2384"/>
                  </a:moveTo>
                  <a:lnTo>
                    <a:pt x="9978" y="2458"/>
                  </a:lnTo>
                  <a:lnTo>
                    <a:pt x="9795" y="2568"/>
                  </a:lnTo>
                  <a:lnTo>
                    <a:pt x="9391" y="2788"/>
                  </a:lnTo>
                  <a:lnTo>
                    <a:pt x="8841" y="2971"/>
                  </a:lnTo>
                  <a:lnTo>
                    <a:pt x="8328" y="3155"/>
                  </a:lnTo>
                  <a:lnTo>
                    <a:pt x="7264" y="3411"/>
                  </a:lnTo>
                  <a:lnTo>
                    <a:pt x="6750" y="3558"/>
                  </a:lnTo>
                  <a:lnTo>
                    <a:pt x="6237" y="3742"/>
                  </a:lnTo>
                  <a:lnTo>
                    <a:pt x="5210" y="4145"/>
                  </a:lnTo>
                  <a:lnTo>
                    <a:pt x="4219" y="4585"/>
                  </a:lnTo>
                  <a:lnTo>
                    <a:pt x="3669" y="4805"/>
                  </a:lnTo>
                  <a:lnTo>
                    <a:pt x="3119" y="4989"/>
                  </a:lnTo>
                  <a:lnTo>
                    <a:pt x="2018" y="5319"/>
                  </a:lnTo>
                  <a:lnTo>
                    <a:pt x="1945" y="5355"/>
                  </a:lnTo>
                  <a:lnTo>
                    <a:pt x="1908" y="5392"/>
                  </a:lnTo>
                  <a:lnTo>
                    <a:pt x="1908" y="5466"/>
                  </a:lnTo>
                  <a:lnTo>
                    <a:pt x="1945" y="5539"/>
                  </a:lnTo>
                  <a:lnTo>
                    <a:pt x="1982" y="5576"/>
                  </a:lnTo>
                  <a:lnTo>
                    <a:pt x="1945" y="5686"/>
                  </a:lnTo>
                  <a:lnTo>
                    <a:pt x="1945" y="5759"/>
                  </a:lnTo>
                  <a:lnTo>
                    <a:pt x="2018" y="5979"/>
                  </a:lnTo>
                  <a:lnTo>
                    <a:pt x="2165" y="6456"/>
                  </a:lnTo>
                  <a:lnTo>
                    <a:pt x="2385" y="6933"/>
                  </a:lnTo>
                  <a:lnTo>
                    <a:pt x="2752" y="7850"/>
                  </a:lnTo>
                  <a:lnTo>
                    <a:pt x="2972" y="8290"/>
                  </a:lnTo>
                  <a:lnTo>
                    <a:pt x="3192" y="8694"/>
                  </a:lnTo>
                  <a:lnTo>
                    <a:pt x="3266" y="8767"/>
                  </a:lnTo>
                  <a:lnTo>
                    <a:pt x="3302" y="8804"/>
                  </a:lnTo>
                  <a:lnTo>
                    <a:pt x="3412" y="8804"/>
                  </a:lnTo>
                  <a:lnTo>
                    <a:pt x="3522" y="8730"/>
                  </a:lnTo>
                  <a:lnTo>
                    <a:pt x="3596" y="8620"/>
                  </a:lnTo>
                  <a:lnTo>
                    <a:pt x="3999" y="8510"/>
                  </a:lnTo>
                  <a:lnTo>
                    <a:pt x="4403" y="8363"/>
                  </a:lnTo>
                  <a:lnTo>
                    <a:pt x="5173" y="8033"/>
                  </a:lnTo>
                  <a:lnTo>
                    <a:pt x="7300" y="7190"/>
                  </a:lnTo>
                  <a:lnTo>
                    <a:pt x="9281" y="6419"/>
                  </a:lnTo>
                  <a:lnTo>
                    <a:pt x="10235" y="6052"/>
                  </a:lnTo>
                  <a:lnTo>
                    <a:pt x="10712" y="5832"/>
                  </a:lnTo>
                  <a:lnTo>
                    <a:pt x="11152" y="5612"/>
                  </a:lnTo>
                  <a:lnTo>
                    <a:pt x="11262" y="5612"/>
                  </a:lnTo>
                  <a:lnTo>
                    <a:pt x="11335" y="5539"/>
                  </a:lnTo>
                  <a:lnTo>
                    <a:pt x="11372" y="5392"/>
                  </a:lnTo>
                  <a:lnTo>
                    <a:pt x="11372" y="5282"/>
                  </a:lnTo>
                  <a:lnTo>
                    <a:pt x="11299" y="5025"/>
                  </a:lnTo>
                  <a:lnTo>
                    <a:pt x="11042" y="4255"/>
                  </a:lnTo>
                  <a:lnTo>
                    <a:pt x="10785" y="3485"/>
                  </a:lnTo>
                  <a:lnTo>
                    <a:pt x="10639" y="3118"/>
                  </a:lnTo>
                  <a:lnTo>
                    <a:pt x="10455" y="2751"/>
                  </a:lnTo>
                  <a:lnTo>
                    <a:pt x="10418" y="2714"/>
                  </a:lnTo>
                  <a:lnTo>
                    <a:pt x="10345" y="2678"/>
                  </a:lnTo>
                  <a:lnTo>
                    <a:pt x="10382" y="2568"/>
                  </a:lnTo>
                  <a:lnTo>
                    <a:pt x="10382" y="2494"/>
                  </a:lnTo>
                  <a:lnTo>
                    <a:pt x="10308" y="2421"/>
                  </a:lnTo>
                  <a:lnTo>
                    <a:pt x="10198" y="2384"/>
                  </a:lnTo>
                  <a:close/>
                  <a:moveTo>
                    <a:pt x="8694" y="7263"/>
                  </a:moveTo>
                  <a:lnTo>
                    <a:pt x="7337" y="7813"/>
                  </a:lnTo>
                  <a:lnTo>
                    <a:pt x="7264" y="7850"/>
                  </a:lnTo>
                  <a:lnTo>
                    <a:pt x="7227" y="7923"/>
                  </a:lnTo>
                  <a:lnTo>
                    <a:pt x="7190" y="7997"/>
                  </a:lnTo>
                  <a:lnTo>
                    <a:pt x="7227" y="8070"/>
                  </a:lnTo>
                  <a:lnTo>
                    <a:pt x="7190" y="8143"/>
                  </a:lnTo>
                  <a:lnTo>
                    <a:pt x="7154" y="8363"/>
                  </a:lnTo>
                  <a:lnTo>
                    <a:pt x="7190" y="8620"/>
                  </a:lnTo>
                  <a:lnTo>
                    <a:pt x="7227" y="8730"/>
                  </a:lnTo>
                  <a:lnTo>
                    <a:pt x="7300" y="8840"/>
                  </a:lnTo>
                  <a:lnTo>
                    <a:pt x="7411" y="8877"/>
                  </a:lnTo>
                  <a:lnTo>
                    <a:pt x="7557" y="8877"/>
                  </a:lnTo>
                  <a:lnTo>
                    <a:pt x="7704" y="8840"/>
                  </a:lnTo>
                  <a:lnTo>
                    <a:pt x="7887" y="8804"/>
                  </a:lnTo>
                  <a:lnTo>
                    <a:pt x="8218" y="8620"/>
                  </a:lnTo>
                  <a:lnTo>
                    <a:pt x="9061" y="8217"/>
                  </a:lnTo>
                  <a:lnTo>
                    <a:pt x="9098" y="8180"/>
                  </a:lnTo>
                  <a:lnTo>
                    <a:pt x="9171" y="8107"/>
                  </a:lnTo>
                  <a:lnTo>
                    <a:pt x="9171" y="8033"/>
                  </a:lnTo>
                  <a:lnTo>
                    <a:pt x="9171" y="7960"/>
                  </a:lnTo>
                  <a:lnTo>
                    <a:pt x="8951" y="7410"/>
                  </a:lnTo>
                  <a:lnTo>
                    <a:pt x="8914" y="7336"/>
                  </a:lnTo>
                  <a:lnTo>
                    <a:pt x="8841" y="7300"/>
                  </a:lnTo>
                  <a:lnTo>
                    <a:pt x="8768" y="7263"/>
                  </a:lnTo>
                  <a:close/>
                  <a:moveTo>
                    <a:pt x="11702" y="8327"/>
                  </a:moveTo>
                  <a:lnTo>
                    <a:pt x="11886" y="8694"/>
                  </a:lnTo>
                  <a:lnTo>
                    <a:pt x="12106" y="9060"/>
                  </a:lnTo>
                  <a:lnTo>
                    <a:pt x="11702" y="9244"/>
                  </a:lnTo>
                  <a:lnTo>
                    <a:pt x="11335" y="9390"/>
                  </a:lnTo>
                  <a:lnTo>
                    <a:pt x="10932" y="9500"/>
                  </a:lnTo>
                  <a:lnTo>
                    <a:pt x="10528" y="9611"/>
                  </a:lnTo>
                  <a:lnTo>
                    <a:pt x="10382" y="9244"/>
                  </a:lnTo>
                  <a:lnTo>
                    <a:pt x="10198" y="8877"/>
                  </a:lnTo>
                  <a:lnTo>
                    <a:pt x="10162" y="8840"/>
                  </a:lnTo>
                  <a:lnTo>
                    <a:pt x="10565" y="8730"/>
                  </a:lnTo>
                  <a:lnTo>
                    <a:pt x="10932" y="8620"/>
                  </a:lnTo>
                  <a:lnTo>
                    <a:pt x="11702" y="8327"/>
                  </a:lnTo>
                  <a:close/>
                  <a:moveTo>
                    <a:pt x="11776" y="7887"/>
                  </a:moveTo>
                  <a:lnTo>
                    <a:pt x="11299" y="8070"/>
                  </a:lnTo>
                  <a:lnTo>
                    <a:pt x="10822" y="8217"/>
                  </a:lnTo>
                  <a:lnTo>
                    <a:pt x="9868" y="8510"/>
                  </a:lnTo>
                  <a:lnTo>
                    <a:pt x="9832" y="8510"/>
                  </a:lnTo>
                  <a:lnTo>
                    <a:pt x="9795" y="8583"/>
                  </a:lnTo>
                  <a:lnTo>
                    <a:pt x="9758" y="8694"/>
                  </a:lnTo>
                  <a:lnTo>
                    <a:pt x="9832" y="8804"/>
                  </a:lnTo>
                  <a:lnTo>
                    <a:pt x="9868" y="8840"/>
                  </a:lnTo>
                  <a:lnTo>
                    <a:pt x="9942" y="8877"/>
                  </a:lnTo>
                  <a:lnTo>
                    <a:pt x="9905" y="8950"/>
                  </a:lnTo>
                  <a:lnTo>
                    <a:pt x="9905" y="9024"/>
                  </a:lnTo>
                  <a:lnTo>
                    <a:pt x="10088" y="9427"/>
                  </a:lnTo>
                  <a:lnTo>
                    <a:pt x="10198" y="9867"/>
                  </a:lnTo>
                  <a:lnTo>
                    <a:pt x="10235" y="9941"/>
                  </a:lnTo>
                  <a:lnTo>
                    <a:pt x="10272" y="9977"/>
                  </a:lnTo>
                  <a:lnTo>
                    <a:pt x="10308" y="10014"/>
                  </a:lnTo>
                  <a:lnTo>
                    <a:pt x="10382" y="10051"/>
                  </a:lnTo>
                  <a:lnTo>
                    <a:pt x="10932" y="9904"/>
                  </a:lnTo>
                  <a:lnTo>
                    <a:pt x="11446" y="9757"/>
                  </a:lnTo>
                  <a:lnTo>
                    <a:pt x="11959" y="9574"/>
                  </a:lnTo>
                  <a:lnTo>
                    <a:pt x="12436" y="9317"/>
                  </a:lnTo>
                  <a:lnTo>
                    <a:pt x="12509" y="9280"/>
                  </a:lnTo>
                  <a:lnTo>
                    <a:pt x="12583" y="9207"/>
                  </a:lnTo>
                  <a:lnTo>
                    <a:pt x="12583" y="9097"/>
                  </a:lnTo>
                  <a:lnTo>
                    <a:pt x="12546" y="9024"/>
                  </a:lnTo>
                  <a:lnTo>
                    <a:pt x="12253" y="8547"/>
                  </a:lnTo>
                  <a:lnTo>
                    <a:pt x="11996" y="7997"/>
                  </a:lnTo>
                  <a:lnTo>
                    <a:pt x="11959" y="7923"/>
                  </a:lnTo>
                  <a:lnTo>
                    <a:pt x="11922" y="7887"/>
                  </a:lnTo>
                  <a:close/>
                  <a:moveTo>
                    <a:pt x="8914" y="9354"/>
                  </a:moveTo>
                  <a:lnTo>
                    <a:pt x="9061" y="9757"/>
                  </a:lnTo>
                  <a:lnTo>
                    <a:pt x="9281" y="10161"/>
                  </a:lnTo>
                  <a:lnTo>
                    <a:pt x="8658" y="10491"/>
                  </a:lnTo>
                  <a:lnTo>
                    <a:pt x="7961" y="10784"/>
                  </a:lnTo>
                  <a:lnTo>
                    <a:pt x="7814" y="10858"/>
                  </a:lnTo>
                  <a:lnTo>
                    <a:pt x="7741" y="10858"/>
                  </a:lnTo>
                  <a:lnTo>
                    <a:pt x="7704" y="10821"/>
                  </a:lnTo>
                  <a:lnTo>
                    <a:pt x="7631" y="10674"/>
                  </a:lnTo>
                  <a:lnTo>
                    <a:pt x="7594" y="10491"/>
                  </a:lnTo>
                  <a:lnTo>
                    <a:pt x="7521" y="10161"/>
                  </a:lnTo>
                  <a:lnTo>
                    <a:pt x="7374" y="9867"/>
                  </a:lnTo>
                  <a:lnTo>
                    <a:pt x="8914" y="9354"/>
                  </a:lnTo>
                  <a:close/>
                  <a:moveTo>
                    <a:pt x="8951" y="8950"/>
                  </a:moveTo>
                  <a:lnTo>
                    <a:pt x="7154" y="9537"/>
                  </a:lnTo>
                  <a:lnTo>
                    <a:pt x="7117" y="9574"/>
                  </a:lnTo>
                  <a:lnTo>
                    <a:pt x="7080" y="9611"/>
                  </a:lnTo>
                  <a:lnTo>
                    <a:pt x="7044" y="9721"/>
                  </a:lnTo>
                  <a:lnTo>
                    <a:pt x="7080" y="9831"/>
                  </a:lnTo>
                  <a:lnTo>
                    <a:pt x="7190" y="9904"/>
                  </a:lnTo>
                  <a:lnTo>
                    <a:pt x="7190" y="10124"/>
                  </a:lnTo>
                  <a:lnTo>
                    <a:pt x="7227" y="10381"/>
                  </a:lnTo>
                  <a:lnTo>
                    <a:pt x="7374" y="10858"/>
                  </a:lnTo>
                  <a:lnTo>
                    <a:pt x="7411" y="11004"/>
                  </a:lnTo>
                  <a:lnTo>
                    <a:pt x="7521" y="11114"/>
                  </a:lnTo>
                  <a:lnTo>
                    <a:pt x="7631" y="11188"/>
                  </a:lnTo>
                  <a:lnTo>
                    <a:pt x="7777" y="11225"/>
                  </a:lnTo>
                  <a:lnTo>
                    <a:pt x="8034" y="11151"/>
                  </a:lnTo>
                  <a:lnTo>
                    <a:pt x="8291" y="11078"/>
                  </a:lnTo>
                  <a:lnTo>
                    <a:pt x="8768" y="10858"/>
                  </a:lnTo>
                  <a:lnTo>
                    <a:pt x="9245" y="10601"/>
                  </a:lnTo>
                  <a:lnTo>
                    <a:pt x="9685" y="10344"/>
                  </a:lnTo>
                  <a:lnTo>
                    <a:pt x="9721" y="10271"/>
                  </a:lnTo>
                  <a:lnTo>
                    <a:pt x="9758" y="10197"/>
                  </a:lnTo>
                  <a:lnTo>
                    <a:pt x="9758" y="10161"/>
                  </a:lnTo>
                  <a:lnTo>
                    <a:pt x="9721" y="10087"/>
                  </a:lnTo>
                  <a:lnTo>
                    <a:pt x="9538" y="9867"/>
                  </a:lnTo>
                  <a:lnTo>
                    <a:pt x="9391" y="9611"/>
                  </a:lnTo>
                  <a:lnTo>
                    <a:pt x="9281" y="9354"/>
                  </a:lnTo>
                  <a:lnTo>
                    <a:pt x="9208" y="9060"/>
                  </a:lnTo>
                  <a:lnTo>
                    <a:pt x="9171" y="8987"/>
                  </a:lnTo>
                  <a:lnTo>
                    <a:pt x="9098" y="8950"/>
                  </a:lnTo>
                  <a:close/>
                  <a:moveTo>
                    <a:pt x="12473" y="10344"/>
                  </a:moveTo>
                  <a:lnTo>
                    <a:pt x="12619" y="10711"/>
                  </a:lnTo>
                  <a:lnTo>
                    <a:pt x="11959" y="11078"/>
                  </a:lnTo>
                  <a:lnTo>
                    <a:pt x="11299" y="11445"/>
                  </a:lnTo>
                  <a:lnTo>
                    <a:pt x="11152" y="10894"/>
                  </a:lnTo>
                  <a:lnTo>
                    <a:pt x="11189" y="10858"/>
                  </a:lnTo>
                  <a:lnTo>
                    <a:pt x="11189" y="10784"/>
                  </a:lnTo>
                  <a:lnTo>
                    <a:pt x="11482" y="10674"/>
                  </a:lnTo>
                  <a:lnTo>
                    <a:pt x="11776" y="10601"/>
                  </a:lnTo>
                  <a:lnTo>
                    <a:pt x="12473" y="10344"/>
                  </a:lnTo>
                  <a:close/>
                  <a:moveTo>
                    <a:pt x="6273" y="10418"/>
                  </a:moveTo>
                  <a:lnTo>
                    <a:pt x="6347" y="10454"/>
                  </a:lnTo>
                  <a:lnTo>
                    <a:pt x="6420" y="10564"/>
                  </a:lnTo>
                  <a:lnTo>
                    <a:pt x="6567" y="10894"/>
                  </a:lnTo>
                  <a:lnTo>
                    <a:pt x="5797" y="11261"/>
                  </a:lnTo>
                  <a:lnTo>
                    <a:pt x="5100" y="11738"/>
                  </a:lnTo>
                  <a:lnTo>
                    <a:pt x="4953" y="11298"/>
                  </a:lnTo>
                  <a:lnTo>
                    <a:pt x="4843" y="11078"/>
                  </a:lnTo>
                  <a:lnTo>
                    <a:pt x="4733" y="10894"/>
                  </a:lnTo>
                  <a:lnTo>
                    <a:pt x="5613" y="10601"/>
                  </a:lnTo>
                  <a:lnTo>
                    <a:pt x="5943" y="10491"/>
                  </a:lnTo>
                  <a:lnTo>
                    <a:pt x="6237" y="10418"/>
                  </a:lnTo>
                  <a:close/>
                  <a:moveTo>
                    <a:pt x="12583" y="9867"/>
                  </a:moveTo>
                  <a:lnTo>
                    <a:pt x="12509" y="9904"/>
                  </a:lnTo>
                  <a:lnTo>
                    <a:pt x="11519" y="10271"/>
                  </a:lnTo>
                  <a:lnTo>
                    <a:pt x="11115" y="10381"/>
                  </a:lnTo>
                  <a:lnTo>
                    <a:pt x="10932" y="10491"/>
                  </a:lnTo>
                  <a:lnTo>
                    <a:pt x="10859" y="10564"/>
                  </a:lnTo>
                  <a:lnTo>
                    <a:pt x="10785" y="10638"/>
                  </a:lnTo>
                  <a:lnTo>
                    <a:pt x="10785" y="10748"/>
                  </a:lnTo>
                  <a:lnTo>
                    <a:pt x="10822" y="10821"/>
                  </a:lnTo>
                  <a:lnTo>
                    <a:pt x="10859" y="10858"/>
                  </a:lnTo>
                  <a:lnTo>
                    <a:pt x="10859" y="10894"/>
                  </a:lnTo>
                  <a:lnTo>
                    <a:pt x="10895" y="11335"/>
                  </a:lnTo>
                  <a:lnTo>
                    <a:pt x="11005" y="11738"/>
                  </a:lnTo>
                  <a:lnTo>
                    <a:pt x="11005" y="11848"/>
                  </a:lnTo>
                  <a:lnTo>
                    <a:pt x="11079" y="11885"/>
                  </a:lnTo>
                  <a:lnTo>
                    <a:pt x="11152" y="11921"/>
                  </a:lnTo>
                  <a:lnTo>
                    <a:pt x="11225" y="11921"/>
                  </a:lnTo>
                  <a:lnTo>
                    <a:pt x="12142" y="11445"/>
                  </a:lnTo>
                  <a:lnTo>
                    <a:pt x="12986" y="10931"/>
                  </a:lnTo>
                  <a:lnTo>
                    <a:pt x="13060" y="10858"/>
                  </a:lnTo>
                  <a:lnTo>
                    <a:pt x="13096" y="10784"/>
                  </a:lnTo>
                  <a:lnTo>
                    <a:pt x="13096" y="10711"/>
                  </a:lnTo>
                  <a:lnTo>
                    <a:pt x="13060" y="10638"/>
                  </a:lnTo>
                  <a:lnTo>
                    <a:pt x="12876" y="10344"/>
                  </a:lnTo>
                  <a:lnTo>
                    <a:pt x="12766" y="10014"/>
                  </a:lnTo>
                  <a:lnTo>
                    <a:pt x="12729" y="9941"/>
                  </a:lnTo>
                  <a:lnTo>
                    <a:pt x="12656" y="9904"/>
                  </a:lnTo>
                  <a:lnTo>
                    <a:pt x="12583" y="9867"/>
                  </a:lnTo>
                  <a:close/>
                  <a:moveTo>
                    <a:pt x="6200" y="9977"/>
                  </a:moveTo>
                  <a:lnTo>
                    <a:pt x="5980" y="10014"/>
                  </a:lnTo>
                  <a:lnTo>
                    <a:pt x="5760" y="10087"/>
                  </a:lnTo>
                  <a:lnTo>
                    <a:pt x="5356" y="10234"/>
                  </a:lnTo>
                  <a:lnTo>
                    <a:pt x="4843" y="10381"/>
                  </a:lnTo>
                  <a:lnTo>
                    <a:pt x="4329" y="10564"/>
                  </a:lnTo>
                  <a:lnTo>
                    <a:pt x="4293" y="10601"/>
                  </a:lnTo>
                  <a:lnTo>
                    <a:pt x="4256" y="10638"/>
                  </a:lnTo>
                  <a:lnTo>
                    <a:pt x="4219" y="10784"/>
                  </a:lnTo>
                  <a:lnTo>
                    <a:pt x="4256" y="10894"/>
                  </a:lnTo>
                  <a:lnTo>
                    <a:pt x="4293" y="10931"/>
                  </a:lnTo>
                  <a:lnTo>
                    <a:pt x="4366" y="10968"/>
                  </a:lnTo>
                  <a:lnTo>
                    <a:pt x="4513" y="11298"/>
                  </a:lnTo>
                  <a:lnTo>
                    <a:pt x="4659" y="11701"/>
                  </a:lnTo>
                  <a:lnTo>
                    <a:pt x="4769" y="12142"/>
                  </a:lnTo>
                  <a:lnTo>
                    <a:pt x="4843" y="12215"/>
                  </a:lnTo>
                  <a:lnTo>
                    <a:pt x="4916" y="12252"/>
                  </a:lnTo>
                  <a:lnTo>
                    <a:pt x="4990" y="12252"/>
                  </a:lnTo>
                  <a:lnTo>
                    <a:pt x="5100" y="12215"/>
                  </a:lnTo>
                  <a:lnTo>
                    <a:pt x="5540" y="11921"/>
                  </a:lnTo>
                  <a:lnTo>
                    <a:pt x="5980" y="11665"/>
                  </a:lnTo>
                  <a:lnTo>
                    <a:pt x="6420" y="11445"/>
                  </a:lnTo>
                  <a:lnTo>
                    <a:pt x="6934" y="11225"/>
                  </a:lnTo>
                  <a:lnTo>
                    <a:pt x="6970" y="11188"/>
                  </a:lnTo>
                  <a:lnTo>
                    <a:pt x="7044" y="11114"/>
                  </a:lnTo>
                  <a:lnTo>
                    <a:pt x="7044" y="11041"/>
                  </a:lnTo>
                  <a:lnTo>
                    <a:pt x="7044" y="10931"/>
                  </a:lnTo>
                  <a:lnTo>
                    <a:pt x="6897" y="10601"/>
                  </a:lnTo>
                  <a:lnTo>
                    <a:pt x="6750" y="10307"/>
                  </a:lnTo>
                  <a:lnTo>
                    <a:pt x="6677" y="10161"/>
                  </a:lnTo>
                  <a:lnTo>
                    <a:pt x="6530" y="10051"/>
                  </a:lnTo>
                  <a:lnTo>
                    <a:pt x="6383" y="10014"/>
                  </a:lnTo>
                  <a:lnTo>
                    <a:pt x="6200" y="9977"/>
                  </a:lnTo>
                  <a:close/>
                  <a:moveTo>
                    <a:pt x="9832" y="11371"/>
                  </a:moveTo>
                  <a:lnTo>
                    <a:pt x="10125" y="11921"/>
                  </a:lnTo>
                  <a:lnTo>
                    <a:pt x="9721" y="12142"/>
                  </a:lnTo>
                  <a:lnTo>
                    <a:pt x="9318" y="12288"/>
                  </a:lnTo>
                  <a:lnTo>
                    <a:pt x="8914" y="12435"/>
                  </a:lnTo>
                  <a:lnTo>
                    <a:pt x="8511" y="12545"/>
                  </a:lnTo>
                  <a:lnTo>
                    <a:pt x="8328" y="12032"/>
                  </a:lnTo>
                  <a:lnTo>
                    <a:pt x="8694" y="11921"/>
                  </a:lnTo>
                  <a:lnTo>
                    <a:pt x="9098" y="11738"/>
                  </a:lnTo>
                  <a:lnTo>
                    <a:pt x="9832" y="11371"/>
                  </a:lnTo>
                  <a:close/>
                  <a:moveTo>
                    <a:pt x="9868" y="10894"/>
                  </a:moveTo>
                  <a:lnTo>
                    <a:pt x="8951" y="11298"/>
                  </a:lnTo>
                  <a:lnTo>
                    <a:pt x="8474" y="11481"/>
                  </a:lnTo>
                  <a:lnTo>
                    <a:pt x="8071" y="11738"/>
                  </a:lnTo>
                  <a:lnTo>
                    <a:pt x="7997" y="11738"/>
                  </a:lnTo>
                  <a:lnTo>
                    <a:pt x="7924" y="11775"/>
                  </a:lnTo>
                  <a:lnTo>
                    <a:pt x="7887" y="11885"/>
                  </a:lnTo>
                  <a:lnTo>
                    <a:pt x="7887" y="11958"/>
                  </a:lnTo>
                  <a:lnTo>
                    <a:pt x="8034" y="12398"/>
                  </a:lnTo>
                  <a:lnTo>
                    <a:pt x="8181" y="12839"/>
                  </a:lnTo>
                  <a:lnTo>
                    <a:pt x="8254" y="12949"/>
                  </a:lnTo>
                  <a:lnTo>
                    <a:pt x="8328" y="12985"/>
                  </a:lnTo>
                  <a:lnTo>
                    <a:pt x="8364" y="12985"/>
                  </a:lnTo>
                  <a:lnTo>
                    <a:pt x="8951" y="12839"/>
                  </a:lnTo>
                  <a:lnTo>
                    <a:pt x="9465" y="12655"/>
                  </a:lnTo>
                  <a:lnTo>
                    <a:pt x="10015" y="12472"/>
                  </a:lnTo>
                  <a:lnTo>
                    <a:pt x="10528" y="12215"/>
                  </a:lnTo>
                  <a:lnTo>
                    <a:pt x="10565" y="12142"/>
                  </a:lnTo>
                  <a:lnTo>
                    <a:pt x="10602" y="12105"/>
                  </a:lnTo>
                  <a:lnTo>
                    <a:pt x="10602" y="12032"/>
                  </a:lnTo>
                  <a:lnTo>
                    <a:pt x="10602" y="11958"/>
                  </a:lnTo>
                  <a:lnTo>
                    <a:pt x="10125" y="11041"/>
                  </a:lnTo>
                  <a:lnTo>
                    <a:pt x="10088" y="10968"/>
                  </a:lnTo>
                  <a:lnTo>
                    <a:pt x="10015" y="10894"/>
                  </a:lnTo>
                  <a:close/>
                  <a:moveTo>
                    <a:pt x="13133" y="12288"/>
                  </a:moveTo>
                  <a:lnTo>
                    <a:pt x="13243" y="12325"/>
                  </a:lnTo>
                  <a:lnTo>
                    <a:pt x="13353" y="12472"/>
                  </a:lnTo>
                  <a:lnTo>
                    <a:pt x="13610" y="12985"/>
                  </a:lnTo>
                  <a:lnTo>
                    <a:pt x="12839" y="13242"/>
                  </a:lnTo>
                  <a:lnTo>
                    <a:pt x="12106" y="13572"/>
                  </a:lnTo>
                  <a:lnTo>
                    <a:pt x="11996" y="13352"/>
                  </a:lnTo>
                  <a:lnTo>
                    <a:pt x="11886" y="13132"/>
                  </a:lnTo>
                  <a:lnTo>
                    <a:pt x="11739" y="12692"/>
                  </a:lnTo>
                  <a:lnTo>
                    <a:pt x="12032" y="12618"/>
                  </a:lnTo>
                  <a:lnTo>
                    <a:pt x="12289" y="12545"/>
                  </a:lnTo>
                  <a:lnTo>
                    <a:pt x="12839" y="12362"/>
                  </a:lnTo>
                  <a:lnTo>
                    <a:pt x="13023" y="12288"/>
                  </a:lnTo>
                  <a:close/>
                  <a:moveTo>
                    <a:pt x="7044" y="12325"/>
                  </a:moveTo>
                  <a:lnTo>
                    <a:pt x="7337" y="13022"/>
                  </a:lnTo>
                  <a:lnTo>
                    <a:pt x="5833" y="13792"/>
                  </a:lnTo>
                  <a:lnTo>
                    <a:pt x="5613" y="13132"/>
                  </a:lnTo>
                  <a:lnTo>
                    <a:pt x="5943" y="12875"/>
                  </a:lnTo>
                  <a:lnTo>
                    <a:pt x="6273" y="12655"/>
                  </a:lnTo>
                  <a:lnTo>
                    <a:pt x="6677" y="12472"/>
                  </a:lnTo>
                  <a:lnTo>
                    <a:pt x="7044" y="12325"/>
                  </a:lnTo>
                  <a:close/>
                  <a:moveTo>
                    <a:pt x="13060" y="11885"/>
                  </a:moveTo>
                  <a:lnTo>
                    <a:pt x="12839" y="11921"/>
                  </a:lnTo>
                  <a:lnTo>
                    <a:pt x="12473" y="12068"/>
                  </a:lnTo>
                  <a:lnTo>
                    <a:pt x="11922" y="12215"/>
                  </a:lnTo>
                  <a:lnTo>
                    <a:pt x="11666" y="12288"/>
                  </a:lnTo>
                  <a:lnTo>
                    <a:pt x="11446" y="12398"/>
                  </a:lnTo>
                  <a:lnTo>
                    <a:pt x="11372" y="12435"/>
                  </a:lnTo>
                  <a:lnTo>
                    <a:pt x="11372" y="12472"/>
                  </a:lnTo>
                  <a:lnTo>
                    <a:pt x="11372" y="12582"/>
                  </a:lnTo>
                  <a:lnTo>
                    <a:pt x="11446" y="12655"/>
                  </a:lnTo>
                  <a:lnTo>
                    <a:pt x="11519" y="12692"/>
                  </a:lnTo>
                  <a:lnTo>
                    <a:pt x="11482" y="12839"/>
                  </a:lnTo>
                  <a:lnTo>
                    <a:pt x="11482" y="13022"/>
                  </a:lnTo>
                  <a:lnTo>
                    <a:pt x="11519" y="13169"/>
                  </a:lnTo>
                  <a:lnTo>
                    <a:pt x="11556" y="13315"/>
                  </a:lnTo>
                  <a:lnTo>
                    <a:pt x="11702" y="13646"/>
                  </a:lnTo>
                  <a:lnTo>
                    <a:pt x="11886" y="13902"/>
                  </a:lnTo>
                  <a:lnTo>
                    <a:pt x="11996" y="13976"/>
                  </a:lnTo>
                  <a:lnTo>
                    <a:pt x="12106" y="13976"/>
                  </a:lnTo>
                  <a:lnTo>
                    <a:pt x="13023" y="13609"/>
                  </a:lnTo>
                  <a:lnTo>
                    <a:pt x="13940" y="13279"/>
                  </a:lnTo>
                  <a:lnTo>
                    <a:pt x="14013" y="13205"/>
                  </a:lnTo>
                  <a:lnTo>
                    <a:pt x="14050" y="13169"/>
                  </a:lnTo>
                  <a:lnTo>
                    <a:pt x="14087" y="13095"/>
                  </a:lnTo>
                  <a:lnTo>
                    <a:pt x="14050" y="13022"/>
                  </a:lnTo>
                  <a:lnTo>
                    <a:pt x="13646" y="12142"/>
                  </a:lnTo>
                  <a:lnTo>
                    <a:pt x="13573" y="12032"/>
                  </a:lnTo>
                  <a:lnTo>
                    <a:pt x="13463" y="11958"/>
                  </a:lnTo>
                  <a:lnTo>
                    <a:pt x="13353" y="11885"/>
                  </a:lnTo>
                  <a:close/>
                  <a:moveTo>
                    <a:pt x="7190" y="11848"/>
                  </a:moveTo>
                  <a:lnTo>
                    <a:pt x="7117" y="11885"/>
                  </a:lnTo>
                  <a:lnTo>
                    <a:pt x="6640" y="12032"/>
                  </a:lnTo>
                  <a:lnTo>
                    <a:pt x="6163" y="12215"/>
                  </a:lnTo>
                  <a:lnTo>
                    <a:pt x="5723" y="12508"/>
                  </a:lnTo>
                  <a:lnTo>
                    <a:pt x="5320" y="12802"/>
                  </a:lnTo>
                  <a:lnTo>
                    <a:pt x="5246" y="12839"/>
                  </a:lnTo>
                  <a:lnTo>
                    <a:pt x="5210" y="12875"/>
                  </a:lnTo>
                  <a:lnTo>
                    <a:pt x="5173" y="12912"/>
                  </a:lnTo>
                  <a:lnTo>
                    <a:pt x="5173" y="12985"/>
                  </a:lnTo>
                  <a:lnTo>
                    <a:pt x="5246" y="13279"/>
                  </a:lnTo>
                  <a:lnTo>
                    <a:pt x="5320" y="13572"/>
                  </a:lnTo>
                  <a:lnTo>
                    <a:pt x="5540" y="14159"/>
                  </a:lnTo>
                  <a:lnTo>
                    <a:pt x="5576" y="14196"/>
                  </a:lnTo>
                  <a:lnTo>
                    <a:pt x="5650" y="14269"/>
                  </a:lnTo>
                  <a:lnTo>
                    <a:pt x="5797" y="14269"/>
                  </a:lnTo>
                  <a:lnTo>
                    <a:pt x="7667" y="13315"/>
                  </a:lnTo>
                  <a:lnTo>
                    <a:pt x="7741" y="13279"/>
                  </a:lnTo>
                  <a:lnTo>
                    <a:pt x="7777" y="13205"/>
                  </a:lnTo>
                  <a:lnTo>
                    <a:pt x="7814" y="13132"/>
                  </a:lnTo>
                  <a:lnTo>
                    <a:pt x="7777" y="13059"/>
                  </a:lnTo>
                  <a:lnTo>
                    <a:pt x="7374" y="11995"/>
                  </a:lnTo>
                  <a:lnTo>
                    <a:pt x="7337" y="11921"/>
                  </a:lnTo>
                  <a:lnTo>
                    <a:pt x="7264" y="11885"/>
                  </a:lnTo>
                  <a:lnTo>
                    <a:pt x="7190" y="11848"/>
                  </a:lnTo>
                  <a:close/>
                  <a:moveTo>
                    <a:pt x="10528" y="13279"/>
                  </a:moveTo>
                  <a:lnTo>
                    <a:pt x="10895" y="13976"/>
                  </a:lnTo>
                  <a:lnTo>
                    <a:pt x="9318" y="14599"/>
                  </a:lnTo>
                  <a:lnTo>
                    <a:pt x="9025" y="13902"/>
                  </a:lnTo>
                  <a:lnTo>
                    <a:pt x="9098" y="13829"/>
                  </a:lnTo>
                  <a:lnTo>
                    <a:pt x="9098" y="13792"/>
                  </a:lnTo>
                  <a:lnTo>
                    <a:pt x="9135" y="13756"/>
                  </a:lnTo>
                  <a:lnTo>
                    <a:pt x="9465" y="13609"/>
                  </a:lnTo>
                  <a:lnTo>
                    <a:pt x="9758" y="13535"/>
                  </a:lnTo>
                  <a:lnTo>
                    <a:pt x="10528" y="13279"/>
                  </a:lnTo>
                  <a:close/>
                  <a:moveTo>
                    <a:pt x="10639" y="12839"/>
                  </a:moveTo>
                  <a:lnTo>
                    <a:pt x="10565" y="12875"/>
                  </a:lnTo>
                  <a:lnTo>
                    <a:pt x="9501" y="13242"/>
                  </a:lnTo>
                  <a:lnTo>
                    <a:pt x="9061" y="13352"/>
                  </a:lnTo>
                  <a:lnTo>
                    <a:pt x="8878" y="13462"/>
                  </a:lnTo>
                  <a:lnTo>
                    <a:pt x="8768" y="13499"/>
                  </a:lnTo>
                  <a:lnTo>
                    <a:pt x="8731" y="13572"/>
                  </a:lnTo>
                  <a:lnTo>
                    <a:pt x="8658" y="13682"/>
                  </a:lnTo>
                  <a:lnTo>
                    <a:pt x="8694" y="13829"/>
                  </a:lnTo>
                  <a:lnTo>
                    <a:pt x="8731" y="13866"/>
                  </a:lnTo>
                  <a:lnTo>
                    <a:pt x="8731" y="13902"/>
                  </a:lnTo>
                  <a:lnTo>
                    <a:pt x="8768" y="14159"/>
                  </a:lnTo>
                  <a:lnTo>
                    <a:pt x="8841" y="14416"/>
                  </a:lnTo>
                  <a:lnTo>
                    <a:pt x="9025" y="14893"/>
                  </a:lnTo>
                  <a:lnTo>
                    <a:pt x="9098" y="14929"/>
                  </a:lnTo>
                  <a:lnTo>
                    <a:pt x="9135" y="14966"/>
                  </a:lnTo>
                  <a:lnTo>
                    <a:pt x="9208" y="15003"/>
                  </a:lnTo>
                  <a:lnTo>
                    <a:pt x="9281" y="15003"/>
                  </a:lnTo>
                  <a:lnTo>
                    <a:pt x="11225" y="14269"/>
                  </a:lnTo>
                  <a:lnTo>
                    <a:pt x="11262" y="14232"/>
                  </a:lnTo>
                  <a:lnTo>
                    <a:pt x="11299" y="14159"/>
                  </a:lnTo>
                  <a:lnTo>
                    <a:pt x="11335" y="14086"/>
                  </a:lnTo>
                  <a:lnTo>
                    <a:pt x="11335" y="14012"/>
                  </a:lnTo>
                  <a:lnTo>
                    <a:pt x="10822" y="12985"/>
                  </a:lnTo>
                  <a:lnTo>
                    <a:pt x="10785" y="12912"/>
                  </a:lnTo>
                  <a:lnTo>
                    <a:pt x="10712" y="12875"/>
                  </a:lnTo>
                  <a:lnTo>
                    <a:pt x="10639" y="12839"/>
                  </a:lnTo>
                  <a:close/>
                  <a:moveTo>
                    <a:pt x="7997" y="14342"/>
                  </a:moveTo>
                  <a:lnTo>
                    <a:pt x="8107" y="14489"/>
                  </a:lnTo>
                  <a:lnTo>
                    <a:pt x="8144" y="14599"/>
                  </a:lnTo>
                  <a:lnTo>
                    <a:pt x="8107" y="14746"/>
                  </a:lnTo>
                  <a:lnTo>
                    <a:pt x="8034" y="14893"/>
                  </a:lnTo>
                  <a:lnTo>
                    <a:pt x="7924" y="15003"/>
                  </a:lnTo>
                  <a:lnTo>
                    <a:pt x="7814" y="15149"/>
                  </a:lnTo>
                  <a:lnTo>
                    <a:pt x="7557" y="15296"/>
                  </a:lnTo>
                  <a:lnTo>
                    <a:pt x="7044" y="15516"/>
                  </a:lnTo>
                  <a:lnTo>
                    <a:pt x="6787" y="15590"/>
                  </a:lnTo>
                  <a:lnTo>
                    <a:pt x="6567" y="15736"/>
                  </a:lnTo>
                  <a:lnTo>
                    <a:pt x="6310" y="15113"/>
                  </a:lnTo>
                  <a:lnTo>
                    <a:pt x="6383" y="15076"/>
                  </a:lnTo>
                  <a:lnTo>
                    <a:pt x="6457" y="14966"/>
                  </a:lnTo>
                  <a:lnTo>
                    <a:pt x="6457" y="14929"/>
                  </a:lnTo>
                  <a:lnTo>
                    <a:pt x="6530" y="15003"/>
                  </a:lnTo>
                  <a:lnTo>
                    <a:pt x="6604" y="14966"/>
                  </a:lnTo>
                  <a:lnTo>
                    <a:pt x="6787" y="14929"/>
                  </a:lnTo>
                  <a:lnTo>
                    <a:pt x="7227" y="14783"/>
                  </a:lnTo>
                  <a:lnTo>
                    <a:pt x="7631" y="14599"/>
                  </a:lnTo>
                  <a:lnTo>
                    <a:pt x="7997" y="14342"/>
                  </a:lnTo>
                  <a:close/>
                  <a:moveTo>
                    <a:pt x="15150" y="15370"/>
                  </a:moveTo>
                  <a:lnTo>
                    <a:pt x="15150" y="15443"/>
                  </a:lnTo>
                  <a:lnTo>
                    <a:pt x="15224" y="15480"/>
                  </a:lnTo>
                  <a:lnTo>
                    <a:pt x="15260" y="15516"/>
                  </a:lnTo>
                  <a:lnTo>
                    <a:pt x="15150" y="15736"/>
                  </a:lnTo>
                  <a:lnTo>
                    <a:pt x="15004" y="15993"/>
                  </a:lnTo>
                  <a:lnTo>
                    <a:pt x="14857" y="15626"/>
                  </a:lnTo>
                  <a:lnTo>
                    <a:pt x="15150" y="15370"/>
                  </a:lnTo>
                  <a:close/>
                  <a:moveTo>
                    <a:pt x="7997" y="13902"/>
                  </a:moveTo>
                  <a:lnTo>
                    <a:pt x="7887" y="13939"/>
                  </a:lnTo>
                  <a:lnTo>
                    <a:pt x="7631" y="14122"/>
                  </a:lnTo>
                  <a:lnTo>
                    <a:pt x="7337" y="14269"/>
                  </a:lnTo>
                  <a:lnTo>
                    <a:pt x="7044" y="14416"/>
                  </a:lnTo>
                  <a:lnTo>
                    <a:pt x="6750" y="14526"/>
                  </a:lnTo>
                  <a:lnTo>
                    <a:pt x="6347" y="14599"/>
                  </a:lnTo>
                  <a:lnTo>
                    <a:pt x="6163" y="14673"/>
                  </a:lnTo>
                  <a:lnTo>
                    <a:pt x="6090" y="14746"/>
                  </a:lnTo>
                  <a:lnTo>
                    <a:pt x="6017" y="14819"/>
                  </a:lnTo>
                  <a:lnTo>
                    <a:pt x="6017" y="14929"/>
                  </a:lnTo>
                  <a:lnTo>
                    <a:pt x="5943" y="15003"/>
                  </a:lnTo>
                  <a:lnTo>
                    <a:pt x="5943" y="15113"/>
                  </a:lnTo>
                  <a:lnTo>
                    <a:pt x="6127" y="15590"/>
                  </a:lnTo>
                  <a:lnTo>
                    <a:pt x="6273" y="16103"/>
                  </a:lnTo>
                  <a:lnTo>
                    <a:pt x="6347" y="16177"/>
                  </a:lnTo>
                  <a:lnTo>
                    <a:pt x="6420" y="16213"/>
                  </a:lnTo>
                  <a:lnTo>
                    <a:pt x="6493" y="16213"/>
                  </a:lnTo>
                  <a:lnTo>
                    <a:pt x="6567" y="16177"/>
                  </a:lnTo>
                  <a:lnTo>
                    <a:pt x="6787" y="16030"/>
                  </a:lnTo>
                  <a:lnTo>
                    <a:pt x="7007" y="15920"/>
                  </a:lnTo>
                  <a:lnTo>
                    <a:pt x="7484" y="15736"/>
                  </a:lnTo>
                  <a:lnTo>
                    <a:pt x="7704" y="15663"/>
                  </a:lnTo>
                  <a:lnTo>
                    <a:pt x="7924" y="15553"/>
                  </a:lnTo>
                  <a:lnTo>
                    <a:pt x="8144" y="15406"/>
                  </a:lnTo>
                  <a:lnTo>
                    <a:pt x="8328" y="15223"/>
                  </a:lnTo>
                  <a:lnTo>
                    <a:pt x="8438" y="15076"/>
                  </a:lnTo>
                  <a:lnTo>
                    <a:pt x="8511" y="14893"/>
                  </a:lnTo>
                  <a:lnTo>
                    <a:pt x="8511" y="14709"/>
                  </a:lnTo>
                  <a:lnTo>
                    <a:pt x="8511" y="14526"/>
                  </a:lnTo>
                  <a:lnTo>
                    <a:pt x="8474" y="14342"/>
                  </a:lnTo>
                  <a:lnTo>
                    <a:pt x="8364" y="14159"/>
                  </a:lnTo>
                  <a:lnTo>
                    <a:pt x="8254" y="14049"/>
                  </a:lnTo>
                  <a:lnTo>
                    <a:pt x="8071" y="13939"/>
                  </a:lnTo>
                  <a:lnTo>
                    <a:pt x="7997" y="13902"/>
                  </a:lnTo>
                  <a:close/>
                  <a:moveTo>
                    <a:pt x="14710" y="15736"/>
                  </a:moveTo>
                  <a:lnTo>
                    <a:pt x="14747" y="15993"/>
                  </a:lnTo>
                  <a:lnTo>
                    <a:pt x="14820" y="16250"/>
                  </a:lnTo>
                  <a:lnTo>
                    <a:pt x="14490" y="16507"/>
                  </a:lnTo>
                  <a:lnTo>
                    <a:pt x="14417" y="16397"/>
                  </a:lnTo>
                  <a:lnTo>
                    <a:pt x="14307" y="15993"/>
                  </a:lnTo>
                  <a:lnTo>
                    <a:pt x="14380" y="15956"/>
                  </a:lnTo>
                  <a:lnTo>
                    <a:pt x="14710" y="15736"/>
                  </a:lnTo>
                  <a:close/>
                  <a:moveTo>
                    <a:pt x="14123" y="16103"/>
                  </a:moveTo>
                  <a:lnTo>
                    <a:pt x="14160" y="16397"/>
                  </a:lnTo>
                  <a:lnTo>
                    <a:pt x="14233" y="16690"/>
                  </a:lnTo>
                  <a:lnTo>
                    <a:pt x="13830" y="16873"/>
                  </a:lnTo>
                  <a:lnTo>
                    <a:pt x="13720" y="16727"/>
                  </a:lnTo>
                  <a:lnTo>
                    <a:pt x="13500" y="16433"/>
                  </a:lnTo>
                  <a:lnTo>
                    <a:pt x="14123" y="16103"/>
                  </a:lnTo>
                  <a:close/>
                  <a:moveTo>
                    <a:pt x="13426" y="16470"/>
                  </a:moveTo>
                  <a:lnTo>
                    <a:pt x="13500" y="16727"/>
                  </a:lnTo>
                  <a:lnTo>
                    <a:pt x="13536" y="16873"/>
                  </a:lnTo>
                  <a:lnTo>
                    <a:pt x="13573" y="16984"/>
                  </a:lnTo>
                  <a:lnTo>
                    <a:pt x="13096" y="17167"/>
                  </a:lnTo>
                  <a:lnTo>
                    <a:pt x="12986" y="17057"/>
                  </a:lnTo>
                  <a:lnTo>
                    <a:pt x="12876" y="16873"/>
                  </a:lnTo>
                  <a:lnTo>
                    <a:pt x="12839" y="16727"/>
                  </a:lnTo>
                  <a:lnTo>
                    <a:pt x="13426" y="16470"/>
                  </a:lnTo>
                  <a:close/>
                  <a:moveTo>
                    <a:pt x="12583" y="16837"/>
                  </a:moveTo>
                  <a:lnTo>
                    <a:pt x="12656" y="17094"/>
                  </a:lnTo>
                  <a:lnTo>
                    <a:pt x="12803" y="17277"/>
                  </a:lnTo>
                  <a:lnTo>
                    <a:pt x="12399" y="17460"/>
                  </a:lnTo>
                  <a:lnTo>
                    <a:pt x="12326" y="17387"/>
                  </a:lnTo>
                  <a:lnTo>
                    <a:pt x="12253" y="17277"/>
                  </a:lnTo>
                  <a:lnTo>
                    <a:pt x="12216" y="17167"/>
                  </a:lnTo>
                  <a:lnTo>
                    <a:pt x="12216" y="17020"/>
                  </a:lnTo>
                  <a:lnTo>
                    <a:pt x="12583" y="16837"/>
                  </a:lnTo>
                  <a:close/>
                  <a:moveTo>
                    <a:pt x="12032" y="17094"/>
                  </a:moveTo>
                  <a:lnTo>
                    <a:pt x="11996" y="17240"/>
                  </a:lnTo>
                  <a:lnTo>
                    <a:pt x="12032" y="17387"/>
                  </a:lnTo>
                  <a:lnTo>
                    <a:pt x="12106" y="17570"/>
                  </a:lnTo>
                  <a:lnTo>
                    <a:pt x="11812" y="17644"/>
                  </a:lnTo>
                  <a:lnTo>
                    <a:pt x="11776" y="17644"/>
                  </a:lnTo>
                  <a:lnTo>
                    <a:pt x="11739" y="17497"/>
                  </a:lnTo>
                  <a:lnTo>
                    <a:pt x="11666" y="17240"/>
                  </a:lnTo>
                  <a:lnTo>
                    <a:pt x="12032" y="17094"/>
                  </a:lnTo>
                  <a:close/>
                  <a:moveTo>
                    <a:pt x="11446" y="17350"/>
                  </a:moveTo>
                  <a:lnTo>
                    <a:pt x="11482" y="17607"/>
                  </a:lnTo>
                  <a:lnTo>
                    <a:pt x="11519" y="17791"/>
                  </a:lnTo>
                  <a:lnTo>
                    <a:pt x="11189" y="17901"/>
                  </a:lnTo>
                  <a:lnTo>
                    <a:pt x="11115" y="17937"/>
                  </a:lnTo>
                  <a:lnTo>
                    <a:pt x="11115" y="17864"/>
                  </a:lnTo>
                  <a:lnTo>
                    <a:pt x="11115" y="17827"/>
                  </a:lnTo>
                  <a:lnTo>
                    <a:pt x="11115" y="17717"/>
                  </a:lnTo>
                  <a:lnTo>
                    <a:pt x="11005" y="17607"/>
                  </a:lnTo>
                  <a:lnTo>
                    <a:pt x="10969" y="17534"/>
                  </a:lnTo>
                  <a:lnTo>
                    <a:pt x="11446" y="17350"/>
                  </a:lnTo>
                  <a:close/>
                  <a:moveTo>
                    <a:pt x="10639" y="17644"/>
                  </a:moveTo>
                  <a:lnTo>
                    <a:pt x="10749" y="17791"/>
                  </a:lnTo>
                  <a:lnTo>
                    <a:pt x="10859" y="17901"/>
                  </a:lnTo>
                  <a:lnTo>
                    <a:pt x="10932" y="17974"/>
                  </a:lnTo>
                  <a:lnTo>
                    <a:pt x="10969" y="17974"/>
                  </a:lnTo>
                  <a:lnTo>
                    <a:pt x="10455" y="18194"/>
                  </a:lnTo>
                  <a:lnTo>
                    <a:pt x="10418" y="18121"/>
                  </a:lnTo>
                  <a:lnTo>
                    <a:pt x="10345" y="18121"/>
                  </a:lnTo>
                  <a:lnTo>
                    <a:pt x="10235" y="18157"/>
                  </a:lnTo>
                  <a:lnTo>
                    <a:pt x="10162" y="17901"/>
                  </a:lnTo>
                  <a:lnTo>
                    <a:pt x="10125" y="17827"/>
                  </a:lnTo>
                  <a:lnTo>
                    <a:pt x="10639" y="17644"/>
                  </a:lnTo>
                  <a:close/>
                  <a:moveTo>
                    <a:pt x="10272" y="440"/>
                  </a:moveTo>
                  <a:lnTo>
                    <a:pt x="10455" y="477"/>
                  </a:lnTo>
                  <a:lnTo>
                    <a:pt x="10565" y="550"/>
                  </a:lnTo>
                  <a:lnTo>
                    <a:pt x="10675" y="624"/>
                  </a:lnTo>
                  <a:lnTo>
                    <a:pt x="10785" y="734"/>
                  </a:lnTo>
                  <a:lnTo>
                    <a:pt x="10969" y="990"/>
                  </a:lnTo>
                  <a:lnTo>
                    <a:pt x="11005" y="1210"/>
                  </a:lnTo>
                  <a:lnTo>
                    <a:pt x="11042" y="1431"/>
                  </a:lnTo>
                  <a:lnTo>
                    <a:pt x="11335" y="2348"/>
                  </a:lnTo>
                  <a:lnTo>
                    <a:pt x="11886" y="3998"/>
                  </a:lnTo>
                  <a:lnTo>
                    <a:pt x="13060" y="7300"/>
                  </a:lnTo>
                  <a:lnTo>
                    <a:pt x="14233" y="10564"/>
                  </a:lnTo>
                  <a:lnTo>
                    <a:pt x="14857" y="12215"/>
                  </a:lnTo>
                  <a:lnTo>
                    <a:pt x="15187" y="13095"/>
                  </a:lnTo>
                  <a:lnTo>
                    <a:pt x="15407" y="13646"/>
                  </a:lnTo>
                  <a:lnTo>
                    <a:pt x="15334" y="13682"/>
                  </a:lnTo>
                  <a:lnTo>
                    <a:pt x="15297" y="13829"/>
                  </a:lnTo>
                  <a:lnTo>
                    <a:pt x="15297" y="13939"/>
                  </a:lnTo>
                  <a:lnTo>
                    <a:pt x="15260" y="14196"/>
                  </a:lnTo>
                  <a:lnTo>
                    <a:pt x="15224" y="14379"/>
                  </a:lnTo>
                  <a:lnTo>
                    <a:pt x="15187" y="14526"/>
                  </a:lnTo>
                  <a:lnTo>
                    <a:pt x="15004" y="14856"/>
                  </a:lnTo>
                  <a:lnTo>
                    <a:pt x="14747" y="15149"/>
                  </a:lnTo>
                  <a:lnTo>
                    <a:pt x="14453" y="15370"/>
                  </a:lnTo>
                  <a:lnTo>
                    <a:pt x="14123" y="15590"/>
                  </a:lnTo>
                  <a:lnTo>
                    <a:pt x="13793" y="15773"/>
                  </a:lnTo>
                  <a:lnTo>
                    <a:pt x="13060" y="16140"/>
                  </a:lnTo>
                  <a:lnTo>
                    <a:pt x="12326" y="16470"/>
                  </a:lnTo>
                  <a:lnTo>
                    <a:pt x="10859" y="17094"/>
                  </a:lnTo>
                  <a:lnTo>
                    <a:pt x="10015" y="17424"/>
                  </a:lnTo>
                  <a:lnTo>
                    <a:pt x="9978" y="17387"/>
                  </a:lnTo>
                  <a:lnTo>
                    <a:pt x="9942" y="17387"/>
                  </a:lnTo>
                  <a:lnTo>
                    <a:pt x="9905" y="17424"/>
                  </a:lnTo>
                  <a:lnTo>
                    <a:pt x="9905" y="17460"/>
                  </a:lnTo>
                  <a:lnTo>
                    <a:pt x="8841" y="17791"/>
                  </a:lnTo>
                  <a:lnTo>
                    <a:pt x="7777" y="18121"/>
                  </a:lnTo>
                  <a:lnTo>
                    <a:pt x="6970" y="18304"/>
                  </a:lnTo>
                  <a:lnTo>
                    <a:pt x="6163" y="18487"/>
                  </a:lnTo>
                  <a:lnTo>
                    <a:pt x="5797" y="18524"/>
                  </a:lnTo>
                  <a:lnTo>
                    <a:pt x="5613" y="18524"/>
                  </a:lnTo>
                  <a:lnTo>
                    <a:pt x="5430" y="18451"/>
                  </a:lnTo>
                  <a:lnTo>
                    <a:pt x="5283" y="18377"/>
                  </a:lnTo>
                  <a:lnTo>
                    <a:pt x="5173" y="18231"/>
                  </a:lnTo>
                  <a:lnTo>
                    <a:pt x="5063" y="18121"/>
                  </a:lnTo>
                  <a:lnTo>
                    <a:pt x="4953" y="17974"/>
                  </a:lnTo>
                  <a:lnTo>
                    <a:pt x="4879" y="17680"/>
                  </a:lnTo>
                  <a:lnTo>
                    <a:pt x="4769" y="17387"/>
                  </a:lnTo>
                  <a:lnTo>
                    <a:pt x="4476" y="16507"/>
                  </a:lnTo>
                  <a:lnTo>
                    <a:pt x="3926" y="14819"/>
                  </a:lnTo>
                  <a:lnTo>
                    <a:pt x="3376" y="13169"/>
                  </a:lnTo>
                  <a:lnTo>
                    <a:pt x="2752" y="11518"/>
                  </a:lnTo>
                  <a:lnTo>
                    <a:pt x="2165" y="9867"/>
                  </a:lnTo>
                  <a:lnTo>
                    <a:pt x="1505" y="8253"/>
                  </a:lnTo>
                  <a:lnTo>
                    <a:pt x="845" y="6603"/>
                  </a:lnTo>
                  <a:lnTo>
                    <a:pt x="588" y="6052"/>
                  </a:lnTo>
                  <a:lnTo>
                    <a:pt x="478" y="5796"/>
                  </a:lnTo>
                  <a:lnTo>
                    <a:pt x="331" y="5539"/>
                  </a:lnTo>
                  <a:lnTo>
                    <a:pt x="368" y="5502"/>
                  </a:lnTo>
                  <a:lnTo>
                    <a:pt x="404" y="5429"/>
                  </a:lnTo>
                  <a:lnTo>
                    <a:pt x="368" y="5209"/>
                  </a:lnTo>
                  <a:lnTo>
                    <a:pt x="404" y="5025"/>
                  </a:lnTo>
                  <a:lnTo>
                    <a:pt x="404" y="4879"/>
                  </a:lnTo>
                  <a:lnTo>
                    <a:pt x="478" y="4695"/>
                  </a:lnTo>
                  <a:lnTo>
                    <a:pt x="624" y="4402"/>
                  </a:lnTo>
                  <a:lnTo>
                    <a:pt x="845" y="4145"/>
                  </a:lnTo>
                  <a:lnTo>
                    <a:pt x="1101" y="3888"/>
                  </a:lnTo>
                  <a:lnTo>
                    <a:pt x="1395" y="3668"/>
                  </a:lnTo>
                  <a:lnTo>
                    <a:pt x="1725" y="3485"/>
                  </a:lnTo>
                  <a:lnTo>
                    <a:pt x="2018" y="3301"/>
                  </a:lnTo>
                  <a:lnTo>
                    <a:pt x="2789" y="2935"/>
                  </a:lnTo>
                  <a:lnTo>
                    <a:pt x="3596" y="2641"/>
                  </a:lnTo>
                  <a:lnTo>
                    <a:pt x="5210" y="2017"/>
                  </a:lnTo>
                  <a:lnTo>
                    <a:pt x="6787" y="1394"/>
                  </a:lnTo>
                  <a:lnTo>
                    <a:pt x="7557" y="1100"/>
                  </a:lnTo>
                  <a:lnTo>
                    <a:pt x="8364" y="807"/>
                  </a:lnTo>
                  <a:lnTo>
                    <a:pt x="9135" y="587"/>
                  </a:lnTo>
                  <a:lnTo>
                    <a:pt x="9538" y="514"/>
                  </a:lnTo>
                  <a:lnTo>
                    <a:pt x="9942" y="440"/>
                  </a:lnTo>
                  <a:close/>
                  <a:moveTo>
                    <a:pt x="9868" y="17937"/>
                  </a:moveTo>
                  <a:lnTo>
                    <a:pt x="9868" y="17974"/>
                  </a:lnTo>
                  <a:lnTo>
                    <a:pt x="9905" y="18157"/>
                  </a:lnTo>
                  <a:lnTo>
                    <a:pt x="10015" y="18341"/>
                  </a:lnTo>
                  <a:lnTo>
                    <a:pt x="9575" y="18524"/>
                  </a:lnTo>
                  <a:lnTo>
                    <a:pt x="9575" y="18487"/>
                  </a:lnTo>
                  <a:lnTo>
                    <a:pt x="9538" y="18341"/>
                  </a:lnTo>
                  <a:lnTo>
                    <a:pt x="9465" y="18231"/>
                  </a:lnTo>
                  <a:lnTo>
                    <a:pt x="9391" y="18084"/>
                  </a:lnTo>
                  <a:lnTo>
                    <a:pt x="9868" y="17937"/>
                  </a:lnTo>
                  <a:close/>
                  <a:moveTo>
                    <a:pt x="9098" y="18194"/>
                  </a:moveTo>
                  <a:lnTo>
                    <a:pt x="9171" y="18414"/>
                  </a:lnTo>
                  <a:lnTo>
                    <a:pt x="9245" y="18524"/>
                  </a:lnTo>
                  <a:lnTo>
                    <a:pt x="9318" y="18598"/>
                  </a:lnTo>
                  <a:lnTo>
                    <a:pt x="8841" y="18781"/>
                  </a:lnTo>
                  <a:lnTo>
                    <a:pt x="8768" y="18708"/>
                  </a:lnTo>
                  <a:lnTo>
                    <a:pt x="8694" y="18598"/>
                  </a:lnTo>
                  <a:lnTo>
                    <a:pt x="8621" y="18487"/>
                  </a:lnTo>
                  <a:lnTo>
                    <a:pt x="8584" y="18341"/>
                  </a:lnTo>
                  <a:lnTo>
                    <a:pt x="9098" y="18194"/>
                  </a:lnTo>
                  <a:close/>
                  <a:moveTo>
                    <a:pt x="8254" y="18414"/>
                  </a:moveTo>
                  <a:lnTo>
                    <a:pt x="8291" y="18561"/>
                  </a:lnTo>
                  <a:lnTo>
                    <a:pt x="8364" y="18744"/>
                  </a:lnTo>
                  <a:lnTo>
                    <a:pt x="8511" y="18928"/>
                  </a:lnTo>
                  <a:lnTo>
                    <a:pt x="8181" y="19038"/>
                  </a:lnTo>
                  <a:lnTo>
                    <a:pt x="8144" y="18964"/>
                  </a:lnTo>
                  <a:lnTo>
                    <a:pt x="8107" y="18928"/>
                  </a:lnTo>
                  <a:lnTo>
                    <a:pt x="7997" y="18854"/>
                  </a:lnTo>
                  <a:lnTo>
                    <a:pt x="7961" y="18818"/>
                  </a:lnTo>
                  <a:lnTo>
                    <a:pt x="7851" y="18634"/>
                  </a:lnTo>
                  <a:lnTo>
                    <a:pt x="7851" y="18561"/>
                  </a:lnTo>
                  <a:lnTo>
                    <a:pt x="8254" y="18414"/>
                  </a:lnTo>
                  <a:close/>
                  <a:moveTo>
                    <a:pt x="5246" y="18818"/>
                  </a:moveTo>
                  <a:lnTo>
                    <a:pt x="5430" y="18891"/>
                  </a:lnTo>
                  <a:lnTo>
                    <a:pt x="5650" y="18928"/>
                  </a:lnTo>
                  <a:lnTo>
                    <a:pt x="5870" y="18964"/>
                  </a:lnTo>
                  <a:lnTo>
                    <a:pt x="5943" y="19221"/>
                  </a:lnTo>
                  <a:lnTo>
                    <a:pt x="5760" y="19148"/>
                  </a:lnTo>
                  <a:lnTo>
                    <a:pt x="5576" y="19038"/>
                  </a:lnTo>
                  <a:lnTo>
                    <a:pt x="5393" y="18928"/>
                  </a:lnTo>
                  <a:lnTo>
                    <a:pt x="5246" y="18818"/>
                  </a:lnTo>
                  <a:close/>
                  <a:moveTo>
                    <a:pt x="7557" y="18634"/>
                  </a:moveTo>
                  <a:lnTo>
                    <a:pt x="7557" y="18781"/>
                  </a:lnTo>
                  <a:lnTo>
                    <a:pt x="7631" y="18928"/>
                  </a:lnTo>
                  <a:lnTo>
                    <a:pt x="7704" y="19038"/>
                  </a:lnTo>
                  <a:lnTo>
                    <a:pt x="7777" y="19148"/>
                  </a:lnTo>
                  <a:lnTo>
                    <a:pt x="7704" y="19184"/>
                  </a:lnTo>
                  <a:lnTo>
                    <a:pt x="7227" y="19294"/>
                  </a:lnTo>
                  <a:lnTo>
                    <a:pt x="7154" y="19184"/>
                  </a:lnTo>
                  <a:lnTo>
                    <a:pt x="7080" y="19074"/>
                  </a:lnTo>
                  <a:lnTo>
                    <a:pt x="6970" y="18928"/>
                  </a:lnTo>
                  <a:lnTo>
                    <a:pt x="6897" y="18781"/>
                  </a:lnTo>
                  <a:lnTo>
                    <a:pt x="7117" y="18708"/>
                  </a:lnTo>
                  <a:lnTo>
                    <a:pt x="7557" y="18634"/>
                  </a:lnTo>
                  <a:close/>
                  <a:moveTo>
                    <a:pt x="6604" y="18854"/>
                  </a:moveTo>
                  <a:lnTo>
                    <a:pt x="6677" y="19111"/>
                  </a:lnTo>
                  <a:lnTo>
                    <a:pt x="6750" y="19221"/>
                  </a:lnTo>
                  <a:lnTo>
                    <a:pt x="6824" y="19331"/>
                  </a:lnTo>
                  <a:lnTo>
                    <a:pt x="6493" y="19331"/>
                  </a:lnTo>
                  <a:lnTo>
                    <a:pt x="6493" y="19258"/>
                  </a:lnTo>
                  <a:lnTo>
                    <a:pt x="6493" y="19221"/>
                  </a:lnTo>
                  <a:lnTo>
                    <a:pt x="6420" y="19184"/>
                  </a:lnTo>
                  <a:lnTo>
                    <a:pt x="6383" y="19184"/>
                  </a:lnTo>
                  <a:lnTo>
                    <a:pt x="6310" y="19221"/>
                  </a:lnTo>
                  <a:lnTo>
                    <a:pt x="6273" y="19221"/>
                  </a:lnTo>
                  <a:lnTo>
                    <a:pt x="6200" y="19184"/>
                  </a:lnTo>
                  <a:lnTo>
                    <a:pt x="6163" y="19074"/>
                  </a:lnTo>
                  <a:lnTo>
                    <a:pt x="6127" y="18928"/>
                  </a:lnTo>
                  <a:lnTo>
                    <a:pt x="6604" y="18854"/>
                  </a:lnTo>
                  <a:close/>
                  <a:moveTo>
                    <a:pt x="10125" y="0"/>
                  </a:moveTo>
                  <a:lnTo>
                    <a:pt x="9721" y="37"/>
                  </a:lnTo>
                  <a:lnTo>
                    <a:pt x="9318" y="110"/>
                  </a:lnTo>
                  <a:lnTo>
                    <a:pt x="8804" y="220"/>
                  </a:lnTo>
                  <a:lnTo>
                    <a:pt x="8291" y="403"/>
                  </a:lnTo>
                  <a:lnTo>
                    <a:pt x="7300" y="734"/>
                  </a:lnTo>
                  <a:lnTo>
                    <a:pt x="5320" y="1504"/>
                  </a:lnTo>
                  <a:lnTo>
                    <a:pt x="3376" y="2274"/>
                  </a:lnTo>
                  <a:lnTo>
                    <a:pt x="2422" y="2678"/>
                  </a:lnTo>
                  <a:lnTo>
                    <a:pt x="1945" y="2898"/>
                  </a:lnTo>
                  <a:lnTo>
                    <a:pt x="1505" y="3118"/>
                  </a:lnTo>
                  <a:lnTo>
                    <a:pt x="1248" y="3301"/>
                  </a:lnTo>
                  <a:lnTo>
                    <a:pt x="955" y="3485"/>
                  </a:lnTo>
                  <a:lnTo>
                    <a:pt x="698" y="3742"/>
                  </a:lnTo>
                  <a:lnTo>
                    <a:pt x="441" y="3998"/>
                  </a:lnTo>
                  <a:lnTo>
                    <a:pt x="221" y="4292"/>
                  </a:lnTo>
                  <a:lnTo>
                    <a:pt x="74" y="4622"/>
                  </a:lnTo>
                  <a:lnTo>
                    <a:pt x="38" y="4769"/>
                  </a:lnTo>
                  <a:lnTo>
                    <a:pt x="38" y="4915"/>
                  </a:lnTo>
                  <a:lnTo>
                    <a:pt x="38" y="5099"/>
                  </a:lnTo>
                  <a:lnTo>
                    <a:pt x="74" y="5245"/>
                  </a:lnTo>
                  <a:lnTo>
                    <a:pt x="1" y="5282"/>
                  </a:lnTo>
                  <a:lnTo>
                    <a:pt x="1" y="5319"/>
                  </a:lnTo>
                  <a:lnTo>
                    <a:pt x="38" y="5722"/>
                  </a:lnTo>
                  <a:lnTo>
                    <a:pt x="148" y="6052"/>
                  </a:lnTo>
                  <a:lnTo>
                    <a:pt x="441" y="6786"/>
                  </a:lnTo>
                  <a:lnTo>
                    <a:pt x="1065" y="8400"/>
                  </a:lnTo>
                  <a:lnTo>
                    <a:pt x="2348" y="11665"/>
                  </a:lnTo>
                  <a:lnTo>
                    <a:pt x="2935" y="13315"/>
                  </a:lnTo>
                  <a:lnTo>
                    <a:pt x="3522" y="15003"/>
                  </a:lnTo>
                  <a:lnTo>
                    <a:pt x="4072" y="16653"/>
                  </a:lnTo>
                  <a:lnTo>
                    <a:pt x="4293" y="17424"/>
                  </a:lnTo>
                  <a:lnTo>
                    <a:pt x="4439" y="17827"/>
                  </a:lnTo>
                  <a:lnTo>
                    <a:pt x="4513" y="18047"/>
                  </a:lnTo>
                  <a:lnTo>
                    <a:pt x="4623" y="18231"/>
                  </a:lnTo>
                  <a:lnTo>
                    <a:pt x="4659" y="18451"/>
                  </a:lnTo>
                  <a:lnTo>
                    <a:pt x="4733" y="18634"/>
                  </a:lnTo>
                  <a:lnTo>
                    <a:pt x="4806" y="18781"/>
                  </a:lnTo>
                  <a:lnTo>
                    <a:pt x="4916" y="18928"/>
                  </a:lnTo>
                  <a:lnTo>
                    <a:pt x="5026" y="19074"/>
                  </a:lnTo>
                  <a:lnTo>
                    <a:pt x="5173" y="19221"/>
                  </a:lnTo>
                  <a:lnTo>
                    <a:pt x="5503" y="19404"/>
                  </a:lnTo>
                  <a:lnTo>
                    <a:pt x="5833" y="19551"/>
                  </a:lnTo>
                  <a:lnTo>
                    <a:pt x="6237" y="19661"/>
                  </a:lnTo>
                  <a:lnTo>
                    <a:pt x="6604" y="19698"/>
                  </a:lnTo>
                  <a:lnTo>
                    <a:pt x="7007" y="19698"/>
                  </a:lnTo>
                  <a:lnTo>
                    <a:pt x="7484" y="19625"/>
                  </a:lnTo>
                  <a:lnTo>
                    <a:pt x="7924" y="19515"/>
                  </a:lnTo>
                  <a:lnTo>
                    <a:pt x="8841" y="19184"/>
                  </a:lnTo>
                  <a:lnTo>
                    <a:pt x="11079" y="18341"/>
                  </a:lnTo>
                  <a:lnTo>
                    <a:pt x="13206" y="17570"/>
                  </a:lnTo>
                  <a:lnTo>
                    <a:pt x="13830" y="17314"/>
                  </a:lnTo>
                  <a:lnTo>
                    <a:pt x="14417" y="17020"/>
                  </a:lnTo>
                  <a:lnTo>
                    <a:pt x="14527" y="17020"/>
                  </a:lnTo>
                  <a:lnTo>
                    <a:pt x="14674" y="16947"/>
                  </a:lnTo>
                  <a:lnTo>
                    <a:pt x="14710" y="16873"/>
                  </a:lnTo>
                  <a:lnTo>
                    <a:pt x="14710" y="16837"/>
                  </a:lnTo>
                  <a:lnTo>
                    <a:pt x="14894" y="16690"/>
                  </a:lnTo>
                  <a:lnTo>
                    <a:pt x="15187" y="16433"/>
                  </a:lnTo>
                  <a:lnTo>
                    <a:pt x="15407" y="16103"/>
                  </a:lnTo>
                  <a:lnTo>
                    <a:pt x="15554" y="15773"/>
                  </a:lnTo>
                  <a:lnTo>
                    <a:pt x="15701" y="15406"/>
                  </a:lnTo>
                  <a:lnTo>
                    <a:pt x="15774" y="15039"/>
                  </a:lnTo>
                  <a:lnTo>
                    <a:pt x="15811" y="14636"/>
                  </a:lnTo>
                  <a:lnTo>
                    <a:pt x="15847" y="13866"/>
                  </a:lnTo>
                  <a:lnTo>
                    <a:pt x="15884" y="13829"/>
                  </a:lnTo>
                  <a:lnTo>
                    <a:pt x="15884" y="13756"/>
                  </a:lnTo>
                  <a:lnTo>
                    <a:pt x="15847" y="13572"/>
                  </a:lnTo>
                  <a:lnTo>
                    <a:pt x="15811" y="13389"/>
                  </a:lnTo>
                  <a:lnTo>
                    <a:pt x="15664" y="13059"/>
                  </a:lnTo>
                  <a:lnTo>
                    <a:pt x="15334" y="12178"/>
                  </a:lnTo>
                  <a:lnTo>
                    <a:pt x="14710" y="10564"/>
                  </a:lnTo>
                  <a:lnTo>
                    <a:pt x="13500" y="7263"/>
                  </a:lnTo>
                  <a:lnTo>
                    <a:pt x="12326" y="3962"/>
                  </a:lnTo>
                  <a:lnTo>
                    <a:pt x="11776" y="2311"/>
                  </a:lnTo>
                  <a:lnTo>
                    <a:pt x="11446" y="1431"/>
                  </a:lnTo>
                  <a:lnTo>
                    <a:pt x="11372" y="1174"/>
                  </a:lnTo>
                  <a:lnTo>
                    <a:pt x="11409" y="1027"/>
                  </a:lnTo>
                  <a:lnTo>
                    <a:pt x="11409" y="917"/>
                  </a:lnTo>
                  <a:lnTo>
                    <a:pt x="11372" y="770"/>
                  </a:lnTo>
                  <a:lnTo>
                    <a:pt x="11299" y="624"/>
                  </a:lnTo>
                  <a:lnTo>
                    <a:pt x="11152" y="403"/>
                  </a:lnTo>
                  <a:lnTo>
                    <a:pt x="10895" y="220"/>
                  </a:lnTo>
                  <a:lnTo>
                    <a:pt x="10712" y="110"/>
                  </a:lnTo>
                  <a:lnTo>
                    <a:pt x="10528" y="37"/>
                  </a:lnTo>
                  <a:lnTo>
                    <a:pt x="10345"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9" name="Google Shape;599;p24"/>
            <p:cNvSpPr/>
            <p:nvPr/>
          </p:nvSpPr>
          <p:spPr>
            <a:xfrm>
              <a:off x="6991200" y="2879025"/>
              <a:ext cx="390675" cy="444800"/>
            </a:xfrm>
            <a:custGeom>
              <a:rect b="b" l="l" r="r" t="t"/>
              <a:pathLst>
                <a:path extrusionOk="0" h="17792" w="15627">
                  <a:moveTo>
                    <a:pt x="10528" y="1"/>
                  </a:moveTo>
                  <a:lnTo>
                    <a:pt x="10455" y="37"/>
                  </a:lnTo>
                  <a:lnTo>
                    <a:pt x="10308" y="221"/>
                  </a:lnTo>
                  <a:lnTo>
                    <a:pt x="10198" y="441"/>
                  </a:lnTo>
                  <a:lnTo>
                    <a:pt x="10015" y="881"/>
                  </a:lnTo>
                  <a:lnTo>
                    <a:pt x="9831" y="1468"/>
                  </a:lnTo>
                  <a:lnTo>
                    <a:pt x="9685" y="2091"/>
                  </a:lnTo>
                  <a:lnTo>
                    <a:pt x="9685" y="2201"/>
                  </a:lnTo>
                  <a:lnTo>
                    <a:pt x="9721" y="2311"/>
                  </a:lnTo>
                  <a:lnTo>
                    <a:pt x="9795" y="2348"/>
                  </a:lnTo>
                  <a:lnTo>
                    <a:pt x="9868" y="2385"/>
                  </a:lnTo>
                  <a:lnTo>
                    <a:pt x="9941" y="2421"/>
                  </a:lnTo>
                  <a:lnTo>
                    <a:pt x="10051" y="2385"/>
                  </a:lnTo>
                  <a:lnTo>
                    <a:pt x="10125" y="2311"/>
                  </a:lnTo>
                  <a:lnTo>
                    <a:pt x="10198" y="2238"/>
                  </a:lnTo>
                  <a:lnTo>
                    <a:pt x="10235" y="2055"/>
                  </a:lnTo>
                  <a:lnTo>
                    <a:pt x="10235" y="2018"/>
                  </a:lnTo>
                  <a:lnTo>
                    <a:pt x="10235" y="1981"/>
                  </a:lnTo>
                  <a:lnTo>
                    <a:pt x="10455" y="1138"/>
                  </a:lnTo>
                  <a:lnTo>
                    <a:pt x="10638" y="624"/>
                  </a:lnTo>
                  <a:lnTo>
                    <a:pt x="10675" y="367"/>
                  </a:lnTo>
                  <a:lnTo>
                    <a:pt x="10712" y="111"/>
                  </a:lnTo>
                  <a:lnTo>
                    <a:pt x="10675" y="37"/>
                  </a:lnTo>
                  <a:lnTo>
                    <a:pt x="10602" y="1"/>
                  </a:lnTo>
                  <a:close/>
                  <a:moveTo>
                    <a:pt x="3559" y="1028"/>
                  </a:moveTo>
                  <a:lnTo>
                    <a:pt x="3522" y="1064"/>
                  </a:lnTo>
                  <a:lnTo>
                    <a:pt x="3485" y="1101"/>
                  </a:lnTo>
                  <a:lnTo>
                    <a:pt x="3485" y="1138"/>
                  </a:lnTo>
                  <a:lnTo>
                    <a:pt x="3559" y="1321"/>
                  </a:lnTo>
                  <a:lnTo>
                    <a:pt x="3669" y="1468"/>
                  </a:lnTo>
                  <a:lnTo>
                    <a:pt x="3889" y="1761"/>
                  </a:lnTo>
                  <a:lnTo>
                    <a:pt x="4109" y="2055"/>
                  </a:lnTo>
                  <a:lnTo>
                    <a:pt x="4366" y="2348"/>
                  </a:lnTo>
                  <a:lnTo>
                    <a:pt x="4476" y="2605"/>
                  </a:lnTo>
                  <a:lnTo>
                    <a:pt x="4586" y="2862"/>
                  </a:lnTo>
                  <a:lnTo>
                    <a:pt x="4696" y="2972"/>
                  </a:lnTo>
                  <a:lnTo>
                    <a:pt x="4769" y="3045"/>
                  </a:lnTo>
                  <a:lnTo>
                    <a:pt x="4916" y="3082"/>
                  </a:lnTo>
                  <a:lnTo>
                    <a:pt x="5063" y="3082"/>
                  </a:lnTo>
                  <a:lnTo>
                    <a:pt x="5136" y="3045"/>
                  </a:lnTo>
                  <a:lnTo>
                    <a:pt x="5209" y="3008"/>
                  </a:lnTo>
                  <a:lnTo>
                    <a:pt x="5246" y="2935"/>
                  </a:lnTo>
                  <a:lnTo>
                    <a:pt x="5246" y="2862"/>
                  </a:lnTo>
                  <a:lnTo>
                    <a:pt x="5209" y="2715"/>
                  </a:lnTo>
                  <a:lnTo>
                    <a:pt x="5173" y="2642"/>
                  </a:lnTo>
                  <a:lnTo>
                    <a:pt x="5099" y="2605"/>
                  </a:lnTo>
                  <a:lnTo>
                    <a:pt x="4989" y="2605"/>
                  </a:lnTo>
                  <a:lnTo>
                    <a:pt x="4989" y="2568"/>
                  </a:lnTo>
                  <a:lnTo>
                    <a:pt x="4989" y="2495"/>
                  </a:lnTo>
                  <a:lnTo>
                    <a:pt x="4953" y="2385"/>
                  </a:lnTo>
                  <a:lnTo>
                    <a:pt x="4806" y="2128"/>
                  </a:lnTo>
                  <a:lnTo>
                    <a:pt x="4623" y="1871"/>
                  </a:lnTo>
                  <a:lnTo>
                    <a:pt x="4402" y="1615"/>
                  </a:lnTo>
                  <a:lnTo>
                    <a:pt x="4146" y="1394"/>
                  </a:lnTo>
                  <a:lnTo>
                    <a:pt x="3889" y="1174"/>
                  </a:lnTo>
                  <a:lnTo>
                    <a:pt x="3595" y="1028"/>
                  </a:lnTo>
                  <a:close/>
                  <a:moveTo>
                    <a:pt x="15334" y="3999"/>
                  </a:moveTo>
                  <a:lnTo>
                    <a:pt x="15260" y="4035"/>
                  </a:lnTo>
                  <a:lnTo>
                    <a:pt x="15187" y="4109"/>
                  </a:lnTo>
                  <a:lnTo>
                    <a:pt x="15077" y="4182"/>
                  </a:lnTo>
                  <a:lnTo>
                    <a:pt x="14967" y="4256"/>
                  </a:lnTo>
                  <a:lnTo>
                    <a:pt x="14820" y="4329"/>
                  </a:lnTo>
                  <a:lnTo>
                    <a:pt x="14673" y="4329"/>
                  </a:lnTo>
                  <a:lnTo>
                    <a:pt x="14527" y="4402"/>
                  </a:lnTo>
                  <a:lnTo>
                    <a:pt x="14490" y="4439"/>
                  </a:lnTo>
                  <a:lnTo>
                    <a:pt x="14453" y="4549"/>
                  </a:lnTo>
                  <a:lnTo>
                    <a:pt x="14417" y="4586"/>
                  </a:lnTo>
                  <a:lnTo>
                    <a:pt x="14380" y="4622"/>
                  </a:lnTo>
                  <a:lnTo>
                    <a:pt x="14233" y="4732"/>
                  </a:lnTo>
                  <a:lnTo>
                    <a:pt x="13940" y="4842"/>
                  </a:lnTo>
                  <a:lnTo>
                    <a:pt x="13720" y="4989"/>
                  </a:lnTo>
                  <a:lnTo>
                    <a:pt x="13536" y="5173"/>
                  </a:lnTo>
                  <a:lnTo>
                    <a:pt x="13499" y="5246"/>
                  </a:lnTo>
                  <a:lnTo>
                    <a:pt x="13499" y="5319"/>
                  </a:lnTo>
                  <a:lnTo>
                    <a:pt x="13573" y="5356"/>
                  </a:lnTo>
                  <a:lnTo>
                    <a:pt x="13830" y="5356"/>
                  </a:lnTo>
                  <a:lnTo>
                    <a:pt x="14013" y="5319"/>
                  </a:lnTo>
                  <a:lnTo>
                    <a:pt x="14380" y="5173"/>
                  </a:lnTo>
                  <a:lnTo>
                    <a:pt x="14673" y="5026"/>
                  </a:lnTo>
                  <a:lnTo>
                    <a:pt x="14783" y="4953"/>
                  </a:lnTo>
                  <a:lnTo>
                    <a:pt x="14857" y="4806"/>
                  </a:lnTo>
                  <a:lnTo>
                    <a:pt x="15077" y="4769"/>
                  </a:lnTo>
                  <a:lnTo>
                    <a:pt x="15260" y="4659"/>
                  </a:lnTo>
                  <a:lnTo>
                    <a:pt x="15370" y="4696"/>
                  </a:lnTo>
                  <a:lnTo>
                    <a:pt x="15444" y="4696"/>
                  </a:lnTo>
                  <a:lnTo>
                    <a:pt x="15554" y="4622"/>
                  </a:lnTo>
                  <a:lnTo>
                    <a:pt x="15627" y="4549"/>
                  </a:lnTo>
                  <a:lnTo>
                    <a:pt x="15627" y="4476"/>
                  </a:lnTo>
                  <a:lnTo>
                    <a:pt x="15590" y="4366"/>
                  </a:lnTo>
                  <a:lnTo>
                    <a:pt x="15627" y="4329"/>
                  </a:lnTo>
                  <a:lnTo>
                    <a:pt x="15627" y="4256"/>
                  </a:lnTo>
                  <a:lnTo>
                    <a:pt x="15590" y="4182"/>
                  </a:lnTo>
                  <a:lnTo>
                    <a:pt x="15554" y="4109"/>
                  </a:lnTo>
                  <a:lnTo>
                    <a:pt x="15480" y="4035"/>
                  </a:lnTo>
                  <a:lnTo>
                    <a:pt x="15407" y="4035"/>
                  </a:lnTo>
                  <a:lnTo>
                    <a:pt x="15334" y="3999"/>
                  </a:lnTo>
                  <a:close/>
                  <a:moveTo>
                    <a:pt x="2238" y="7447"/>
                  </a:moveTo>
                  <a:lnTo>
                    <a:pt x="2128" y="7484"/>
                  </a:lnTo>
                  <a:lnTo>
                    <a:pt x="1064" y="7960"/>
                  </a:lnTo>
                  <a:lnTo>
                    <a:pt x="477" y="8217"/>
                  </a:lnTo>
                  <a:lnTo>
                    <a:pt x="257" y="8364"/>
                  </a:lnTo>
                  <a:lnTo>
                    <a:pt x="147" y="8474"/>
                  </a:lnTo>
                  <a:lnTo>
                    <a:pt x="111" y="8437"/>
                  </a:lnTo>
                  <a:lnTo>
                    <a:pt x="74" y="8437"/>
                  </a:lnTo>
                  <a:lnTo>
                    <a:pt x="1" y="8511"/>
                  </a:lnTo>
                  <a:lnTo>
                    <a:pt x="1" y="8584"/>
                  </a:lnTo>
                  <a:lnTo>
                    <a:pt x="37" y="8621"/>
                  </a:lnTo>
                  <a:lnTo>
                    <a:pt x="111" y="8694"/>
                  </a:lnTo>
                  <a:lnTo>
                    <a:pt x="221" y="8731"/>
                  </a:lnTo>
                  <a:lnTo>
                    <a:pt x="367" y="8694"/>
                  </a:lnTo>
                  <a:lnTo>
                    <a:pt x="514" y="8657"/>
                  </a:lnTo>
                  <a:lnTo>
                    <a:pt x="808" y="8547"/>
                  </a:lnTo>
                  <a:lnTo>
                    <a:pt x="1028" y="8474"/>
                  </a:lnTo>
                  <a:lnTo>
                    <a:pt x="2385" y="7887"/>
                  </a:lnTo>
                  <a:lnTo>
                    <a:pt x="2458" y="7850"/>
                  </a:lnTo>
                  <a:lnTo>
                    <a:pt x="2532" y="7777"/>
                  </a:lnTo>
                  <a:lnTo>
                    <a:pt x="2532" y="7667"/>
                  </a:lnTo>
                  <a:lnTo>
                    <a:pt x="2495" y="7594"/>
                  </a:lnTo>
                  <a:lnTo>
                    <a:pt x="2422" y="7520"/>
                  </a:lnTo>
                  <a:lnTo>
                    <a:pt x="2348" y="7484"/>
                  </a:lnTo>
                  <a:lnTo>
                    <a:pt x="2238" y="7447"/>
                  </a:lnTo>
                  <a:close/>
                  <a:moveTo>
                    <a:pt x="6677" y="7814"/>
                  </a:moveTo>
                  <a:lnTo>
                    <a:pt x="6603" y="7887"/>
                  </a:lnTo>
                  <a:lnTo>
                    <a:pt x="6603" y="7960"/>
                  </a:lnTo>
                  <a:lnTo>
                    <a:pt x="6603" y="8070"/>
                  </a:lnTo>
                  <a:lnTo>
                    <a:pt x="6933" y="8474"/>
                  </a:lnTo>
                  <a:lnTo>
                    <a:pt x="7044" y="8694"/>
                  </a:lnTo>
                  <a:lnTo>
                    <a:pt x="7154" y="8914"/>
                  </a:lnTo>
                  <a:lnTo>
                    <a:pt x="7227" y="8951"/>
                  </a:lnTo>
                  <a:lnTo>
                    <a:pt x="7264" y="8987"/>
                  </a:lnTo>
                  <a:lnTo>
                    <a:pt x="7410" y="8987"/>
                  </a:lnTo>
                  <a:lnTo>
                    <a:pt x="7594" y="8877"/>
                  </a:lnTo>
                  <a:lnTo>
                    <a:pt x="7777" y="8767"/>
                  </a:lnTo>
                  <a:lnTo>
                    <a:pt x="7924" y="8621"/>
                  </a:lnTo>
                  <a:lnTo>
                    <a:pt x="7924" y="8657"/>
                  </a:lnTo>
                  <a:lnTo>
                    <a:pt x="7997" y="8767"/>
                  </a:lnTo>
                  <a:lnTo>
                    <a:pt x="8071" y="8877"/>
                  </a:lnTo>
                  <a:lnTo>
                    <a:pt x="8181" y="8951"/>
                  </a:lnTo>
                  <a:lnTo>
                    <a:pt x="8327" y="9024"/>
                  </a:lnTo>
                  <a:lnTo>
                    <a:pt x="8584" y="9061"/>
                  </a:lnTo>
                  <a:lnTo>
                    <a:pt x="8768" y="9061"/>
                  </a:lnTo>
                  <a:lnTo>
                    <a:pt x="8951" y="8987"/>
                  </a:lnTo>
                  <a:lnTo>
                    <a:pt x="9281" y="8841"/>
                  </a:lnTo>
                  <a:lnTo>
                    <a:pt x="9611" y="8657"/>
                  </a:lnTo>
                  <a:lnTo>
                    <a:pt x="9721" y="8547"/>
                  </a:lnTo>
                  <a:lnTo>
                    <a:pt x="9758" y="8474"/>
                  </a:lnTo>
                  <a:lnTo>
                    <a:pt x="9758" y="8364"/>
                  </a:lnTo>
                  <a:lnTo>
                    <a:pt x="9685" y="8254"/>
                  </a:lnTo>
                  <a:lnTo>
                    <a:pt x="9648" y="8217"/>
                  </a:lnTo>
                  <a:lnTo>
                    <a:pt x="9464" y="8217"/>
                  </a:lnTo>
                  <a:lnTo>
                    <a:pt x="9428" y="8291"/>
                  </a:lnTo>
                  <a:lnTo>
                    <a:pt x="9244" y="8437"/>
                  </a:lnTo>
                  <a:lnTo>
                    <a:pt x="8988" y="8547"/>
                  </a:lnTo>
                  <a:lnTo>
                    <a:pt x="8768" y="8621"/>
                  </a:lnTo>
                  <a:lnTo>
                    <a:pt x="8584" y="8657"/>
                  </a:lnTo>
                  <a:lnTo>
                    <a:pt x="8474" y="8657"/>
                  </a:lnTo>
                  <a:lnTo>
                    <a:pt x="8401" y="8621"/>
                  </a:lnTo>
                  <a:lnTo>
                    <a:pt x="8364" y="8584"/>
                  </a:lnTo>
                  <a:lnTo>
                    <a:pt x="8327" y="8547"/>
                  </a:lnTo>
                  <a:lnTo>
                    <a:pt x="8254" y="8254"/>
                  </a:lnTo>
                  <a:lnTo>
                    <a:pt x="8181" y="8144"/>
                  </a:lnTo>
                  <a:lnTo>
                    <a:pt x="8071" y="8107"/>
                  </a:lnTo>
                  <a:lnTo>
                    <a:pt x="7961" y="8107"/>
                  </a:lnTo>
                  <a:lnTo>
                    <a:pt x="7887" y="8144"/>
                  </a:lnTo>
                  <a:lnTo>
                    <a:pt x="7740" y="8254"/>
                  </a:lnTo>
                  <a:lnTo>
                    <a:pt x="7630" y="8401"/>
                  </a:lnTo>
                  <a:lnTo>
                    <a:pt x="7410" y="8547"/>
                  </a:lnTo>
                  <a:lnTo>
                    <a:pt x="7264" y="8364"/>
                  </a:lnTo>
                  <a:lnTo>
                    <a:pt x="7117" y="8180"/>
                  </a:lnTo>
                  <a:lnTo>
                    <a:pt x="6970" y="7997"/>
                  </a:lnTo>
                  <a:lnTo>
                    <a:pt x="6787" y="7850"/>
                  </a:lnTo>
                  <a:lnTo>
                    <a:pt x="6713" y="7814"/>
                  </a:lnTo>
                  <a:close/>
                  <a:moveTo>
                    <a:pt x="12876" y="11005"/>
                  </a:moveTo>
                  <a:lnTo>
                    <a:pt x="12803" y="11042"/>
                  </a:lnTo>
                  <a:lnTo>
                    <a:pt x="12766" y="11078"/>
                  </a:lnTo>
                  <a:lnTo>
                    <a:pt x="12766" y="11152"/>
                  </a:lnTo>
                  <a:lnTo>
                    <a:pt x="12729" y="11225"/>
                  </a:lnTo>
                  <a:lnTo>
                    <a:pt x="12766" y="11298"/>
                  </a:lnTo>
                  <a:lnTo>
                    <a:pt x="12986" y="11702"/>
                  </a:lnTo>
                  <a:lnTo>
                    <a:pt x="13279" y="12069"/>
                  </a:lnTo>
                  <a:lnTo>
                    <a:pt x="13499" y="12399"/>
                  </a:lnTo>
                  <a:lnTo>
                    <a:pt x="13646" y="12509"/>
                  </a:lnTo>
                  <a:lnTo>
                    <a:pt x="13830" y="12619"/>
                  </a:lnTo>
                  <a:lnTo>
                    <a:pt x="13976" y="12619"/>
                  </a:lnTo>
                  <a:lnTo>
                    <a:pt x="14013" y="12582"/>
                  </a:lnTo>
                  <a:lnTo>
                    <a:pt x="14086" y="12546"/>
                  </a:lnTo>
                  <a:lnTo>
                    <a:pt x="14160" y="12436"/>
                  </a:lnTo>
                  <a:lnTo>
                    <a:pt x="14160" y="12325"/>
                  </a:lnTo>
                  <a:lnTo>
                    <a:pt x="14160" y="12252"/>
                  </a:lnTo>
                  <a:lnTo>
                    <a:pt x="14123" y="12142"/>
                  </a:lnTo>
                  <a:lnTo>
                    <a:pt x="14086" y="12069"/>
                  </a:lnTo>
                  <a:lnTo>
                    <a:pt x="14050" y="12032"/>
                  </a:lnTo>
                  <a:lnTo>
                    <a:pt x="13903" y="12032"/>
                  </a:lnTo>
                  <a:lnTo>
                    <a:pt x="13830" y="11885"/>
                  </a:lnTo>
                  <a:lnTo>
                    <a:pt x="13573" y="11592"/>
                  </a:lnTo>
                  <a:lnTo>
                    <a:pt x="13316" y="11298"/>
                  </a:lnTo>
                  <a:lnTo>
                    <a:pt x="13059" y="11042"/>
                  </a:lnTo>
                  <a:lnTo>
                    <a:pt x="13023" y="11005"/>
                  </a:lnTo>
                  <a:close/>
                  <a:moveTo>
                    <a:pt x="8181" y="3192"/>
                  </a:moveTo>
                  <a:lnTo>
                    <a:pt x="8511" y="3228"/>
                  </a:lnTo>
                  <a:lnTo>
                    <a:pt x="8878" y="3265"/>
                  </a:lnTo>
                  <a:lnTo>
                    <a:pt x="9208" y="3339"/>
                  </a:lnTo>
                  <a:lnTo>
                    <a:pt x="9538" y="3412"/>
                  </a:lnTo>
                  <a:lnTo>
                    <a:pt x="9868" y="3522"/>
                  </a:lnTo>
                  <a:lnTo>
                    <a:pt x="10198" y="3669"/>
                  </a:lnTo>
                  <a:lnTo>
                    <a:pt x="10528" y="3852"/>
                  </a:lnTo>
                  <a:lnTo>
                    <a:pt x="10822" y="4035"/>
                  </a:lnTo>
                  <a:lnTo>
                    <a:pt x="11078" y="4256"/>
                  </a:lnTo>
                  <a:lnTo>
                    <a:pt x="11335" y="4476"/>
                  </a:lnTo>
                  <a:lnTo>
                    <a:pt x="11592" y="4732"/>
                  </a:lnTo>
                  <a:lnTo>
                    <a:pt x="11812" y="4989"/>
                  </a:lnTo>
                  <a:lnTo>
                    <a:pt x="11996" y="5319"/>
                  </a:lnTo>
                  <a:lnTo>
                    <a:pt x="12142" y="5576"/>
                  </a:lnTo>
                  <a:lnTo>
                    <a:pt x="12252" y="5870"/>
                  </a:lnTo>
                  <a:lnTo>
                    <a:pt x="12362" y="6200"/>
                  </a:lnTo>
                  <a:lnTo>
                    <a:pt x="12436" y="6530"/>
                  </a:lnTo>
                  <a:lnTo>
                    <a:pt x="12509" y="6823"/>
                  </a:lnTo>
                  <a:lnTo>
                    <a:pt x="12509" y="7153"/>
                  </a:lnTo>
                  <a:lnTo>
                    <a:pt x="12509" y="7484"/>
                  </a:lnTo>
                  <a:lnTo>
                    <a:pt x="12472" y="7814"/>
                  </a:lnTo>
                  <a:lnTo>
                    <a:pt x="12399" y="8144"/>
                  </a:lnTo>
                  <a:lnTo>
                    <a:pt x="12289" y="8511"/>
                  </a:lnTo>
                  <a:lnTo>
                    <a:pt x="12142" y="8804"/>
                  </a:lnTo>
                  <a:lnTo>
                    <a:pt x="11996" y="9134"/>
                  </a:lnTo>
                  <a:lnTo>
                    <a:pt x="11812" y="9428"/>
                  </a:lnTo>
                  <a:lnTo>
                    <a:pt x="11592" y="9721"/>
                  </a:lnTo>
                  <a:lnTo>
                    <a:pt x="11115" y="10271"/>
                  </a:lnTo>
                  <a:lnTo>
                    <a:pt x="10345" y="11115"/>
                  </a:lnTo>
                  <a:lnTo>
                    <a:pt x="9941" y="11555"/>
                  </a:lnTo>
                  <a:lnTo>
                    <a:pt x="9575" y="12032"/>
                  </a:lnTo>
                  <a:lnTo>
                    <a:pt x="9281" y="12509"/>
                  </a:lnTo>
                  <a:lnTo>
                    <a:pt x="8988" y="13022"/>
                  </a:lnTo>
                  <a:lnTo>
                    <a:pt x="8914" y="13279"/>
                  </a:lnTo>
                  <a:lnTo>
                    <a:pt x="8804" y="13573"/>
                  </a:lnTo>
                  <a:lnTo>
                    <a:pt x="8768" y="13829"/>
                  </a:lnTo>
                  <a:lnTo>
                    <a:pt x="8731" y="14123"/>
                  </a:lnTo>
                  <a:lnTo>
                    <a:pt x="8217" y="14013"/>
                  </a:lnTo>
                  <a:lnTo>
                    <a:pt x="7704" y="13939"/>
                  </a:lnTo>
                  <a:lnTo>
                    <a:pt x="8584" y="11665"/>
                  </a:lnTo>
                  <a:lnTo>
                    <a:pt x="9061" y="10418"/>
                  </a:lnTo>
                  <a:lnTo>
                    <a:pt x="9318" y="9831"/>
                  </a:lnTo>
                  <a:lnTo>
                    <a:pt x="9391" y="9538"/>
                  </a:lnTo>
                  <a:lnTo>
                    <a:pt x="9391" y="9391"/>
                  </a:lnTo>
                  <a:lnTo>
                    <a:pt x="9354" y="9244"/>
                  </a:lnTo>
                  <a:lnTo>
                    <a:pt x="9318" y="9208"/>
                  </a:lnTo>
                  <a:lnTo>
                    <a:pt x="9281" y="9208"/>
                  </a:lnTo>
                  <a:lnTo>
                    <a:pt x="9171" y="9281"/>
                  </a:lnTo>
                  <a:lnTo>
                    <a:pt x="9098" y="9391"/>
                  </a:lnTo>
                  <a:lnTo>
                    <a:pt x="8988" y="9611"/>
                  </a:lnTo>
                  <a:lnTo>
                    <a:pt x="8768" y="10088"/>
                  </a:lnTo>
                  <a:lnTo>
                    <a:pt x="8217" y="11445"/>
                  </a:lnTo>
                  <a:lnTo>
                    <a:pt x="7337" y="13719"/>
                  </a:lnTo>
                  <a:lnTo>
                    <a:pt x="7227" y="13903"/>
                  </a:lnTo>
                  <a:lnTo>
                    <a:pt x="6970" y="13829"/>
                  </a:lnTo>
                  <a:lnTo>
                    <a:pt x="6420" y="13683"/>
                  </a:lnTo>
                  <a:lnTo>
                    <a:pt x="6420" y="13646"/>
                  </a:lnTo>
                  <a:lnTo>
                    <a:pt x="6493" y="13389"/>
                  </a:lnTo>
                  <a:lnTo>
                    <a:pt x="6530" y="13096"/>
                  </a:lnTo>
                  <a:lnTo>
                    <a:pt x="6530" y="12546"/>
                  </a:lnTo>
                  <a:lnTo>
                    <a:pt x="6603" y="11372"/>
                  </a:lnTo>
                  <a:lnTo>
                    <a:pt x="6677" y="10125"/>
                  </a:lnTo>
                  <a:lnTo>
                    <a:pt x="6713" y="9501"/>
                  </a:lnTo>
                  <a:lnTo>
                    <a:pt x="6677" y="8877"/>
                  </a:lnTo>
                  <a:lnTo>
                    <a:pt x="6677" y="8804"/>
                  </a:lnTo>
                  <a:lnTo>
                    <a:pt x="6640" y="8767"/>
                  </a:lnTo>
                  <a:lnTo>
                    <a:pt x="6530" y="8694"/>
                  </a:lnTo>
                  <a:lnTo>
                    <a:pt x="6420" y="8731"/>
                  </a:lnTo>
                  <a:lnTo>
                    <a:pt x="6383" y="8767"/>
                  </a:lnTo>
                  <a:lnTo>
                    <a:pt x="6347" y="8841"/>
                  </a:lnTo>
                  <a:lnTo>
                    <a:pt x="6273" y="9391"/>
                  </a:lnTo>
                  <a:lnTo>
                    <a:pt x="6237" y="9978"/>
                  </a:lnTo>
                  <a:lnTo>
                    <a:pt x="6200" y="11115"/>
                  </a:lnTo>
                  <a:lnTo>
                    <a:pt x="6090" y="12289"/>
                  </a:lnTo>
                  <a:lnTo>
                    <a:pt x="6016" y="12912"/>
                  </a:lnTo>
                  <a:lnTo>
                    <a:pt x="6016" y="13206"/>
                  </a:lnTo>
                  <a:lnTo>
                    <a:pt x="6016" y="13536"/>
                  </a:lnTo>
                  <a:lnTo>
                    <a:pt x="5540" y="13353"/>
                  </a:lnTo>
                  <a:lnTo>
                    <a:pt x="5099" y="13206"/>
                  </a:lnTo>
                  <a:lnTo>
                    <a:pt x="4623" y="13132"/>
                  </a:lnTo>
                  <a:lnTo>
                    <a:pt x="4182" y="13132"/>
                  </a:lnTo>
                  <a:lnTo>
                    <a:pt x="4329" y="12876"/>
                  </a:lnTo>
                  <a:lnTo>
                    <a:pt x="4439" y="12619"/>
                  </a:lnTo>
                  <a:lnTo>
                    <a:pt x="4549" y="12362"/>
                  </a:lnTo>
                  <a:lnTo>
                    <a:pt x="4623" y="12069"/>
                  </a:lnTo>
                  <a:lnTo>
                    <a:pt x="4696" y="11482"/>
                  </a:lnTo>
                  <a:lnTo>
                    <a:pt x="4696" y="10895"/>
                  </a:lnTo>
                  <a:lnTo>
                    <a:pt x="4623" y="10161"/>
                  </a:lnTo>
                  <a:lnTo>
                    <a:pt x="4512" y="9428"/>
                  </a:lnTo>
                  <a:lnTo>
                    <a:pt x="4366" y="8694"/>
                  </a:lnTo>
                  <a:lnTo>
                    <a:pt x="4219" y="7960"/>
                  </a:lnTo>
                  <a:lnTo>
                    <a:pt x="4182" y="7594"/>
                  </a:lnTo>
                  <a:lnTo>
                    <a:pt x="4182" y="7190"/>
                  </a:lnTo>
                  <a:lnTo>
                    <a:pt x="4182" y="6823"/>
                  </a:lnTo>
                  <a:lnTo>
                    <a:pt x="4219" y="6456"/>
                  </a:lnTo>
                  <a:lnTo>
                    <a:pt x="4292" y="6090"/>
                  </a:lnTo>
                  <a:lnTo>
                    <a:pt x="4439" y="5760"/>
                  </a:lnTo>
                  <a:lnTo>
                    <a:pt x="4586" y="5429"/>
                  </a:lnTo>
                  <a:lnTo>
                    <a:pt x="4769" y="5063"/>
                  </a:lnTo>
                  <a:lnTo>
                    <a:pt x="5026" y="4769"/>
                  </a:lnTo>
                  <a:lnTo>
                    <a:pt x="5246" y="4476"/>
                  </a:lnTo>
                  <a:lnTo>
                    <a:pt x="5503" y="4219"/>
                  </a:lnTo>
                  <a:lnTo>
                    <a:pt x="5796" y="3999"/>
                  </a:lnTo>
                  <a:lnTo>
                    <a:pt x="6090" y="3779"/>
                  </a:lnTo>
                  <a:lnTo>
                    <a:pt x="6420" y="3595"/>
                  </a:lnTo>
                  <a:lnTo>
                    <a:pt x="6787" y="3449"/>
                  </a:lnTo>
                  <a:lnTo>
                    <a:pt x="7117" y="3339"/>
                  </a:lnTo>
                  <a:lnTo>
                    <a:pt x="7484" y="3265"/>
                  </a:lnTo>
                  <a:lnTo>
                    <a:pt x="7814" y="3228"/>
                  </a:lnTo>
                  <a:lnTo>
                    <a:pt x="8181" y="3192"/>
                  </a:lnTo>
                  <a:close/>
                  <a:moveTo>
                    <a:pt x="3962" y="13426"/>
                  </a:moveTo>
                  <a:lnTo>
                    <a:pt x="4623" y="13536"/>
                  </a:lnTo>
                  <a:lnTo>
                    <a:pt x="5246" y="13719"/>
                  </a:lnTo>
                  <a:lnTo>
                    <a:pt x="5943" y="13939"/>
                  </a:lnTo>
                  <a:lnTo>
                    <a:pt x="6603" y="14196"/>
                  </a:lnTo>
                  <a:lnTo>
                    <a:pt x="6860" y="14270"/>
                  </a:lnTo>
                  <a:lnTo>
                    <a:pt x="7154" y="14306"/>
                  </a:lnTo>
                  <a:lnTo>
                    <a:pt x="7704" y="14380"/>
                  </a:lnTo>
                  <a:lnTo>
                    <a:pt x="8217" y="14490"/>
                  </a:lnTo>
                  <a:lnTo>
                    <a:pt x="8474" y="14563"/>
                  </a:lnTo>
                  <a:lnTo>
                    <a:pt x="8731" y="14636"/>
                  </a:lnTo>
                  <a:lnTo>
                    <a:pt x="8768" y="14783"/>
                  </a:lnTo>
                  <a:lnTo>
                    <a:pt x="8841" y="14857"/>
                  </a:lnTo>
                  <a:lnTo>
                    <a:pt x="8951" y="14893"/>
                  </a:lnTo>
                  <a:lnTo>
                    <a:pt x="9061" y="14893"/>
                  </a:lnTo>
                  <a:lnTo>
                    <a:pt x="9061" y="15003"/>
                  </a:lnTo>
                  <a:lnTo>
                    <a:pt x="9024" y="15150"/>
                  </a:lnTo>
                  <a:lnTo>
                    <a:pt x="8914" y="15223"/>
                  </a:lnTo>
                  <a:lnTo>
                    <a:pt x="8768" y="15333"/>
                  </a:lnTo>
                  <a:lnTo>
                    <a:pt x="8034" y="15040"/>
                  </a:lnTo>
                  <a:lnTo>
                    <a:pt x="6383" y="14490"/>
                  </a:lnTo>
                  <a:lnTo>
                    <a:pt x="5576" y="14270"/>
                  </a:lnTo>
                  <a:lnTo>
                    <a:pt x="4769" y="14086"/>
                  </a:lnTo>
                  <a:lnTo>
                    <a:pt x="4292" y="14013"/>
                  </a:lnTo>
                  <a:lnTo>
                    <a:pt x="4072" y="14013"/>
                  </a:lnTo>
                  <a:lnTo>
                    <a:pt x="3852" y="14050"/>
                  </a:lnTo>
                  <a:lnTo>
                    <a:pt x="3742" y="14013"/>
                  </a:lnTo>
                  <a:lnTo>
                    <a:pt x="3669" y="13939"/>
                  </a:lnTo>
                  <a:lnTo>
                    <a:pt x="3632" y="13829"/>
                  </a:lnTo>
                  <a:lnTo>
                    <a:pt x="3632" y="13719"/>
                  </a:lnTo>
                  <a:lnTo>
                    <a:pt x="3632" y="13609"/>
                  </a:lnTo>
                  <a:lnTo>
                    <a:pt x="3705" y="13536"/>
                  </a:lnTo>
                  <a:lnTo>
                    <a:pt x="3816" y="13463"/>
                  </a:lnTo>
                  <a:lnTo>
                    <a:pt x="3926" y="13426"/>
                  </a:lnTo>
                  <a:close/>
                  <a:moveTo>
                    <a:pt x="4256" y="15737"/>
                  </a:moveTo>
                  <a:lnTo>
                    <a:pt x="4696" y="15847"/>
                  </a:lnTo>
                  <a:lnTo>
                    <a:pt x="4476" y="16067"/>
                  </a:lnTo>
                  <a:lnTo>
                    <a:pt x="4292" y="16287"/>
                  </a:lnTo>
                  <a:lnTo>
                    <a:pt x="4292" y="16250"/>
                  </a:lnTo>
                  <a:lnTo>
                    <a:pt x="4256" y="16140"/>
                  </a:lnTo>
                  <a:lnTo>
                    <a:pt x="4256" y="15994"/>
                  </a:lnTo>
                  <a:lnTo>
                    <a:pt x="4256" y="15737"/>
                  </a:lnTo>
                  <a:close/>
                  <a:moveTo>
                    <a:pt x="4843" y="15920"/>
                  </a:moveTo>
                  <a:lnTo>
                    <a:pt x="4989" y="15957"/>
                  </a:lnTo>
                  <a:lnTo>
                    <a:pt x="5136" y="15994"/>
                  </a:lnTo>
                  <a:lnTo>
                    <a:pt x="4879" y="16140"/>
                  </a:lnTo>
                  <a:lnTo>
                    <a:pt x="4623" y="16360"/>
                  </a:lnTo>
                  <a:lnTo>
                    <a:pt x="4623" y="16360"/>
                  </a:lnTo>
                  <a:lnTo>
                    <a:pt x="4733" y="16140"/>
                  </a:lnTo>
                  <a:lnTo>
                    <a:pt x="4843" y="15920"/>
                  </a:lnTo>
                  <a:close/>
                  <a:moveTo>
                    <a:pt x="4146" y="14453"/>
                  </a:moveTo>
                  <a:lnTo>
                    <a:pt x="4659" y="14490"/>
                  </a:lnTo>
                  <a:lnTo>
                    <a:pt x="5356" y="14673"/>
                  </a:lnTo>
                  <a:lnTo>
                    <a:pt x="6053" y="14857"/>
                  </a:lnTo>
                  <a:lnTo>
                    <a:pt x="7410" y="15333"/>
                  </a:lnTo>
                  <a:lnTo>
                    <a:pt x="8034" y="15553"/>
                  </a:lnTo>
                  <a:lnTo>
                    <a:pt x="8401" y="15663"/>
                  </a:lnTo>
                  <a:lnTo>
                    <a:pt x="8694" y="15774"/>
                  </a:lnTo>
                  <a:lnTo>
                    <a:pt x="8731" y="15847"/>
                  </a:lnTo>
                  <a:lnTo>
                    <a:pt x="8768" y="15884"/>
                  </a:lnTo>
                  <a:lnTo>
                    <a:pt x="8841" y="15957"/>
                  </a:lnTo>
                  <a:lnTo>
                    <a:pt x="8951" y="15957"/>
                  </a:lnTo>
                  <a:lnTo>
                    <a:pt x="8914" y="16067"/>
                  </a:lnTo>
                  <a:lnTo>
                    <a:pt x="8841" y="16214"/>
                  </a:lnTo>
                  <a:lnTo>
                    <a:pt x="8694" y="16397"/>
                  </a:lnTo>
                  <a:lnTo>
                    <a:pt x="8547" y="16507"/>
                  </a:lnTo>
                  <a:lnTo>
                    <a:pt x="8401" y="16581"/>
                  </a:lnTo>
                  <a:lnTo>
                    <a:pt x="7227" y="16140"/>
                  </a:lnTo>
                  <a:lnTo>
                    <a:pt x="6016" y="15774"/>
                  </a:lnTo>
                  <a:lnTo>
                    <a:pt x="4733" y="15370"/>
                  </a:lnTo>
                  <a:lnTo>
                    <a:pt x="4072" y="15223"/>
                  </a:lnTo>
                  <a:lnTo>
                    <a:pt x="3449" y="15113"/>
                  </a:lnTo>
                  <a:lnTo>
                    <a:pt x="3449" y="15040"/>
                  </a:lnTo>
                  <a:lnTo>
                    <a:pt x="3449" y="14857"/>
                  </a:lnTo>
                  <a:lnTo>
                    <a:pt x="3522" y="14673"/>
                  </a:lnTo>
                  <a:lnTo>
                    <a:pt x="3632" y="14563"/>
                  </a:lnTo>
                  <a:lnTo>
                    <a:pt x="3705" y="14490"/>
                  </a:lnTo>
                  <a:lnTo>
                    <a:pt x="3926" y="14490"/>
                  </a:lnTo>
                  <a:lnTo>
                    <a:pt x="3962" y="14526"/>
                  </a:lnTo>
                  <a:lnTo>
                    <a:pt x="3999" y="14526"/>
                  </a:lnTo>
                  <a:lnTo>
                    <a:pt x="4036" y="14490"/>
                  </a:lnTo>
                  <a:lnTo>
                    <a:pt x="4146" y="14453"/>
                  </a:lnTo>
                  <a:close/>
                  <a:moveTo>
                    <a:pt x="5503" y="16067"/>
                  </a:moveTo>
                  <a:lnTo>
                    <a:pt x="5723" y="16140"/>
                  </a:lnTo>
                  <a:lnTo>
                    <a:pt x="5503" y="16287"/>
                  </a:lnTo>
                  <a:lnTo>
                    <a:pt x="5246" y="16434"/>
                  </a:lnTo>
                  <a:lnTo>
                    <a:pt x="5026" y="16617"/>
                  </a:lnTo>
                  <a:lnTo>
                    <a:pt x="4843" y="16837"/>
                  </a:lnTo>
                  <a:lnTo>
                    <a:pt x="4659" y="16764"/>
                  </a:lnTo>
                  <a:lnTo>
                    <a:pt x="4733" y="16691"/>
                  </a:lnTo>
                  <a:lnTo>
                    <a:pt x="5503" y="16067"/>
                  </a:lnTo>
                  <a:close/>
                  <a:moveTo>
                    <a:pt x="5980" y="16214"/>
                  </a:moveTo>
                  <a:lnTo>
                    <a:pt x="6200" y="16287"/>
                  </a:lnTo>
                  <a:lnTo>
                    <a:pt x="6200" y="16324"/>
                  </a:lnTo>
                  <a:lnTo>
                    <a:pt x="5943" y="16434"/>
                  </a:lnTo>
                  <a:lnTo>
                    <a:pt x="5723" y="16581"/>
                  </a:lnTo>
                  <a:lnTo>
                    <a:pt x="5540" y="16727"/>
                  </a:lnTo>
                  <a:lnTo>
                    <a:pt x="5393" y="16947"/>
                  </a:lnTo>
                  <a:lnTo>
                    <a:pt x="5246" y="16911"/>
                  </a:lnTo>
                  <a:lnTo>
                    <a:pt x="5613" y="16544"/>
                  </a:lnTo>
                  <a:lnTo>
                    <a:pt x="5980" y="16214"/>
                  </a:lnTo>
                  <a:close/>
                  <a:moveTo>
                    <a:pt x="6383" y="16360"/>
                  </a:moveTo>
                  <a:lnTo>
                    <a:pt x="6897" y="16544"/>
                  </a:lnTo>
                  <a:lnTo>
                    <a:pt x="6420" y="16801"/>
                  </a:lnTo>
                  <a:lnTo>
                    <a:pt x="6200" y="16947"/>
                  </a:lnTo>
                  <a:lnTo>
                    <a:pt x="5980" y="17131"/>
                  </a:lnTo>
                  <a:lnTo>
                    <a:pt x="5796" y="17057"/>
                  </a:lnTo>
                  <a:lnTo>
                    <a:pt x="5833" y="16984"/>
                  </a:lnTo>
                  <a:lnTo>
                    <a:pt x="5833" y="16911"/>
                  </a:lnTo>
                  <a:lnTo>
                    <a:pt x="5833" y="16874"/>
                  </a:lnTo>
                  <a:lnTo>
                    <a:pt x="6090" y="16617"/>
                  </a:lnTo>
                  <a:lnTo>
                    <a:pt x="6383" y="16397"/>
                  </a:lnTo>
                  <a:lnTo>
                    <a:pt x="6383" y="16360"/>
                  </a:lnTo>
                  <a:close/>
                  <a:moveTo>
                    <a:pt x="7080" y="16581"/>
                  </a:moveTo>
                  <a:lnTo>
                    <a:pt x="7410" y="16691"/>
                  </a:lnTo>
                  <a:lnTo>
                    <a:pt x="7154" y="16911"/>
                  </a:lnTo>
                  <a:lnTo>
                    <a:pt x="6787" y="17314"/>
                  </a:lnTo>
                  <a:lnTo>
                    <a:pt x="6457" y="17241"/>
                  </a:lnTo>
                  <a:lnTo>
                    <a:pt x="6493" y="17167"/>
                  </a:lnTo>
                  <a:lnTo>
                    <a:pt x="6457" y="17131"/>
                  </a:lnTo>
                  <a:lnTo>
                    <a:pt x="6750" y="16837"/>
                  </a:lnTo>
                  <a:lnTo>
                    <a:pt x="7080" y="16581"/>
                  </a:lnTo>
                  <a:close/>
                  <a:moveTo>
                    <a:pt x="8034" y="2678"/>
                  </a:moveTo>
                  <a:lnTo>
                    <a:pt x="7704" y="2715"/>
                  </a:lnTo>
                  <a:lnTo>
                    <a:pt x="7374" y="2752"/>
                  </a:lnTo>
                  <a:lnTo>
                    <a:pt x="7044" y="2825"/>
                  </a:lnTo>
                  <a:lnTo>
                    <a:pt x="6750" y="2898"/>
                  </a:lnTo>
                  <a:lnTo>
                    <a:pt x="6420" y="3008"/>
                  </a:lnTo>
                  <a:lnTo>
                    <a:pt x="6126" y="3155"/>
                  </a:lnTo>
                  <a:lnTo>
                    <a:pt x="5833" y="3302"/>
                  </a:lnTo>
                  <a:lnTo>
                    <a:pt x="5576" y="3522"/>
                  </a:lnTo>
                  <a:lnTo>
                    <a:pt x="5026" y="3962"/>
                  </a:lnTo>
                  <a:lnTo>
                    <a:pt x="4806" y="4219"/>
                  </a:lnTo>
                  <a:lnTo>
                    <a:pt x="4586" y="4512"/>
                  </a:lnTo>
                  <a:lnTo>
                    <a:pt x="4366" y="4769"/>
                  </a:lnTo>
                  <a:lnTo>
                    <a:pt x="4182" y="5099"/>
                  </a:lnTo>
                  <a:lnTo>
                    <a:pt x="3999" y="5393"/>
                  </a:lnTo>
                  <a:lnTo>
                    <a:pt x="3852" y="5723"/>
                  </a:lnTo>
                  <a:lnTo>
                    <a:pt x="3742" y="6163"/>
                  </a:lnTo>
                  <a:lnTo>
                    <a:pt x="3669" y="6603"/>
                  </a:lnTo>
                  <a:lnTo>
                    <a:pt x="3632" y="7043"/>
                  </a:lnTo>
                  <a:lnTo>
                    <a:pt x="3632" y="7520"/>
                  </a:lnTo>
                  <a:lnTo>
                    <a:pt x="3705" y="7960"/>
                  </a:lnTo>
                  <a:lnTo>
                    <a:pt x="3779" y="8437"/>
                  </a:lnTo>
                  <a:lnTo>
                    <a:pt x="3962" y="9318"/>
                  </a:lnTo>
                  <a:lnTo>
                    <a:pt x="4109" y="10308"/>
                  </a:lnTo>
                  <a:lnTo>
                    <a:pt x="4182" y="10785"/>
                  </a:lnTo>
                  <a:lnTo>
                    <a:pt x="4219" y="11262"/>
                  </a:lnTo>
                  <a:lnTo>
                    <a:pt x="4182" y="11739"/>
                  </a:lnTo>
                  <a:lnTo>
                    <a:pt x="4109" y="12215"/>
                  </a:lnTo>
                  <a:lnTo>
                    <a:pt x="3999" y="12619"/>
                  </a:lnTo>
                  <a:lnTo>
                    <a:pt x="3816" y="13059"/>
                  </a:lnTo>
                  <a:lnTo>
                    <a:pt x="3595" y="13132"/>
                  </a:lnTo>
                  <a:lnTo>
                    <a:pt x="3449" y="13279"/>
                  </a:lnTo>
                  <a:lnTo>
                    <a:pt x="3302" y="13426"/>
                  </a:lnTo>
                  <a:lnTo>
                    <a:pt x="3229" y="13646"/>
                  </a:lnTo>
                  <a:lnTo>
                    <a:pt x="3229" y="13829"/>
                  </a:lnTo>
                  <a:lnTo>
                    <a:pt x="3265" y="13976"/>
                  </a:lnTo>
                  <a:lnTo>
                    <a:pt x="3339" y="14160"/>
                  </a:lnTo>
                  <a:lnTo>
                    <a:pt x="3412" y="14270"/>
                  </a:lnTo>
                  <a:lnTo>
                    <a:pt x="3339" y="14343"/>
                  </a:lnTo>
                  <a:lnTo>
                    <a:pt x="3265" y="14416"/>
                  </a:lnTo>
                  <a:lnTo>
                    <a:pt x="3192" y="14526"/>
                  </a:lnTo>
                  <a:lnTo>
                    <a:pt x="3119" y="14673"/>
                  </a:lnTo>
                  <a:lnTo>
                    <a:pt x="3082" y="14857"/>
                  </a:lnTo>
                  <a:lnTo>
                    <a:pt x="3045" y="15040"/>
                  </a:lnTo>
                  <a:lnTo>
                    <a:pt x="3045" y="15187"/>
                  </a:lnTo>
                  <a:lnTo>
                    <a:pt x="3082" y="15370"/>
                  </a:lnTo>
                  <a:lnTo>
                    <a:pt x="3192" y="15480"/>
                  </a:lnTo>
                  <a:lnTo>
                    <a:pt x="3302" y="15590"/>
                  </a:lnTo>
                  <a:lnTo>
                    <a:pt x="3412" y="15627"/>
                  </a:lnTo>
                  <a:lnTo>
                    <a:pt x="3485" y="15590"/>
                  </a:lnTo>
                  <a:lnTo>
                    <a:pt x="3522" y="15553"/>
                  </a:lnTo>
                  <a:lnTo>
                    <a:pt x="3559" y="15553"/>
                  </a:lnTo>
                  <a:lnTo>
                    <a:pt x="4072" y="15700"/>
                  </a:lnTo>
                  <a:lnTo>
                    <a:pt x="3999" y="15810"/>
                  </a:lnTo>
                  <a:lnTo>
                    <a:pt x="3926" y="15957"/>
                  </a:lnTo>
                  <a:lnTo>
                    <a:pt x="3926" y="16140"/>
                  </a:lnTo>
                  <a:lnTo>
                    <a:pt x="3926" y="16324"/>
                  </a:lnTo>
                  <a:lnTo>
                    <a:pt x="3999" y="16507"/>
                  </a:lnTo>
                  <a:lnTo>
                    <a:pt x="4072" y="16654"/>
                  </a:lnTo>
                  <a:lnTo>
                    <a:pt x="4146" y="16801"/>
                  </a:lnTo>
                  <a:lnTo>
                    <a:pt x="4292" y="16874"/>
                  </a:lnTo>
                  <a:lnTo>
                    <a:pt x="4256" y="16947"/>
                  </a:lnTo>
                  <a:lnTo>
                    <a:pt x="4292" y="17021"/>
                  </a:lnTo>
                  <a:lnTo>
                    <a:pt x="4329" y="17057"/>
                  </a:lnTo>
                  <a:lnTo>
                    <a:pt x="4402" y="17094"/>
                  </a:lnTo>
                  <a:lnTo>
                    <a:pt x="4586" y="17167"/>
                  </a:lnTo>
                  <a:lnTo>
                    <a:pt x="4806" y="17277"/>
                  </a:lnTo>
                  <a:lnTo>
                    <a:pt x="5283" y="17388"/>
                  </a:lnTo>
                  <a:lnTo>
                    <a:pt x="5393" y="17424"/>
                  </a:lnTo>
                  <a:lnTo>
                    <a:pt x="5576" y="17461"/>
                  </a:lnTo>
                  <a:lnTo>
                    <a:pt x="6310" y="17681"/>
                  </a:lnTo>
                  <a:lnTo>
                    <a:pt x="6677" y="17754"/>
                  </a:lnTo>
                  <a:lnTo>
                    <a:pt x="6860" y="17791"/>
                  </a:lnTo>
                  <a:lnTo>
                    <a:pt x="7044" y="17754"/>
                  </a:lnTo>
                  <a:lnTo>
                    <a:pt x="7117" y="17718"/>
                  </a:lnTo>
                  <a:lnTo>
                    <a:pt x="7154" y="17681"/>
                  </a:lnTo>
                  <a:lnTo>
                    <a:pt x="7154" y="17608"/>
                  </a:lnTo>
                  <a:lnTo>
                    <a:pt x="7117" y="17534"/>
                  </a:lnTo>
                  <a:lnTo>
                    <a:pt x="7447" y="17204"/>
                  </a:lnTo>
                  <a:lnTo>
                    <a:pt x="7594" y="17021"/>
                  </a:lnTo>
                  <a:lnTo>
                    <a:pt x="7740" y="16837"/>
                  </a:lnTo>
                  <a:lnTo>
                    <a:pt x="8327" y="17021"/>
                  </a:lnTo>
                  <a:lnTo>
                    <a:pt x="8437" y="17021"/>
                  </a:lnTo>
                  <a:lnTo>
                    <a:pt x="8547" y="16984"/>
                  </a:lnTo>
                  <a:lnTo>
                    <a:pt x="8731" y="16911"/>
                  </a:lnTo>
                  <a:lnTo>
                    <a:pt x="8914" y="16764"/>
                  </a:lnTo>
                  <a:lnTo>
                    <a:pt x="9098" y="16581"/>
                  </a:lnTo>
                  <a:lnTo>
                    <a:pt x="9208" y="16360"/>
                  </a:lnTo>
                  <a:lnTo>
                    <a:pt x="9281" y="16140"/>
                  </a:lnTo>
                  <a:lnTo>
                    <a:pt x="9318" y="15884"/>
                  </a:lnTo>
                  <a:lnTo>
                    <a:pt x="9281" y="15700"/>
                  </a:lnTo>
                  <a:lnTo>
                    <a:pt x="9208" y="15590"/>
                  </a:lnTo>
                  <a:lnTo>
                    <a:pt x="9171" y="15517"/>
                  </a:lnTo>
                  <a:lnTo>
                    <a:pt x="9244" y="15407"/>
                  </a:lnTo>
                  <a:lnTo>
                    <a:pt x="9354" y="15260"/>
                  </a:lnTo>
                  <a:lnTo>
                    <a:pt x="9391" y="15113"/>
                  </a:lnTo>
                  <a:lnTo>
                    <a:pt x="9428" y="15003"/>
                  </a:lnTo>
                  <a:lnTo>
                    <a:pt x="9501" y="14930"/>
                  </a:lnTo>
                  <a:lnTo>
                    <a:pt x="9575" y="14857"/>
                  </a:lnTo>
                  <a:lnTo>
                    <a:pt x="9575" y="14783"/>
                  </a:lnTo>
                  <a:lnTo>
                    <a:pt x="9538" y="14673"/>
                  </a:lnTo>
                  <a:lnTo>
                    <a:pt x="9391" y="14526"/>
                  </a:lnTo>
                  <a:lnTo>
                    <a:pt x="9244" y="14380"/>
                  </a:lnTo>
                  <a:lnTo>
                    <a:pt x="9244" y="14050"/>
                  </a:lnTo>
                  <a:lnTo>
                    <a:pt x="9318" y="13683"/>
                  </a:lnTo>
                  <a:lnTo>
                    <a:pt x="9428" y="13353"/>
                  </a:lnTo>
                  <a:lnTo>
                    <a:pt x="9538" y="13059"/>
                  </a:lnTo>
                  <a:lnTo>
                    <a:pt x="9721" y="12766"/>
                  </a:lnTo>
                  <a:lnTo>
                    <a:pt x="9905" y="12472"/>
                  </a:lnTo>
                  <a:lnTo>
                    <a:pt x="10308" y="11885"/>
                  </a:lnTo>
                  <a:lnTo>
                    <a:pt x="10785" y="11335"/>
                  </a:lnTo>
                  <a:lnTo>
                    <a:pt x="11299" y="10822"/>
                  </a:lnTo>
                  <a:lnTo>
                    <a:pt x="11775" y="10308"/>
                  </a:lnTo>
                  <a:lnTo>
                    <a:pt x="12179" y="9758"/>
                  </a:lnTo>
                  <a:lnTo>
                    <a:pt x="12362" y="9501"/>
                  </a:lnTo>
                  <a:lnTo>
                    <a:pt x="12546" y="9208"/>
                  </a:lnTo>
                  <a:lnTo>
                    <a:pt x="12656" y="8951"/>
                  </a:lnTo>
                  <a:lnTo>
                    <a:pt x="12803" y="8657"/>
                  </a:lnTo>
                  <a:lnTo>
                    <a:pt x="12876" y="8364"/>
                  </a:lnTo>
                  <a:lnTo>
                    <a:pt x="12949" y="8034"/>
                  </a:lnTo>
                  <a:lnTo>
                    <a:pt x="12986" y="7740"/>
                  </a:lnTo>
                  <a:lnTo>
                    <a:pt x="13023" y="7447"/>
                  </a:lnTo>
                  <a:lnTo>
                    <a:pt x="13023" y="6823"/>
                  </a:lnTo>
                  <a:lnTo>
                    <a:pt x="12913" y="6236"/>
                  </a:lnTo>
                  <a:lnTo>
                    <a:pt x="12729" y="5613"/>
                  </a:lnTo>
                  <a:lnTo>
                    <a:pt x="12436" y="5026"/>
                  </a:lnTo>
                  <a:lnTo>
                    <a:pt x="12252" y="4769"/>
                  </a:lnTo>
                  <a:lnTo>
                    <a:pt x="12069" y="4476"/>
                  </a:lnTo>
                  <a:lnTo>
                    <a:pt x="11849" y="4256"/>
                  </a:lnTo>
                  <a:lnTo>
                    <a:pt x="11629" y="3999"/>
                  </a:lnTo>
                  <a:lnTo>
                    <a:pt x="11372" y="3815"/>
                  </a:lnTo>
                  <a:lnTo>
                    <a:pt x="11115" y="3595"/>
                  </a:lnTo>
                  <a:lnTo>
                    <a:pt x="10565" y="3265"/>
                  </a:lnTo>
                  <a:lnTo>
                    <a:pt x="9978" y="3008"/>
                  </a:lnTo>
                  <a:lnTo>
                    <a:pt x="9354" y="2825"/>
                  </a:lnTo>
                  <a:lnTo>
                    <a:pt x="8694" y="2715"/>
                  </a:lnTo>
                  <a:lnTo>
                    <a:pt x="8034" y="2678"/>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0" name="Google Shape;600;p24"/>
            <p:cNvSpPr/>
            <p:nvPr/>
          </p:nvSpPr>
          <p:spPr>
            <a:xfrm>
              <a:off x="6244725" y="2547975"/>
              <a:ext cx="185275" cy="404450"/>
            </a:xfrm>
            <a:custGeom>
              <a:rect b="b" l="l" r="r" t="t"/>
              <a:pathLst>
                <a:path extrusionOk="0" h="16178" w="7411">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1" name="Google Shape;601;p24"/>
            <p:cNvSpPr/>
            <p:nvPr/>
          </p:nvSpPr>
          <p:spPr>
            <a:xfrm>
              <a:off x="6823375" y="1978500"/>
              <a:ext cx="365025" cy="447525"/>
            </a:xfrm>
            <a:custGeom>
              <a:rect b="b" l="l" r="r" t="t"/>
              <a:pathLst>
                <a:path extrusionOk="0" h="17901" w="14601">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2" name="Google Shape;602;p24"/>
            <p:cNvSpPr/>
            <p:nvPr/>
          </p:nvSpPr>
          <p:spPr>
            <a:xfrm>
              <a:off x="6071400" y="1791425"/>
              <a:ext cx="402625" cy="375100"/>
            </a:xfrm>
            <a:custGeom>
              <a:rect b="b" l="l" r="r" t="t"/>
              <a:pathLst>
                <a:path extrusionOk="0" h="15004" w="16105">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3" name="Google Shape;603;p24"/>
            <p:cNvSpPr/>
            <p:nvPr/>
          </p:nvSpPr>
          <p:spPr>
            <a:xfrm>
              <a:off x="6902250" y="3951050"/>
              <a:ext cx="436525" cy="299875"/>
            </a:xfrm>
            <a:custGeom>
              <a:rect b="b" l="l" r="r" t="t"/>
              <a:pathLst>
                <a:path extrusionOk="0" h="11995" w="17461">
                  <a:moveTo>
                    <a:pt x="9758" y="2238"/>
                  </a:moveTo>
                  <a:lnTo>
                    <a:pt x="9721" y="2274"/>
                  </a:lnTo>
                  <a:lnTo>
                    <a:pt x="9648" y="2311"/>
                  </a:lnTo>
                  <a:lnTo>
                    <a:pt x="9611" y="2458"/>
                  </a:lnTo>
                  <a:lnTo>
                    <a:pt x="9648" y="2568"/>
                  </a:lnTo>
                  <a:lnTo>
                    <a:pt x="9721" y="2605"/>
                  </a:lnTo>
                  <a:lnTo>
                    <a:pt x="9758" y="2641"/>
                  </a:lnTo>
                  <a:lnTo>
                    <a:pt x="9941" y="2641"/>
                  </a:lnTo>
                  <a:lnTo>
                    <a:pt x="9978" y="2605"/>
                  </a:lnTo>
                  <a:lnTo>
                    <a:pt x="10051" y="2531"/>
                  </a:lnTo>
                  <a:lnTo>
                    <a:pt x="10051" y="2458"/>
                  </a:lnTo>
                  <a:lnTo>
                    <a:pt x="10051" y="2348"/>
                  </a:lnTo>
                  <a:lnTo>
                    <a:pt x="9978" y="2274"/>
                  </a:lnTo>
                  <a:lnTo>
                    <a:pt x="9941" y="2238"/>
                  </a:lnTo>
                  <a:close/>
                  <a:moveTo>
                    <a:pt x="9795" y="3191"/>
                  </a:moveTo>
                  <a:lnTo>
                    <a:pt x="9721" y="3265"/>
                  </a:lnTo>
                  <a:lnTo>
                    <a:pt x="9684" y="3301"/>
                  </a:lnTo>
                  <a:lnTo>
                    <a:pt x="9684" y="3375"/>
                  </a:lnTo>
                  <a:lnTo>
                    <a:pt x="9684" y="3485"/>
                  </a:lnTo>
                  <a:lnTo>
                    <a:pt x="9758" y="3522"/>
                  </a:lnTo>
                  <a:lnTo>
                    <a:pt x="9795" y="3558"/>
                  </a:lnTo>
                  <a:lnTo>
                    <a:pt x="9941" y="3558"/>
                  </a:lnTo>
                  <a:lnTo>
                    <a:pt x="9978" y="3522"/>
                  </a:lnTo>
                  <a:lnTo>
                    <a:pt x="10015" y="3485"/>
                  </a:lnTo>
                  <a:lnTo>
                    <a:pt x="10051" y="3375"/>
                  </a:lnTo>
                  <a:lnTo>
                    <a:pt x="10015" y="3301"/>
                  </a:lnTo>
                  <a:lnTo>
                    <a:pt x="9978" y="3228"/>
                  </a:lnTo>
                  <a:lnTo>
                    <a:pt x="9941" y="3191"/>
                  </a:lnTo>
                  <a:close/>
                  <a:moveTo>
                    <a:pt x="11519" y="3045"/>
                  </a:moveTo>
                  <a:lnTo>
                    <a:pt x="11409" y="3081"/>
                  </a:lnTo>
                  <a:lnTo>
                    <a:pt x="11335" y="3118"/>
                  </a:lnTo>
                  <a:lnTo>
                    <a:pt x="11298" y="3191"/>
                  </a:lnTo>
                  <a:lnTo>
                    <a:pt x="11262" y="3265"/>
                  </a:lnTo>
                  <a:lnTo>
                    <a:pt x="11262" y="3338"/>
                  </a:lnTo>
                  <a:lnTo>
                    <a:pt x="11262" y="3412"/>
                  </a:lnTo>
                  <a:lnTo>
                    <a:pt x="11298" y="3485"/>
                  </a:lnTo>
                  <a:lnTo>
                    <a:pt x="11372" y="3522"/>
                  </a:lnTo>
                  <a:lnTo>
                    <a:pt x="11445" y="3595"/>
                  </a:lnTo>
                  <a:lnTo>
                    <a:pt x="11592" y="3595"/>
                  </a:lnTo>
                  <a:lnTo>
                    <a:pt x="11665" y="3522"/>
                  </a:lnTo>
                  <a:lnTo>
                    <a:pt x="11702" y="3485"/>
                  </a:lnTo>
                  <a:lnTo>
                    <a:pt x="11739" y="3412"/>
                  </a:lnTo>
                  <a:lnTo>
                    <a:pt x="11702" y="3265"/>
                  </a:lnTo>
                  <a:lnTo>
                    <a:pt x="11702" y="3155"/>
                  </a:lnTo>
                  <a:lnTo>
                    <a:pt x="11629" y="3081"/>
                  </a:lnTo>
                  <a:lnTo>
                    <a:pt x="11519" y="3045"/>
                  </a:lnTo>
                  <a:close/>
                  <a:moveTo>
                    <a:pt x="15554" y="1541"/>
                  </a:moveTo>
                  <a:lnTo>
                    <a:pt x="15407" y="1871"/>
                  </a:lnTo>
                  <a:lnTo>
                    <a:pt x="15187" y="2164"/>
                  </a:lnTo>
                  <a:lnTo>
                    <a:pt x="14967" y="2458"/>
                  </a:lnTo>
                  <a:lnTo>
                    <a:pt x="14710" y="2715"/>
                  </a:lnTo>
                  <a:lnTo>
                    <a:pt x="14416" y="2935"/>
                  </a:lnTo>
                  <a:lnTo>
                    <a:pt x="14123" y="3155"/>
                  </a:lnTo>
                  <a:lnTo>
                    <a:pt x="13536" y="3595"/>
                  </a:lnTo>
                  <a:lnTo>
                    <a:pt x="13279" y="3265"/>
                  </a:lnTo>
                  <a:lnTo>
                    <a:pt x="12986" y="2971"/>
                  </a:lnTo>
                  <a:lnTo>
                    <a:pt x="13096" y="2935"/>
                  </a:lnTo>
                  <a:lnTo>
                    <a:pt x="13683" y="2531"/>
                  </a:lnTo>
                  <a:lnTo>
                    <a:pt x="14306" y="2164"/>
                  </a:lnTo>
                  <a:lnTo>
                    <a:pt x="14930" y="1834"/>
                  </a:lnTo>
                  <a:lnTo>
                    <a:pt x="15554" y="1541"/>
                  </a:lnTo>
                  <a:close/>
                  <a:moveTo>
                    <a:pt x="8914" y="3228"/>
                  </a:moveTo>
                  <a:lnTo>
                    <a:pt x="8841" y="3301"/>
                  </a:lnTo>
                  <a:lnTo>
                    <a:pt x="8804" y="3375"/>
                  </a:lnTo>
                  <a:lnTo>
                    <a:pt x="8804" y="3485"/>
                  </a:lnTo>
                  <a:lnTo>
                    <a:pt x="8804" y="3558"/>
                  </a:lnTo>
                  <a:lnTo>
                    <a:pt x="8877" y="3632"/>
                  </a:lnTo>
                  <a:lnTo>
                    <a:pt x="8951" y="3668"/>
                  </a:lnTo>
                  <a:lnTo>
                    <a:pt x="9098" y="3668"/>
                  </a:lnTo>
                  <a:lnTo>
                    <a:pt x="9134" y="3632"/>
                  </a:lnTo>
                  <a:lnTo>
                    <a:pt x="9208" y="3558"/>
                  </a:lnTo>
                  <a:lnTo>
                    <a:pt x="9208" y="3485"/>
                  </a:lnTo>
                  <a:lnTo>
                    <a:pt x="9208" y="3375"/>
                  </a:lnTo>
                  <a:lnTo>
                    <a:pt x="9171" y="3338"/>
                  </a:lnTo>
                  <a:lnTo>
                    <a:pt x="9134" y="3265"/>
                  </a:lnTo>
                  <a:lnTo>
                    <a:pt x="9061" y="3228"/>
                  </a:lnTo>
                  <a:close/>
                  <a:moveTo>
                    <a:pt x="16324" y="1101"/>
                  </a:moveTo>
                  <a:lnTo>
                    <a:pt x="16140" y="1541"/>
                  </a:lnTo>
                  <a:lnTo>
                    <a:pt x="15884" y="1944"/>
                  </a:lnTo>
                  <a:lnTo>
                    <a:pt x="15590" y="2348"/>
                  </a:lnTo>
                  <a:lnTo>
                    <a:pt x="15297" y="2751"/>
                  </a:lnTo>
                  <a:lnTo>
                    <a:pt x="14967" y="3081"/>
                  </a:lnTo>
                  <a:lnTo>
                    <a:pt x="14600" y="3412"/>
                  </a:lnTo>
                  <a:lnTo>
                    <a:pt x="13829" y="4072"/>
                  </a:lnTo>
                  <a:lnTo>
                    <a:pt x="13756" y="3925"/>
                  </a:lnTo>
                  <a:lnTo>
                    <a:pt x="13976" y="3778"/>
                  </a:lnTo>
                  <a:lnTo>
                    <a:pt x="14343" y="3558"/>
                  </a:lnTo>
                  <a:lnTo>
                    <a:pt x="14673" y="3301"/>
                  </a:lnTo>
                  <a:lnTo>
                    <a:pt x="15003" y="3008"/>
                  </a:lnTo>
                  <a:lnTo>
                    <a:pt x="15297" y="2715"/>
                  </a:lnTo>
                  <a:lnTo>
                    <a:pt x="15554" y="2384"/>
                  </a:lnTo>
                  <a:lnTo>
                    <a:pt x="15774" y="2018"/>
                  </a:lnTo>
                  <a:lnTo>
                    <a:pt x="15957" y="1651"/>
                  </a:lnTo>
                  <a:lnTo>
                    <a:pt x="16104" y="1211"/>
                  </a:lnTo>
                  <a:lnTo>
                    <a:pt x="16104" y="1137"/>
                  </a:lnTo>
                  <a:lnTo>
                    <a:pt x="16324" y="1101"/>
                  </a:lnTo>
                  <a:close/>
                  <a:moveTo>
                    <a:pt x="10528" y="3962"/>
                  </a:moveTo>
                  <a:lnTo>
                    <a:pt x="10455" y="3998"/>
                  </a:lnTo>
                  <a:lnTo>
                    <a:pt x="10381" y="4072"/>
                  </a:lnTo>
                  <a:lnTo>
                    <a:pt x="10381" y="4108"/>
                  </a:lnTo>
                  <a:lnTo>
                    <a:pt x="10345" y="4219"/>
                  </a:lnTo>
                  <a:lnTo>
                    <a:pt x="10381" y="4329"/>
                  </a:lnTo>
                  <a:lnTo>
                    <a:pt x="10455" y="4402"/>
                  </a:lnTo>
                  <a:lnTo>
                    <a:pt x="10491" y="4439"/>
                  </a:lnTo>
                  <a:lnTo>
                    <a:pt x="10638" y="4439"/>
                  </a:lnTo>
                  <a:lnTo>
                    <a:pt x="10748" y="4365"/>
                  </a:lnTo>
                  <a:lnTo>
                    <a:pt x="10785" y="4292"/>
                  </a:lnTo>
                  <a:lnTo>
                    <a:pt x="10822" y="4219"/>
                  </a:lnTo>
                  <a:lnTo>
                    <a:pt x="10785" y="4108"/>
                  </a:lnTo>
                  <a:lnTo>
                    <a:pt x="10748" y="4072"/>
                  </a:lnTo>
                  <a:lnTo>
                    <a:pt x="10712" y="3998"/>
                  </a:lnTo>
                  <a:lnTo>
                    <a:pt x="10675" y="3962"/>
                  </a:lnTo>
                  <a:close/>
                  <a:moveTo>
                    <a:pt x="16434" y="477"/>
                  </a:moveTo>
                  <a:lnTo>
                    <a:pt x="16617" y="514"/>
                  </a:lnTo>
                  <a:lnTo>
                    <a:pt x="16764" y="587"/>
                  </a:lnTo>
                  <a:lnTo>
                    <a:pt x="16837" y="734"/>
                  </a:lnTo>
                  <a:lnTo>
                    <a:pt x="16911" y="880"/>
                  </a:lnTo>
                  <a:lnTo>
                    <a:pt x="16947" y="1064"/>
                  </a:lnTo>
                  <a:lnTo>
                    <a:pt x="16947" y="1247"/>
                  </a:lnTo>
                  <a:lnTo>
                    <a:pt x="16911" y="1541"/>
                  </a:lnTo>
                  <a:lnTo>
                    <a:pt x="16764" y="1871"/>
                  </a:lnTo>
                  <a:lnTo>
                    <a:pt x="16544" y="2128"/>
                  </a:lnTo>
                  <a:lnTo>
                    <a:pt x="16104" y="2641"/>
                  </a:lnTo>
                  <a:lnTo>
                    <a:pt x="15077" y="3668"/>
                  </a:lnTo>
                  <a:lnTo>
                    <a:pt x="14086" y="4549"/>
                  </a:lnTo>
                  <a:lnTo>
                    <a:pt x="14013" y="4402"/>
                  </a:lnTo>
                  <a:lnTo>
                    <a:pt x="14123" y="4329"/>
                  </a:lnTo>
                  <a:lnTo>
                    <a:pt x="14967" y="3632"/>
                  </a:lnTo>
                  <a:lnTo>
                    <a:pt x="15370" y="3228"/>
                  </a:lnTo>
                  <a:lnTo>
                    <a:pt x="15737" y="2825"/>
                  </a:lnTo>
                  <a:lnTo>
                    <a:pt x="16067" y="2384"/>
                  </a:lnTo>
                  <a:lnTo>
                    <a:pt x="16361" y="1908"/>
                  </a:lnTo>
                  <a:lnTo>
                    <a:pt x="16617" y="1431"/>
                  </a:lnTo>
                  <a:lnTo>
                    <a:pt x="16764" y="880"/>
                  </a:lnTo>
                  <a:lnTo>
                    <a:pt x="16764" y="770"/>
                  </a:lnTo>
                  <a:lnTo>
                    <a:pt x="16727" y="697"/>
                  </a:lnTo>
                  <a:lnTo>
                    <a:pt x="16654" y="660"/>
                  </a:lnTo>
                  <a:lnTo>
                    <a:pt x="16544" y="660"/>
                  </a:lnTo>
                  <a:lnTo>
                    <a:pt x="15920" y="770"/>
                  </a:lnTo>
                  <a:lnTo>
                    <a:pt x="15333" y="954"/>
                  </a:lnTo>
                  <a:lnTo>
                    <a:pt x="15333" y="954"/>
                  </a:lnTo>
                  <a:lnTo>
                    <a:pt x="15590" y="807"/>
                  </a:lnTo>
                  <a:lnTo>
                    <a:pt x="15884" y="660"/>
                  </a:lnTo>
                  <a:lnTo>
                    <a:pt x="16177" y="550"/>
                  </a:lnTo>
                  <a:lnTo>
                    <a:pt x="16434" y="477"/>
                  </a:lnTo>
                  <a:close/>
                  <a:moveTo>
                    <a:pt x="9354" y="4182"/>
                  </a:moveTo>
                  <a:lnTo>
                    <a:pt x="9208" y="4255"/>
                  </a:lnTo>
                  <a:lnTo>
                    <a:pt x="9134" y="4365"/>
                  </a:lnTo>
                  <a:lnTo>
                    <a:pt x="9134" y="4439"/>
                  </a:lnTo>
                  <a:lnTo>
                    <a:pt x="9171" y="4512"/>
                  </a:lnTo>
                  <a:lnTo>
                    <a:pt x="9208" y="4585"/>
                  </a:lnTo>
                  <a:lnTo>
                    <a:pt x="9281" y="4622"/>
                  </a:lnTo>
                  <a:lnTo>
                    <a:pt x="9428" y="4622"/>
                  </a:lnTo>
                  <a:lnTo>
                    <a:pt x="9538" y="4585"/>
                  </a:lnTo>
                  <a:lnTo>
                    <a:pt x="9611" y="4475"/>
                  </a:lnTo>
                  <a:lnTo>
                    <a:pt x="9648" y="4402"/>
                  </a:lnTo>
                  <a:lnTo>
                    <a:pt x="9648" y="4292"/>
                  </a:lnTo>
                  <a:lnTo>
                    <a:pt x="9611" y="4255"/>
                  </a:lnTo>
                  <a:lnTo>
                    <a:pt x="9538" y="4182"/>
                  </a:lnTo>
                  <a:close/>
                  <a:moveTo>
                    <a:pt x="13243" y="6566"/>
                  </a:moveTo>
                  <a:lnTo>
                    <a:pt x="13169" y="6639"/>
                  </a:lnTo>
                  <a:lnTo>
                    <a:pt x="13133" y="6713"/>
                  </a:lnTo>
                  <a:lnTo>
                    <a:pt x="13133" y="6860"/>
                  </a:lnTo>
                  <a:lnTo>
                    <a:pt x="13133" y="6933"/>
                  </a:lnTo>
                  <a:lnTo>
                    <a:pt x="13206" y="6970"/>
                  </a:lnTo>
                  <a:lnTo>
                    <a:pt x="13316" y="7006"/>
                  </a:lnTo>
                  <a:lnTo>
                    <a:pt x="13463" y="6970"/>
                  </a:lnTo>
                  <a:lnTo>
                    <a:pt x="13536" y="6933"/>
                  </a:lnTo>
                  <a:lnTo>
                    <a:pt x="13536" y="6860"/>
                  </a:lnTo>
                  <a:lnTo>
                    <a:pt x="13573" y="6750"/>
                  </a:lnTo>
                  <a:lnTo>
                    <a:pt x="13536" y="6676"/>
                  </a:lnTo>
                  <a:lnTo>
                    <a:pt x="13463" y="6603"/>
                  </a:lnTo>
                  <a:lnTo>
                    <a:pt x="13316" y="6566"/>
                  </a:lnTo>
                  <a:close/>
                  <a:moveTo>
                    <a:pt x="12216" y="7300"/>
                  </a:moveTo>
                  <a:lnTo>
                    <a:pt x="12105" y="7336"/>
                  </a:lnTo>
                  <a:lnTo>
                    <a:pt x="12032" y="7410"/>
                  </a:lnTo>
                  <a:lnTo>
                    <a:pt x="11995" y="7520"/>
                  </a:lnTo>
                  <a:lnTo>
                    <a:pt x="11995" y="7630"/>
                  </a:lnTo>
                  <a:lnTo>
                    <a:pt x="12032" y="7703"/>
                  </a:lnTo>
                  <a:lnTo>
                    <a:pt x="12105" y="7777"/>
                  </a:lnTo>
                  <a:lnTo>
                    <a:pt x="12216" y="7777"/>
                  </a:lnTo>
                  <a:lnTo>
                    <a:pt x="12289" y="7740"/>
                  </a:lnTo>
                  <a:lnTo>
                    <a:pt x="12362" y="7703"/>
                  </a:lnTo>
                  <a:lnTo>
                    <a:pt x="12436" y="7630"/>
                  </a:lnTo>
                  <a:lnTo>
                    <a:pt x="12436" y="7520"/>
                  </a:lnTo>
                  <a:lnTo>
                    <a:pt x="12436" y="7410"/>
                  </a:lnTo>
                  <a:lnTo>
                    <a:pt x="12326" y="7336"/>
                  </a:lnTo>
                  <a:lnTo>
                    <a:pt x="12216" y="7300"/>
                  </a:lnTo>
                  <a:close/>
                  <a:moveTo>
                    <a:pt x="12729" y="8033"/>
                  </a:moveTo>
                  <a:lnTo>
                    <a:pt x="12656" y="8107"/>
                  </a:lnTo>
                  <a:lnTo>
                    <a:pt x="12656" y="8143"/>
                  </a:lnTo>
                  <a:lnTo>
                    <a:pt x="12619" y="8253"/>
                  </a:lnTo>
                  <a:lnTo>
                    <a:pt x="12619" y="8400"/>
                  </a:lnTo>
                  <a:lnTo>
                    <a:pt x="12656" y="8437"/>
                  </a:lnTo>
                  <a:lnTo>
                    <a:pt x="12692" y="8474"/>
                  </a:lnTo>
                  <a:lnTo>
                    <a:pt x="12729" y="8474"/>
                  </a:lnTo>
                  <a:lnTo>
                    <a:pt x="12802" y="8510"/>
                  </a:lnTo>
                  <a:lnTo>
                    <a:pt x="12912" y="8474"/>
                  </a:lnTo>
                  <a:lnTo>
                    <a:pt x="12986" y="8437"/>
                  </a:lnTo>
                  <a:lnTo>
                    <a:pt x="13022" y="8400"/>
                  </a:lnTo>
                  <a:lnTo>
                    <a:pt x="13022" y="8253"/>
                  </a:lnTo>
                  <a:lnTo>
                    <a:pt x="13022" y="8180"/>
                  </a:lnTo>
                  <a:lnTo>
                    <a:pt x="12949" y="8107"/>
                  </a:lnTo>
                  <a:lnTo>
                    <a:pt x="12912" y="8033"/>
                  </a:lnTo>
                  <a:close/>
                  <a:moveTo>
                    <a:pt x="10051" y="2128"/>
                  </a:moveTo>
                  <a:lnTo>
                    <a:pt x="10455" y="2164"/>
                  </a:lnTo>
                  <a:lnTo>
                    <a:pt x="10858" y="2238"/>
                  </a:lnTo>
                  <a:lnTo>
                    <a:pt x="11262" y="2348"/>
                  </a:lnTo>
                  <a:lnTo>
                    <a:pt x="11225" y="2458"/>
                  </a:lnTo>
                  <a:lnTo>
                    <a:pt x="11262" y="2568"/>
                  </a:lnTo>
                  <a:lnTo>
                    <a:pt x="11335" y="2641"/>
                  </a:lnTo>
                  <a:lnTo>
                    <a:pt x="11445" y="2715"/>
                  </a:lnTo>
                  <a:lnTo>
                    <a:pt x="11629" y="2715"/>
                  </a:lnTo>
                  <a:lnTo>
                    <a:pt x="11775" y="2788"/>
                  </a:lnTo>
                  <a:lnTo>
                    <a:pt x="12105" y="2935"/>
                  </a:lnTo>
                  <a:lnTo>
                    <a:pt x="12179" y="2971"/>
                  </a:lnTo>
                  <a:lnTo>
                    <a:pt x="12252" y="3008"/>
                  </a:lnTo>
                  <a:lnTo>
                    <a:pt x="12472" y="3191"/>
                  </a:lnTo>
                  <a:lnTo>
                    <a:pt x="12692" y="3412"/>
                  </a:lnTo>
                  <a:lnTo>
                    <a:pt x="13096" y="3852"/>
                  </a:lnTo>
                  <a:lnTo>
                    <a:pt x="11482" y="4842"/>
                  </a:lnTo>
                  <a:lnTo>
                    <a:pt x="9868" y="5796"/>
                  </a:lnTo>
                  <a:lnTo>
                    <a:pt x="6090" y="8070"/>
                  </a:lnTo>
                  <a:lnTo>
                    <a:pt x="5209" y="8620"/>
                  </a:lnTo>
                  <a:lnTo>
                    <a:pt x="5356" y="8327"/>
                  </a:lnTo>
                  <a:lnTo>
                    <a:pt x="5649" y="7960"/>
                  </a:lnTo>
                  <a:lnTo>
                    <a:pt x="5943" y="7557"/>
                  </a:lnTo>
                  <a:lnTo>
                    <a:pt x="5906" y="7483"/>
                  </a:lnTo>
                  <a:lnTo>
                    <a:pt x="5870" y="7483"/>
                  </a:lnTo>
                  <a:lnTo>
                    <a:pt x="5686" y="7593"/>
                  </a:lnTo>
                  <a:lnTo>
                    <a:pt x="5539" y="7740"/>
                  </a:lnTo>
                  <a:lnTo>
                    <a:pt x="5209" y="8070"/>
                  </a:lnTo>
                  <a:lnTo>
                    <a:pt x="4989" y="8437"/>
                  </a:lnTo>
                  <a:lnTo>
                    <a:pt x="4769" y="8840"/>
                  </a:lnTo>
                  <a:lnTo>
                    <a:pt x="4732" y="8877"/>
                  </a:lnTo>
                  <a:lnTo>
                    <a:pt x="4622" y="8584"/>
                  </a:lnTo>
                  <a:lnTo>
                    <a:pt x="4916" y="8107"/>
                  </a:lnTo>
                  <a:lnTo>
                    <a:pt x="5283" y="7630"/>
                  </a:lnTo>
                  <a:lnTo>
                    <a:pt x="5649" y="7190"/>
                  </a:lnTo>
                  <a:lnTo>
                    <a:pt x="6016" y="6786"/>
                  </a:lnTo>
                  <a:lnTo>
                    <a:pt x="6016" y="6750"/>
                  </a:lnTo>
                  <a:lnTo>
                    <a:pt x="6016" y="6713"/>
                  </a:lnTo>
                  <a:lnTo>
                    <a:pt x="5943" y="6713"/>
                  </a:lnTo>
                  <a:lnTo>
                    <a:pt x="5539" y="7043"/>
                  </a:lnTo>
                  <a:lnTo>
                    <a:pt x="5173" y="7410"/>
                  </a:lnTo>
                  <a:lnTo>
                    <a:pt x="4842" y="7777"/>
                  </a:lnTo>
                  <a:lnTo>
                    <a:pt x="4512" y="8180"/>
                  </a:lnTo>
                  <a:lnTo>
                    <a:pt x="4476" y="7923"/>
                  </a:lnTo>
                  <a:lnTo>
                    <a:pt x="4439" y="7667"/>
                  </a:lnTo>
                  <a:lnTo>
                    <a:pt x="4659" y="7336"/>
                  </a:lnTo>
                  <a:lnTo>
                    <a:pt x="4879" y="7080"/>
                  </a:lnTo>
                  <a:lnTo>
                    <a:pt x="5686" y="6016"/>
                  </a:lnTo>
                  <a:lnTo>
                    <a:pt x="5723" y="5943"/>
                  </a:lnTo>
                  <a:lnTo>
                    <a:pt x="5686" y="5906"/>
                  </a:lnTo>
                  <a:lnTo>
                    <a:pt x="5576" y="5906"/>
                  </a:lnTo>
                  <a:lnTo>
                    <a:pt x="5283" y="6199"/>
                  </a:lnTo>
                  <a:lnTo>
                    <a:pt x="4953" y="6529"/>
                  </a:lnTo>
                  <a:lnTo>
                    <a:pt x="4402" y="7153"/>
                  </a:lnTo>
                  <a:lnTo>
                    <a:pt x="4402" y="6529"/>
                  </a:lnTo>
                  <a:lnTo>
                    <a:pt x="4622" y="6199"/>
                  </a:lnTo>
                  <a:lnTo>
                    <a:pt x="4953" y="5759"/>
                  </a:lnTo>
                  <a:lnTo>
                    <a:pt x="5136" y="5502"/>
                  </a:lnTo>
                  <a:lnTo>
                    <a:pt x="5246" y="5392"/>
                  </a:lnTo>
                  <a:lnTo>
                    <a:pt x="5393" y="5319"/>
                  </a:lnTo>
                  <a:lnTo>
                    <a:pt x="5429" y="5319"/>
                  </a:lnTo>
                  <a:lnTo>
                    <a:pt x="5429" y="5282"/>
                  </a:lnTo>
                  <a:lnTo>
                    <a:pt x="5393" y="5246"/>
                  </a:lnTo>
                  <a:lnTo>
                    <a:pt x="5393" y="5209"/>
                  </a:lnTo>
                  <a:lnTo>
                    <a:pt x="5173" y="5209"/>
                  </a:lnTo>
                  <a:lnTo>
                    <a:pt x="5063" y="5282"/>
                  </a:lnTo>
                  <a:lnTo>
                    <a:pt x="4953" y="5356"/>
                  </a:lnTo>
                  <a:lnTo>
                    <a:pt x="4769" y="5539"/>
                  </a:lnTo>
                  <a:lnTo>
                    <a:pt x="4622" y="5722"/>
                  </a:lnTo>
                  <a:lnTo>
                    <a:pt x="4476" y="5869"/>
                  </a:lnTo>
                  <a:lnTo>
                    <a:pt x="4586" y="5466"/>
                  </a:lnTo>
                  <a:lnTo>
                    <a:pt x="4732" y="5062"/>
                  </a:lnTo>
                  <a:lnTo>
                    <a:pt x="4879" y="4842"/>
                  </a:lnTo>
                  <a:lnTo>
                    <a:pt x="5026" y="4622"/>
                  </a:lnTo>
                  <a:lnTo>
                    <a:pt x="5209" y="4402"/>
                  </a:lnTo>
                  <a:lnTo>
                    <a:pt x="5393" y="4219"/>
                  </a:lnTo>
                  <a:lnTo>
                    <a:pt x="5796" y="3852"/>
                  </a:lnTo>
                  <a:lnTo>
                    <a:pt x="6236" y="3522"/>
                  </a:lnTo>
                  <a:lnTo>
                    <a:pt x="6677" y="3228"/>
                  </a:lnTo>
                  <a:lnTo>
                    <a:pt x="7117" y="2935"/>
                  </a:lnTo>
                  <a:lnTo>
                    <a:pt x="7594" y="2715"/>
                  </a:lnTo>
                  <a:lnTo>
                    <a:pt x="8070" y="2494"/>
                  </a:lnTo>
                  <a:lnTo>
                    <a:pt x="8474" y="2348"/>
                  </a:lnTo>
                  <a:lnTo>
                    <a:pt x="8841" y="2238"/>
                  </a:lnTo>
                  <a:lnTo>
                    <a:pt x="9244" y="2164"/>
                  </a:lnTo>
                  <a:lnTo>
                    <a:pt x="9648" y="2128"/>
                  </a:lnTo>
                  <a:close/>
                  <a:moveTo>
                    <a:pt x="13316" y="4219"/>
                  </a:moveTo>
                  <a:lnTo>
                    <a:pt x="13426" y="4365"/>
                  </a:lnTo>
                  <a:lnTo>
                    <a:pt x="12582" y="5026"/>
                  </a:lnTo>
                  <a:lnTo>
                    <a:pt x="11702" y="5649"/>
                  </a:lnTo>
                  <a:lnTo>
                    <a:pt x="10785" y="6273"/>
                  </a:lnTo>
                  <a:lnTo>
                    <a:pt x="9868" y="6860"/>
                  </a:lnTo>
                  <a:lnTo>
                    <a:pt x="8877" y="7446"/>
                  </a:lnTo>
                  <a:lnTo>
                    <a:pt x="7887" y="8033"/>
                  </a:lnTo>
                  <a:lnTo>
                    <a:pt x="6860" y="8584"/>
                  </a:lnTo>
                  <a:lnTo>
                    <a:pt x="5796" y="9097"/>
                  </a:lnTo>
                  <a:lnTo>
                    <a:pt x="4989" y="9464"/>
                  </a:lnTo>
                  <a:lnTo>
                    <a:pt x="4916" y="9317"/>
                  </a:lnTo>
                  <a:lnTo>
                    <a:pt x="4953" y="9207"/>
                  </a:lnTo>
                  <a:lnTo>
                    <a:pt x="6053" y="8584"/>
                  </a:lnTo>
                  <a:lnTo>
                    <a:pt x="10198" y="6089"/>
                  </a:lnTo>
                  <a:lnTo>
                    <a:pt x="11775" y="5136"/>
                  </a:lnTo>
                  <a:lnTo>
                    <a:pt x="13316" y="4219"/>
                  </a:lnTo>
                  <a:close/>
                  <a:moveTo>
                    <a:pt x="3962" y="7960"/>
                  </a:moveTo>
                  <a:lnTo>
                    <a:pt x="3999" y="8070"/>
                  </a:lnTo>
                  <a:lnTo>
                    <a:pt x="3999" y="8107"/>
                  </a:lnTo>
                  <a:lnTo>
                    <a:pt x="4146" y="8694"/>
                  </a:lnTo>
                  <a:lnTo>
                    <a:pt x="3962" y="9024"/>
                  </a:lnTo>
                  <a:lnTo>
                    <a:pt x="3925" y="9097"/>
                  </a:lnTo>
                  <a:lnTo>
                    <a:pt x="3925" y="9134"/>
                  </a:lnTo>
                  <a:lnTo>
                    <a:pt x="3999" y="9244"/>
                  </a:lnTo>
                  <a:lnTo>
                    <a:pt x="3339" y="9501"/>
                  </a:lnTo>
                  <a:lnTo>
                    <a:pt x="3008" y="9611"/>
                  </a:lnTo>
                  <a:lnTo>
                    <a:pt x="2642" y="9684"/>
                  </a:lnTo>
                  <a:lnTo>
                    <a:pt x="2898" y="9171"/>
                  </a:lnTo>
                  <a:lnTo>
                    <a:pt x="3229" y="8694"/>
                  </a:lnTo>
                  <a:lnTo>
                    <a:pt x="3559" y="8327"/>
                  </a:lnTo>
                  <a:lnTo>
                    <a:pt x="3962" y="7960"/>
                  </a:lnTo>
                  <a:close/>
                  <a:moveTo>
                    <a:pt x="13609" y="4732"/>
                  </a:moveTo>
                  <a:lnTo>
                    <a:pt x="13683" y="4915"/>
                  </a:lnTo>
                  <a:lnTo>
                    <a:pt x="12986" y="5502"/>
                  </a:lnTo>
                  <a:lnTo>
                    <a:pt x="12105" y="6199"/>
                  </a:lnTo>
                  <a:lnTo>
                    <a:pt x="11225" y="6823"/>
                  </a:lnTo>
                  <a:lnTo>
                    <a:pt x="10308" y="7446"/>
                  </a:lnTo>
                  <a:lnTo>
                    <a:pt x="9354" y="8033"/>
                  </a:lnTo>
                  <a:lnTo>
                    <a:pt x="8401" y="8584"/>
                  </a:lnTo>
                  <a:lnTo>
                    <a:pt x="7447" y="9097"/>
                  </a:lnTo>
                  <a:lnTo>
                    <a:pt x="6456" y="9574"/>
                  </a:lnTo>
                  <a:lnTo>
                    <a:pt x="5429" y="10014"/>
                  </a:lnTo>
                  <a:lnTo>
                    <a:pt x="5246" y="9794"/>
                  </a:lnTo>
                  <a:lnTo>
                    <a:pt x="5466" y="9684"/>
                  </a:lnTo>
                  <a:lnTo>
                    <a:pt x="6603" y="9134"/>
                  </a:lnTo>
                  <a:lnTo>
                    <a:pt x="7740" y="8547"/>
                  </a:lnTo>
                  <a:lnTo>
                    <a:pt x="8877" y="7923"/>
                  </a:lnTo>
                  <a:lnTo>
                    <a:pt x="9978" y="7263"/>
                  </a:lnTo>
                  <a:lnTo>
                    <a:pt x="10895" y="6676"/>
                  </a:lnTo>
                  <a:lnTo>
                    <a:pt x="11812" y="6053"/>
                  </a:lnTo>
                  <a:lnTo>
                    <a:pt x="12729" y="5392"/>
                  </a:lnTo>
                  <a:lnTo>
                    <a:pt x="13609" y="4732"/>
                  </a:lnTo>
                  <a:close/>
                  <a:moveTo>
                    <a:pt x="11995" y="9721"/>
                  </a:moveTo>
                  <a:lnTo>
                    <a:pt x="12472" y="9831"/>
                  </a:lnTo>
                  <a:lnTo>
                    <a:pt x="12436" y="9867"/>
                  </a:lnTo>
                  <a:lnTo>
                    <a:pt x="12032" y="10271"/>
                  </a:lnTo>
                  <a:lnTo>
                    <a:pt x="12032" y="10198"/>
                  </a:lnTo>
                  <a:lnTo>
                    <a:pt x="11995" y="9721"/>
                  </a:lnTo>
                  <a:close/>
                  <a:moveTo>
                    <a:pt x="2715" y="8804"/>
                  </a:moveTo>
                  <a:lnTo>
                    <a:pt x="2422" y="9317"/>
                  </a:lnTo>
                  <a:lnTo>
                    <a:pt x="2165" y="9867"/>
                  </a:lnTo>
                  <a:lnTo>
                    <a:pt x="2165" y="9941"/>
                  </a:lnTo>
                  <a:lnTo>
                    <a:pt x="2201" y="10051"/>
                  </a:lnTo>
                  <a:lnTo>
                    <a:pt x="2275" y="10088"/>
                  </a:lnTo>
                  <a:lnTo>
                    <a:pt x="2348" y="10124"/>
                  </a:lnTo>
                  <a:lnTo>
                    <a:pt x="2898" y="10014"/>
                  </a:lnTo>
                  <a:lnTo>
                    <a:pt x="3449" y="9867"/>
                  </a:lnTo>
                  <a:lnTo>
                    <a:pt x="3925" y="9684"/>
                  </a:lnTo>
                  <a:lnTo>
                    <a:pt x="4439" y="9464"/>
                  </a:lnTo>
                  <a:lnTo>
                    <a:pt x="4549" y="9684"/>
                  </a:lnTo>
                  <a:lnTo>
                    <a:pt x="3559" y="10124"/>
                  </a:lnTo>
                  <a:lnTo>
                    <a:pt x="3082" y="10308"/>
                  </a:lnTo>
                  <a:lnTo>
                    <a:pt x="2568" y="10528"/>
                  </a:lnTo>
                  <a:lnTo>
                    <a:pt x="2275" y="10638"/>
                  </a:lnTo>
                  <a:lnTo>
                    <a:pt x="2018" y="10674"/>
                  </a:lnTo>
                  <a:lnTo>
                    <a:pt x="1761" y="10711"/>
                  </a:lnTo>
                  <a:lnTo>
                    <a:pt x="1468" y="10711"/>
                  </a:lnTo>
                  <a:lnTo>
                    <a:pt x="2091" y="9794"/>
                  </a:lnTo>
                  <a:lnTo>
                    <a:pt x="2348" y="9317"/>
                  </a:lnTo>
                  <a:lnTo>
                    <a:pt x="2642" y="8877"/>
                  </a:lnTo>
                  <a:lnTo>
                    <a:pt x="2715" y="8804"/>
                  </a:lnTo>
                  <a:close/>
                  <a:moveTo>
                    <a:pt x="13829" y="5429"/>
                  </a:moveTo>
                  <a:lnTo>
                    <a:pt x="13940" y="5943"/>
                  </a:lnTo>
                  <a:lnTo>
                    <a:pt x="13940" y="6456"/>
                  </a:lnTo>
                  <a:lnTo>
                    <a:pt x="13940" y="6896"/>
                  </a:lnTo>
                  <a:lnTo>
                    <a:pt x="13866" y="7336"/>
                  </a:lnTo>
                  <a:lnTo>
                    <a:pt x="13756" y="7740"/>
                  </a:lnTo>
                  <a:lnTo>
                    <a:pt x="13609" y="8143"/>
                  </a:lnTo>
                  <a:lnTo>
                    <a:pt x="13426" y="8547"/>
                  </a:lnTo>
                  <a:lnTo>
                    <a:pt x="13206" y="8914"/>
                  </a:lnTo>
                  <a:lnTo>
                    <a:pt x="12949" y="9281"/>
                  </a:lnTo>
                  <a:lnTo>
                    <a:pt x="12656" y="9647"/>
                  </a:lnTo>
                  <a:lnTo>
                    <a:pt x="12289" y="9611"/>
                  </a:lnTo>
                  <a:lnTo>
                    <a:pt x="11922" y="9537"/>
                  </a:lnTo>
                  <a:lnTo>
                    <a:pt x="11849" y="9574"/>
                  </a:lnTo>
                  <a:lnTo>
                    <a:pt x="11812" y="9574"/>
                  </a:lnTo>
                  <a:lnTo>
                    <a:pt x="11775" y="9647"/>
                  </a:lnTo>
                  <a:lnTo>
                    <a:pt x="11702" y="10418"/>
                  </a:lnTo>
                  <a:lnTo>
                    <a:pt x="11702" y="10491"/>
                  </a:lnTo>
                  <a:lnTo>
                    <a:pt x="11409" y="10711"/>
                  </a:lnTo>
                  <a:lnTo>
                    <a:pt x="11188" y="10821"/>
                  </a:lnTo>
                  <a:lnTo>
                    <a:pt x="11152" y="10858"/>
                  </a:lnTo>
                  <a:lnTo>
                    <a:pt x="11042" y="10931"/>
                  </a:lnTo>
                  <a:lnTo>
                    <a:pt x="11042" y="10564"/>
                  </a:lnTo>
                  <a:lnTo>
                    <a:pt x="11115" y="10198"/>
                  </a:lnTo>
                  <a:lnTo>
                    <a:pt x="11188" y="9867"/>
                  </a:lnTo>
                  <a:lnTo>
                    <a:pt x="11298" y="9501"/>
                  </a:lnTo>
                  <a:lnTo>
                    <a:pt x="11298" y="9464"/>
                  </a:lnTo>
                  <a:lnTo>
                    <a:pt x="11262" y="9427"/>
                  </a:lnTo>
                  <a:lnTo>
                    <a:pt x="11225" y="9427"/>
                  </a:lnTo>
                  <a:lnTo>
                    <a:pt x="11188" y="9464"/>
                  </a:lnTo>
                  <a:lnTo>
                    <a:pt x="11078" y="9647"/>
                  </a:lnTo>
                  <a:lnTo>
                    <a:pt x="10968" y="9831"/>
                  </a:lnTo>
                  <a:lnTo>
                    <a:pt x="10785" y="10234"/>
                  </a:lnTo>
                  <a:lnTo>
                    <a:pt x="10712" y="10638"/>
                  </a:lnTo>
                  <a:lnTo>
                    <a:pt x="10712" y="11078"/>
                  </a:lnTo>
                  <a:lnTo>
                    <a:pt x="10271" y="11261"/>
                  </a:lnTo>
                  <a:lnTo>
                    <a:pt x="9831" y="11371"/>
                  </a:lnTo>
                  <a:lnTo>
                    <a:pt x="9868" y="11005"/>
                  </a:lnTo>
                  <a:lnTo>
                    <a:pt x="9978" y="10638"/>
                  </a:lnTo>
                  <a:lnTo>
                    <a:pt x="10051" y="10344"/>
                  </a:lnTo>
                  <a:lnTo>
                    <a:pt x="10161" y="10088"/>
                  </a:lnTo>
                  <a:lnTo>
                    <a:pt x="10418" y="9574"/>
                  </a:lnTo>
                  <a:lnTo>
                    <a:pt x="10418" y="9537"/>
                  </a:lnTo>
                  <a:lnTo>
                    <a:pt x="10381" y="9501"/>
                  </a:lnTo>
                  <a:lnTo>
                    <a:pt x="10345" y="9501"/>
                  </a:lnTo>
                  <a:lnTo>
                    <a:pt x="10345" y="9537"/>
                  </a:lnTo>
                  <a:lnTo>
                    <a:pt x="10015" y="9941"/>
                  </a:lnTo>
                  <a:lnTo>
                    <a:pt x="9758" y="10418"/>
                  </a:lnTo>
                  <a:lnTo>
                    <a:pt x="9538" y="10895"/>
                  </a:lnTo>
                  <a:lnTo>
                    <a:pt x="9501" y="11151"/>
                  </a:lnTo>
                  <a:lnTo>
                    <a:pt x="9428" y="11408"/>
                  </a:lnTo>
                  <a:lnTo>
                    <a:pt x="8951" y="11408"/>
                  </a:lnTo>
                  <a:lnTo>
                    <a:pt x="8951" y="11261"/>
                  </a:lnTo>
                  <a:lnTo>
                    <a:pt x="8914" y="11225"/>
                  </a:lnTo>
                  <a:lnTo>
                    <a:pt x="8877" y="11188"/>
                  </a:lnTo>
                  <a:lnTo>
                    <a:pt x="8841" y="11188"/>
                  </a:lnTo>
                  <a:lnTo>
                    <a:pt x="8804" y="11225"/>
                  </a:lnTo>
                  <a:lnTo>
                    <a:pt x="8731" y="11298"/>
                  </a:lnTo>
                  <a:lnTo>
                    <a:pt x="9171" y="10454"/>
                  </a:lnTo>
                  <a:lnTo>
                    <a:pt x="9391" y="10051"/>
                  </a:lnTo>
                  <a:lnTo>
                    <a:pt x="9684" y="9647"/>
                  </a:lnTo>
                  <a:lnTo>
                    <a:pt x="9684" y="9611"/>
                  </a:lnTo>
                  <a:lnTo>
                    <a:pt x="9648" y="9611"/>
                  </a:lnTo>
                  <a:lnTo>
                    <a:pt x="9648" y="9574"/>
                  </a:lnTo>
                  <a:lnTo>
                    <a:pt x="9611" y="9611"/>
                  </a:lnTo>
                  <a:lnTo>
                    <a:pt x="9244" y="10014"/>
                  </a:lnTo>
                  <a:lnTo>
                    <a:pt x="8914" y="10418"/>
                  </a:lnTo>
                  <a:lnTo>
                    <a:pt x="8621" y="10858"/>
                  </a:lnTo>
                  <a:lnTo>
                    <a:pt x="8327" y="11335"/>
                  </a:lnTo>
                  <a:lnTo>
                    <a:pt x="7960" y="11225"/>
                  </a:lnTo>
                  <a:lnTo>
                    <a:pt x="7997" y="11188"/>
                  </a:lnTo>
                  <a:lnTo>
                    <a:pt x="7997" y="11151"/>
                  </a:lnTo>
                  <a:lnTo>
                    <a:pt x="7960" y="11115"/>
                  </a:lnTo>
                  <a:lnTo>
                    <a:pt x="7960" y="11078"/>
                  </a:lnTo>
                  <a:lnTo>
                    <a:pt x="7924" y="10968"/>
                  </a:lnTo>
                  <a:lnTo>
                    <a:pt x="7960" y="10858"/>
                  </a:lnTo>
                  <a:lnTo>
                    <a:pt x="8034" y="10601"/>
                  </a:lnTo>
                  <a:lnTo>
                    <a:pt x="8181" y="10308"/>
                  </a:lnTo>
                  <a:lnTo>
                    <a:pt x="8474" y="9831"/>
                  </a:lnTo>
                  <a:lnTo>
                    <a:pt x="8767" y="9427"/>
                  </a:lnTo>
                  <a:lnTo>
                    <a:pt x="8804" y="9391"/>
                  </a:lnTo>
                  <a:lnTo>
                    <a:pt x="8767" y="9317"/>
                  </a:lnTo>
                  <a:lnTo>
                    <a:pt x="8694" y="9317"/>
                  </a:lnTo>
                  <a:lnTo>
                    <a:pt x="8364" y="9537"/>
                  </a:lnTo>
                  <a:lnTo>
                    <a:pt x="8107" y="9831"/>
                  </a:lnTo>
                  <a:lnTo>
                    <a:pt x="7887" y="10124"/>
                  </a:lnTo>
                  <a:lnTo>
                    <a:pt x="7704" y="10454"/>
                  </a:lnTo>
                  <a:lnTo>
                    <a:pt x="7594" y="10784"/>
                  </a:lnTo>
                  <a:lnTo>
                    <a:pt x="7557" y="10968"/>
                  </a:lnTo>
                  <a:lnTo>
                    <a:pt x="7594" y="11115"/>
                  </a:lnTo>
                  <a:lnTo>
                    <a:pt x="7153" y="10968"/>
                  </a:lnTo>
                  <a:lnTo>
                    <a:pt x="6713" y="10784"/>
                  </a:lnTo>
                  <a:lnTo>
                    <a:pt x="6933" y="10564"/>
                  </a:lnTo>
                  <a:lnTo>
                    <a:pt x="7080" y="10344"/>
                  </a:lnTo>
                  <a:lnTo>
                    <a:pt x="7153" y="10234"/>
                  </a:lnTo>
                  <a:lnTo>
                    <a:pt x="7190" y="10124"/>
                  </a:lnTo>
                  <a:lnTo>
                    <a:pt x="7190" y="10088"/>
                  </a:lnTo>
                  <a:lnTo>
                    <a:pt x="7153" y="10088"/>
                  </a:lnTo>
                  <a:lnTo>
                    <a:pt x="7080" y="10124"/>
                  </a:lnTo>
                  <a:lnTo>
                    <a:pt x="7007" y="10161"/>
                  </a:lnTo>
                  <a:lnTo>
                    <a:pt x="6823" y="10308"/>
                  </a:lnTo>
                  <a:lnTo>
                    <a:pt x="6493" y="10564"/>
                  </a:lnTo>
                  <a:lnTo>
                    <a:pt x="6420" y="10638"/>
                  </a:lnTo>
                  <a:lnTo>
                    <a:pt x="5906" y="10344"/>
                  </a:lnTo>
                  <a:lnTo>
                    <a:pt x="6897" y="9904"/>
                  </a:lnTo>
                  <a:lnTo>
                    <a:pt x="7887" y="9391"/>
                  </a:lnTo>
                  <a:lnTo>
                    <a:pt x="8877" y="8877"/>
                  </a:lnTo>
                  <a:lnTo>
                    <a:pt x="9795" y="8327"/>
                  </a:lnTo>
                  <a:lnTo>
                    <a:pt x="10748" y="7740"/>
                  </a:lnTo>
                  <a:lnTo>
                    <a:pt x="11665" y="7116"/>
                  </a:lnTo>
                  <a:lnTo>
                    <a:pt x="12546" y="6456"/>
                  </a:lnTo>
                  <a:lnTo>
                    <a:pt x="13426" y="5796"/>
                  </a:lnTo>
                  <a:lnTo>
                    <a:pt x="13829" y="5429"/>
                  </a:lnTo>
                  <a:close/>
                  <a:moveTo>
                    <a:pt x="1651" y="9757"/>
                  </a:moveTo>
                  <a:lnTo>
                    <a:pt x="1028" y="10711"/>
                  </a:lnTo>
                  <a:lnTo>
                    <a:pt x="991" y="10784"/>
                  </a:lnTo>
                  <a:lnTo>
                    <a:pt x="1028" y="10858"/>
                  </a:lnTo>
                  <a:lnTo>
                    <a:pt x="1028" y="10931"/>
                  </a:lnTo>
                  <a:lnTo>
                    <a:pt x="1101" y="10968"/>
                  </a:lnTo>
                  <a:lnTo>
                    <a:pt x="1358" y="11041"/>
                  </a:lnTo>
                  <a:lnTo>
                    <a:pt x="1651" y="11078"/>
                  </a:lnTo>
                  <a:lnTo>
                    <a:pt x="1908" y="11078"/>
                  </a:lnTo>
                  <a:lnTo>
                    <a:pt x="2165" y="11041"/>
                  </a:lnTo>
                  <a:lnTo>
                    <a:pt x="2715" y="10858"/>
                  </a:lnTo>
                  <a:lnTo>
                    <a:pt x="3229" y="10638"/>
                  </a:lnTo>
                  <a:lnTo>
                    <a:pt x="4769" y="10014"/>
                  </a:lnTo>
                  <a:lnTo>
                    <a:pt x="4953" y="10198"/>
                  </a:lnTo>
                  <a:lnTo>
                    <a:pt x="4072" y="10564"/>
                  </a:lnTo>
                  <a:lnTo>
                    <a:pt x="3192" y="10895"/>
                  </a:lnTo>
                  <a:lnTo>
                    <a:pt x="2238" y="11188"/>
                  </a:lnTo>
                  <a:lnTo>
                    <a:pt x="1248" y="11445"/>
                  </a:lnTo>
                  <a:lnTo>
                    <a:pt x="1101" y="11518"/>
                  </a:lnTo>
                  <a:lnTo>
                    <a:pt x="844" y="11555"/>
                  </a:lnTo>
                  <a:lnTo>
                    <a:pt x="624" y="11555"/>
                  </a:lnTo>
                  <a:lnTo>
                    <a:pt x="551" y="11518"/>
                  </a:lnTo>
                  <a:lnTo>
                    <a:pt x="477" y="11481"/>
                  </a:lnTo>
                  <a:lnTo>
                    <a:pt x="477" y="11408"/>
                  </a:lnTo>
                  <a:lnTo>
                    <a:pt x="514" y="11298"/>
                  </a:lnTo>
                  <a:lnTo>
                    <a:pt x="661" y="11005"/>
                  </a:lnTo>
                  <a:lnTo>
                    <a:pt x="991" y="10601"/>
                  </a:lnTo>
                  <a:lnTo>
                    <a:pt x="1321" y="10161"/>
                  </a:lnTo>
                  <a:lnTo>
                    <a:pt x="1651" y="9757"/>
                  </a:lnTo>
                  <a:close/>
                  <a:moveTo>
                    <a:pt x="16324" y="0"/>
                  </a:moveTo>
                  <a:lnTo>
                    <a:pt x="16140" y="37"/>
                  </a:lnTo>
                  <a:lnTo>
                    <a:pt x="15774" y="147"/>
                  </a:lnTo>
                  <a:lnTo>
                    <a:pt x="15480" y="330"/>
                  </a:lnTo>
                  <a:lnTo>
                    <a:pt x="14636" y="807"/>
                  </a:lnTo>
                  <a:lnTo>
                    <a:pt x="13866" y="1357"/>
                  </a:lnTo>
                  <a:lnTo>
                    <a:pt x="13059" y="1908"/>
                  </a:lnTo>
                  <a:lnTo>
                    <a:pt x="12289" y="2458"/>
                  </a:lnTo>
                  <a:lnTo>
                    <a:pt x="12032" y="2311"/>
                  </a:lnTo>
                  <a:lnTo>
                    <a:pt x="11812" y="2238"/>
                  </a:lnTo>
                  <a:lnTo>
                    <a:pt x="11629" y="2238"/>
                  </a:lnTo>
                  <a:lnTo>
                    <a:pt x="11372" y="2091"/>
                  </a:lnTo>
                  <a:lnTo>
                    <a:pt x="11115" y="1981"/>
                  </a:lnTo>
                  <a:lnTo>
                    <a:pt x="10858" y="1908"/>
                  </a:lnTo>
                  <a:lnTo>
                    <a:pt x="10565" y="1834"/>
                  </a:lnTo>
                  <a:lnTo>
                    <a:pt x="10015" y="1761"/>
                  </a:lnTo>
                  <a:lnTo>
                    <a:pt x="9464" y="1761"/>
                  </a:lnTo>
                  <a:lnTo>
                    <a:pt x="8914" y="1834"/>
                  </a:lnTo>
                  <a:lnTo>
                    <a:pt x="8364" y="1981"/>
                  </a:lnTo>
                  <a:lnTo>
                    <a:pt x="7814" y="2164"/>
                  </a:lnTo>
                  <a:lnTo>
                    <a:pt x="7300" y="2384"/>
                  </a:lnTo>
                  <a:lnTo>
                    <a:pt x="6677" y="2715"/>
                  </a:lnTo>
                  <a:lnTo>
                    <a:pt x="6090" y="3081"/>
                  </a:lnTo>
                  <a:lnTo>
                    <a:pt x="5503" y="3522"/>
                  </a:lnTo>
                  <a:lnTo>
                    <a:pt x="4989" y="3962"/>
                  </a:lnTo>
                  <a:lnTo>
                    <a:pt x="4769" y="4219"/>
                  </a:lnTo>
                  <a:lnTo>
                    <a:pt x="4549" y="4475"/>
                  </a:lnTo>
                  <a:lnTo>
                    <a:pt x="4402" y="4769"/>
                  </a:lnTo>
                  <a:lnTo>
                    <a:pt x="4256" y="5062"/>
                  </a:lnTo>
                  <a:lnTo>
                    <a:pt x="4146" y="5356"/>
                  </a:lnTo>
                  <a:lnTo>
                    <a:pt x="4035" y="5686"/>
                  </a:lnTo>
                  <a:lnTo>
                    <a:pt x="3999" y="6016"/>
                  </a:lnTo>
                  <a:lnTo>
                    <a:pt x="3925" y="6346"/>
                  </a:lnTo>
                  <a:lnTo>
                    <a:pt x="3889" y="6970"/>
                  </a:lnTo>
                  <a:lnTo>
                    <a:pt x="3925" y="7630"/>
                  </a:lnTo>
                  <a:lnTo>
                    <a:pt x="3339" y="7960"/>
                  </a:lnTo>
                  <a:lnTo>
                    <a:pt x="2752" y="8290"/>
                  </a:lnTo>
                  <a:lnTo>
                    <a:pt x="2238" y="8657"/>
                  </a:lnTo>
                  <a:lnTo>
                    <a:pt x="1725" y="9097"/>
                  </a:lnTo>
                  <a:lnTo>
                    <a:pt x="1248" y="9574"/>
                  </a:lnTo>
                  <a:lnTo>
                    <a:pt x="808" y="10051"/>
                  </a:lnTo>
                  <a:lnTo>
                    <a:pt x="404" y="10601"/>
                  </a:lnTo>
                  <a:lnTo>
                    <a:pt x="221" y="10858"/>
                  </a:lnTo>
                  <a:lnTo>
                    <a:pt x="74" y="11151"/>
                  </a:lnTo>
                  <a:lnTo>
                    <a:pt x="1" y="11371"/>
                  </a:lnTo>
                  <a:lnTo>
                    <a:pt x="37" y="11555"/>
                  </a:lnTo>
                  <a:lnTo>
                    <a:pt x="111" y="11738"/>
                  </a:lnTo>
                  <a:lnTo>
                    <a:pt x="184" y="11812"/>
                  </a:lnTo>
                  <a:lnTo>
                    <a:pt x="257" y="11885"/>
                  </a:lnTo>
                  <a:lnTo>
                    <a:pt x="477" y="11958"/>
                  </a:lnTo>
                  <a:lnTo>
                    <a:pt x="697" y="11995"/>
                  </a:lnTo>
                  <a:lnTo>
                    <a:pt x="918" y="11995"/>
                  </a:lnTo>
                  <a:lnTo>
                    <a:pt x="1174" y="11958"/>
                  </a:lnTo>
                  <a:lnTo>
                    <a:pt x="1835" y="11812"/>
                  </a:lnTo>
                  <a:lnTo>
                    <a:pt x="2495" y="11591"/>
                  </a:lnTo>
                  <a:lnTo>
                    <a:pt x="3815" y="11151"/>
                  </a:lnTo>
                  <a:lnTo>
                    <a:pt x="4586" y="10858"/>
                  </a:lnTo>
                  <a:lnTo>
                    <a:pt x="5356" y="10564"/>
                  </a:lnTo>
                  <a:lnTo>
                    <a:pt x="5760" y="10858"/>
                  </a:lnTo>
                  <a:lnTo>
                    <a:pt x="6200" y="11078"/>
                  </a:lnTo>
                  <a:lnTo>
                    <a:pt x="6236" y="11261"/>
                  </a:lnTo>
                  <a:lnTo>
                    <a:pt x="6273" y="11335"/>
                  </a:lnTo>
                  <a:lnTo>
                    <a:pt x="6346" y="11371"/>
                  </a:lnTo>
                  <a:lnTo>
                    <a:pt x="6493" y="11371"/>
                  </a:lnTo>
                  <a:lnTo>
                    <a:pt x="6603" y="11261"/>
                  </a:lnTo>
                  <a:lnTo>
                    <a:pt x="7410" y="11591"/>
                  </a:lnTo>
                  <a:lnTo>
                    <a:pt x="7814" y="11702"/>
                  </a:lnTo>
                  <a:lnTo>
                    <a:pt x="8217" y="11812"/>
                  </a:lnTo>
                  <a:lnTo>
                    <a:pt x="8291" y="11848"/>
                  </a:lnTo>
                  <a:lnTo>
                    <a:pt x="8364" y="11885"/>
                  </a:lnTo>
                  <a:lnTo>
                    <a:pt x="8474" y="11848"/>
                  </a:lnTo>
                  <a:lnTo>
                    <a:pt x="8547" y="11885"/>
                  </a:lnTo>
                  <a:lnTo>
                    <a:pt x="8877" y="11922"/>
                  </a:lnTo>
                  <a:lnTo>
                    <a:pt x="9574" y="11922"/>
                  </a:lnTo>
                  <a:lnTo>
                    <a:pt x="9905" y="11885"/>
                  </a:lnTo>
                  <a:lnTo>
                    <a:pt x="10235" y="11812"/>
                  </a:lnTo>
                  <a:lnTo>
                    <a:pt x="10565" y="11702"/>
                  </a:lnTo>
                  <a:lnTo>
                    <a:pt x="10895" y="11555"/>
                  </a:lnTo>
                  <a:lnTo>
                    <a:pt x="11225" y="11408"/>
                  </a:lnTo>
                  <a:lnTo>
                    <a:pt x="11555" y="11225"/>
                  </a:lnTo>
                  <a:lnTo>
                    <a:pt x="11885" y="11041"/>
                  </a:lnTo>
                  <a:lnTo>
                    <a:pt x="12179" y="10784"/>
                  </a:lnTo>
                  <a:lnTo>
                    <a:pt x="12472" y="10564"/>
                  </a:lnTo>
                  <a:lnTo>
                    <a:pt x="12766" y="10308"/>
                  </a:lnTo>
                  <a:lnTo>
                    <a:pt x="13022" y="10014"/>
                  </a:lnTo>
                  <a:lnTo>
                    <a:pt x="13279" y="9721"/>
                  </a:lnTo>
                  <a:lnTo>
                    <a:pt x="13499" y="9391"/>
                  </a:lnTo>
                  <a:lnTo>
                    <a:pt x="13719" y="9097"/>
                  </a:lnTo>
                  <a:lnTo>
                    <a:pt x="13903" y="8730"/>
                  </a:lnTo>
                  <a:lnTo>
                    <a:pt x="14050" y="8400"/>
                  </a:lnTo>
                  <a:lnTo>
                    <a:pt x="14196" y="8033"/>
                  </a:lnTo>
                  <a:lnTo>
                    <a:pt x="14306" y="7667"/>
                  </a:lnTo>
                  <a:lnTo>
                    <a:pt x="14380" y="7300"/>
                  </a:lnTo>
                  <a:lnTo>
                    <a:pt x="14453" y="6933"/>
                  </a:lnTo>
                  <a:lnTo>
                    <a:pt x="14490" y="6529"/>
                  </a:lnTo>
                  <a:lnTo>
                    <a:pt x="14490" y="6163"/>
                  </a:lnTo>
                  <a:lnTo>
                    <a:pt x="14453" y="5796"/>
                  </a:lnTo>
                  <a:lnTo>
                    <a:pt x="14380" y="5429"/>
                  </a:lnTo>
                  <a:lnTo>
                    <a:pt x="14270" y="5062"/>
                  </a:lnTo>
                  <a:lnTo>
                    <a:pt x="15113" y="4329"/>
                  </a:lnTo>
                  <a:lnTo>
                    <a:pt x="15920" y="3558"/>
                  </a:lnTo>
                  <a:lnTo>
                    <a:pt x="16434" y="3045"/>
                  </a:lnTo>
                  <a:lnTo>
                    <a:pt x="16691" y="2751"/>
                  </a:lnTo>
                  <a:lnTo>
                    <a:pt x="16947" y="2458"/>
                  </a:lnTo>
                  <a:lnTo>
                    <a:pt x="17168" y="2128"/>
                  </a:lnTo>
                  <a:lnTo>
                    <a:pt x="17351" y="1798"/>
                  </a:lnTo>
                  <a:lnTo>
                    <a:pt x="17461" y="1431"/>
                  </a:lnTo>
                  <a:lnTo>
                    <a:pt x="17461" y="1247"/>
                  </a:lnTo>
                  <a:lnTo>
                    <a:pt x="17461" y="1064"/>
                  </a:lnTo>
                  <a:lnTo>
                    <a:pt x="17388" y="770"/>
                  </a:lnTo>
                  <a:lnTo>
                    <a:pt x="17278" y="514"/>
                  </a:lnTo>
                  <a:lnTo>
                    <a:pt x="17094" y="257"/>
                  </a:lnTo>
                  <a:lnTo>
                    <a:pt x="16837" y="74"/>
                  </a:lnTo>
                  <a:lnTo>
                    <a:pt x="16691" y="37"/>
                  </a:lnTo>
                  <a:lnTo>
                    <a:pt x="16507"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4" name="Google Shape;604;p24"/>
            <p:cNvSpPr/>
            <p:nvPr/>
          </p:nvSpPr>
          <p:spPr>
            <a:xfrm>
              <a:off x="6405225" y="2154575"/>
              <a:ext cx="328325" cy="339325"/>
            </a:xfrm>
            <a:custGeom>
              <a:rect b="b" l="l" r="r" t="t"/>
              <a:pathLst>
                <a:path extrusionOk="0" h="13573" w="13133">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5" name="Google Shape;605;p24"/>
            <p:cNvSpPr/>
            <p:nvPr/>
          </p:nvSpPr>
          <p:spPr>
            <a:xfrm>
              <a:off x="6537275" y="2750650"/>
              <a:ext cx="459450" cy="475050"/>
            </a:xfrm>
            <a:custGeom>
              <a:rect b="b" l="l" r="r" t="t"/>
              <a:pathLst>
                <a:path extrusionOk="0" h="19002" w="18378">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6" name="Google Shape;606;p24"/>
            <p:cNvSpPr/>
            <p:nvPr/>
          </p:nvSpPr>
          <p:spPr>
            <a:xfrm>
              <a:off x="6855475" y="1544725"/>
              <a:ext cx="444800" cy="353100"/>
            </a:xfrm>
            <a:custGeom>
              <a:rect b="b" l="l" r="r" t="t"/>
              <a:pathLst>
                <a:path extrusionOk="0" h="14124" w="17792">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7" name="Google Shape;607;p24"/>
            <p:cNvSpPr/>
            <p:nvPr/>
          </p:nvSpPr>
          <p:spPr>
            <a:xfrm>
              <a:off x="6844475" y="1037625"/>
              <a:ext cx="414525" cy="389750"/>
            </a:xfrm>
            <a:custGeom>
              <a:rect b="b" l="l" r="r" t="t"/>
              <a:pathLst>
                <a:path extrusionOk="0" h="15590" w="16581">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8" name="Google Shape;608;p24"/>
            <p:cNvSpPr/>
            <p:nvPr/>
          </p:nvSpPr>
          <p:spPr>
            <a:xfrm>
              <a:off x="6553775" y="1840025"/>
              <a:ext cx="234775" cy="276975"/>
            </a:xfrm>
            <a:custGeom>
              <a:rect b="b" l="l" r="r" t="t"/>
              <a:pathLst>
                <a:path extrusionOk="0" h="11079" w="9391">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9" name="Google Shape;609;p24"/>
            <p:cNvSpPr/>
            <p:nvPr/>
          </p:nvSpPr>
          <p:spPr>
            <a:xfrm>
              <a:off x="6618875" y="2550725"/>
              <a:ext cx="408125" cy="156850"/>
            </a:xfrm>
            <a:custGeom>
              <a:rect b="b" l="l" r="r" t="t"/>
              <a:pathLst>
                <a:path extrusionOk="0" h="6274" w="16325">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0" name="Google Shape;610;p24"/>
            <p:cNvSpPr/>
            <p:nvPr/>
          </p:nvSpPr>
          <p:spPr>
            <a:xfrm>
              <a:off x="6336425" y="4507675"/>
              <a:ext cx="520000" cy="365000"/>
            </a:xfrm>
            <a:custGeom>
              <a:rect b="b" l="l" r="r" t="t"/>
              <a:pathLst>
                <a:path extrusionOk="0" h="14600" w="2080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1" name="Google Shape;611;p24"/>
            <p:cNvSpPr/>
            <p:nvPr/>
          </p:nvSpPr>
          <p:spPr>
            <a:xfrm>
              <a:off x="6425400" y="3728200"/>
              <a:ext cx="342075" cy="360425"/>
            </a:xfrm>
            <a:custGeom>
              <a:rect b="b" l="l" r="r" t="t"/>
              <a:pathLst>
                <a:path extrusionOk="0" h="14417" w="13683">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2" name="Google Shape;612;p24"/>
            <p:cNvSpPr/>
            <p:nvPr/>
          </p:nvSpPr>
          <p:spPr>
            <a:xfrm>
              <a:off x="6789450" y="3384325"/>
              <a:ext cx="262300" cy="186175"/>
            </a:xfrm>
            <a:custGeom>
              <a:rect b="b" l="l" r="r" t="t"/>
              <a:pathLst>
                <a:path extrusionOk="0" h="7447" w="10492">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3" name="Google Shape;613;p24"/>
            <p:cNvSpPr/>
            <p:nvPr/>
          </p:nvSpPr>
          <p:spPr>
            <a:xfrm>
              <a:off x="6950850" y="4617725"/>
              <a:ext cx="254050" cy="162350"/>
            </a:xfrm>
            <a:custGeom>
              <a:rect b="b" l="l" r="r" t="t"/>
              <a:pathLst>
                <a:path extrusionOk="0" h="6494" w="10162">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4" name="Google Shape;614;p24"/>
            <p:cNvSpPr/>
            <p:nvPr/>
          </p:nvSpPr>
          <p:spPr>
            <a:xfrm>
              <a:off x="6051225" y="1090800"/>
              <a:ext cx="285225" cy="283400"/>
            </a:xfrm>
            <a:custGeom>
              <a:rect b="b" l="l" r="r" t="t"/>
              <a:pathLst>
                <a:path extrusionOk="0" h="11336" w="11409">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5" name="Google Shape;615;p24"/>
            <p:cNvSpPr/>
            <p:nvPr/>
          </p:nvSpPr>
          <p:spPr>
            <a:xfrm>
              <a:off x="6849975" y="3631900"/>
              <a:ext cx="270550" cy="339350"/>
            </a:xfrm>
            <a:custGeom>
              <a:rect b="b" l="l" r="r" t="t"/>
              <a:pathLst>
                <a:path extrusionOk="0" h="13574" w="10822">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6" name="Google Shape;616;p24"/>
            <p:cNvSpPr/>
            <p:nvPr/>
          </p:nvSpPr>
          <p:spPr>
            <a:xfrm>
              <a:off x="6351100" y="3281600"/>
              <a:ext cx="366850" cy="361350"/>
            </a:xfrm>
            <a:custGeom>
              <a:rect b="b" l="l" r="r" t="t"/>
              <a:pathLst>
                <a:path extrusionOk="0" h="14454" w="14674">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7" name="Google Shape;617;p24"/>
            <p:cNvSpPr/>
            <p:nvPr/>
          </p:nvSpPr>
          <p:spPr>
            <a:xfrm>
              <a:off x="6316250" y="3040425"/>
              <a:ext cx="137600" cy="122000"/>
            </a:xfrm>
            <a:custGeom>
              <a:rect b="b" l="l" r="r" t="t"/>
              <a:pathLst>
                <a:path extrusionOk="0" h="4880" w="5504">
                  <a:moveTo>
                    <a:pt x="5173" y="0"/>
                  </a:moveTo>
                  <a:lnTo>
                    <a:pt x="5063" y="37"/>
                  </a:lnTo>
                  <a:lnTo>
                    <a:pt x="4990" y="110"/>
                  </a:lnTo>
                  <a:lnTo>
                    <a:pt x="4770" y="404"/>
                  </a:lnTo>
                  <a:lnTo>
                    <a:pt x="4513" y="624"/>
                  </a:lnTo>
                  <a:lnTo>
                    <a:pt x="4219" y="844"/>
                  </a:lnTo>
                  <a:lnTo>
                    <a:pt x="3926" y="991"/>
                  </a:lnTo>
                  <a:lnTo>
                    <a:pt x="3742" y="1064"/>
                  </a:lnTo>
                  <a:lnTo>
                    <a:pt x="3559" y="1101"/>
                  </a:lnTo>
                  <a:lnTo>
                    <a:pt x="3229" y="1101"/>
                  </a:lnTo>
                  <a:lnTo>
                    <a:pt x="2862" y="1028"/>
                  </a:lnTo>
                  <a:lnTo>
                    <a:pt x="2532" y="917"/>
                  </a:lnTo>
                  <a:lnTo>
                    <a:pt x="2239" y="807"/>
                  </a:lnTo>
                  <a:lnTo>
                    <a:pt x="1908" y="734"/>
                  </a:lnTo>
                  <a:lnTo>
                    <a:pt x="1578" y="661"/>
                  </a:lnTo>
                  <a:lnTo>
                    <a:pt x="1248" y="624"/>
                  </a:lnTo>
                  <a:lnTo>
                    <a:pt x="918" y="661"/>
                  </a:lnTo>
                  <a:lnTo>
                    <a:pt x="625" y="771"/>
                  </a:lnTo>
                  <a:lnTo>
                    <a:pt x="478" y="844"/>
                  </a:lnTo>
                  <a:lnTo>
                    <a:pt x="368" y="954"/>
                  </a:lnTo>
                  <a:lnTo>
                    <a:pt x="258" y="1064"/>
                  </a:lnTo>
                  <a:lnTo>
                    <a:pt x="148" y="1211"/>
                  </a:lnTo>
                  <a:lnTo>
                    <a:pt x="111" y="1284"/>
                  </a:lnTo>
                  <a:lnTo>
                    <a:pt x="111" y="1321"/>
                  </a:lnTo>
                  <a:lnTo>
                    <a:pt x="148" y="1431"/>
                  </a:lnTo>
                  <a:lnTo>
                    <a:pt x="258" y="1468"/>
                  </a:lnTo>
                  <a:lnTo>
                    <a:pt x="368" y="1468"/>
                  </a:lnTo>
                  <a:lnTo>
                    <a:pt x="698" y="1284"/>
                  </a:lnTo>
                  <a:lnTo>
                    <a:pt x="1028" y="1174"/>
                  </a:lnTo>
                  <a:lnTo>
                    <a:pt x="1028" y="2531"/>
                  </a:lnTo>
                  <a:lnTo>
                    <a:pt x="955" y="3228"/>
                  </a:lnTo>
                  <a:lnTo>
                    <a:pt x="881" y="3925"/>
                  </a:lnTo>
                  <a:lnTo>
                    <a:pt x="698" y="3852"/>
                  </a:lnTo>
                  <a:lnTo>
                    <a:pt x="551" y="3742"/>
                  </a:lnTo>
                  <a:lnTo>
                    <a:pt x="368" y="3632"/>
                  </a:lnTo>
                  <a:lnTo>
                    <a:pt x="184" y="3522"/>
                  </a:lnTo>
                  <a:lnTo>
                    <a:pt x="111" y="3522"/>
                  </a:lnTo>
                  <a:lnTo>
                    <a:pt x="38" y="3595"/>
                  </a:lnTo>
                  <a:lnTo>
                    <a:pt x="1" y="3669"/>
                  </a:lnTo>
                  <a:lnTo>
                    <a:pt x="1" y="3779"/>
                  </a:lnTo>
                  <a:lnTo>
                    <a:pt x="38" y="3962"/>
                  </a:lnTo>
                  <a:lnTo>
                    <a:pt x="148" y="4145"/>
                  </a:lnTo>
                  <a:lnTo>
                    <a:pt x="294" y="4256"/>
                  </a:lnTo>
                  <a:lnTo>
                    <a:pt x="514" y="4402"/>
                  </a:lnTo>
                  <a:lnTo>
                    <a:pt x="735" y="4476"/>
                  </a:lnTo>
                  <a:lnTo>
                    <a:pt x="1175" y="4476"/>
                  </a:lnTo>
                  <a:lnTo>
                    <a:pt x="1248" y="4439"/>
                  </a:lnTo>
                  <a:lnTo>
                    <a:pt x="1321" y="4402"/>
                  </a:lnTo>
                  <a:lnTo>
                    <a:pt x="1395" y="4256"/>
                  </a:lnTo>
                  <a:lnTo>
                    <a:pt x="1505" y="3485"/>
                  </a:lnTo>
                  <a:lnTo>
                    <a:pt x="1578" y="2715"/>
                  </a:lnTo>
                  <a:lnTo>
                    <a:pt x="1578" y="1908"/>
                  </a:lnTo>
                  <a:lnTo>
                    <a:pt x="1542" y="1504"/>
                  </a:lnTo>
                  <a:lnTo>
                    <a:pt x="1505" y="1138"/>
                  </a:lnTo>
                  <a:lnTo>
                    <a:pt x="1762" y="1174"/>
                  </a:lnTo>
                  <a:lnTo>
                    <a:pt x="2128" y="1321"/>
                  </a:lnTo>
                  <a:lnTo>
                    <a:pt x="2459" y="1431"/>
                  </a:lnTo>
                  <a:lnTo>
                    <a:pt x="2825" y="1578"/>
                  </a:lnTo>
                  <a:lnTo>
                    <a:pt x="3192" y="1651"/>
                  </a:lnTo>
                  <a:lnTo>
                    <a:pt x="3486" y="1651"/>
                  </a:lnTo>
                  <a:lnTo>
                    <a:pt x="3449" y="2531"/>
                  </a:lnTo>
                  <a:lnTo>
                    <a:pt x="3412" y="3449"/>
                  </a:lnTo>
                  <a:lnTo>
                    <a:pt x="3412" y="3999"/>
                  </a:lnTo>
                  <a:lnTo>
                    <a:pt x="3412" y="4256"/>
                  </a:lnTo>
                  <a:lnTo>
                    <a:pt x="3412" y="4366"/>
                  </a:lnTo>
                  <a:lnTo>
                    <a:pt x="3412" y="4402"/>
                  </a:lnTo>
                  <a:lnTo>
                    <a:pt x="3449" y="4402"/>
                  </a:lnTo>
                  <a:lnTo>
                    <a:pt x="3412" y="4476"/>
                  </a:lnTo>
                  <a:lnTo>
                    <a:pt x="3376" y="4512"/>
                  </a:lnTo>
                  <a:lnTo>
                    <a:pt x="3376" y="4659"/>
                  </a:lnTo>
                  <a:lnTo>
                    <a:pt x="3376" y="4696"/>
                  </a:lnTo>
                  <a:lnTo>
                    <a:pt x="3412" y="4806"/>
                  </a:lnTo>
                  <a:lnTo>
                    <a:pt x="3522" y="4879"/>
                  </a:lnTo>
                  <a:lnTo>
                    <a:pt x="3632" y="4879"/>
                  </a:lnTo>
                  <a:lnTo>
                    <a:pt x="3742" y="4842"/>
                  </a:lnTo>
                  <a:lnTo>
                    <a:pt x="3853" y="4732"/>
                  </a:lnTo>
                  <a:lnTo>
                    <a:pt x="3926" y="4586"/>
                  </a:lnTo>
                  <a:lnTo>
                    <a:pt x="3926" y="4439"/>
                  </a:lnTo>
                  <a:lnTo>
                    <a:pt x="3926" y="4256"/>
                  </a:lnTo>
                  <a:lnTo>
                    <a:pt x="3963" y="3045"/>
                  </a:lnTo>
                  <a:lnTo>
                    <a:pt x="3963" y="1871"/>
                  </a:lnTo>
                  <a:lnTo>
                    <a:pt x="3963" y="1541"/>
                  </a:lnTo>
                  <a:lnTo>
                    <a:pt x="4366" y="1394"/>
                  </a:lnTo>
                  <a:lnTo>
                    <a:pt x="4733" y="1138"/>
                  </a:lnTo>
                  <a:lnTo>
                    <a:pt x="5063" y="844"/>
                  </a:lnTo>
                  <a:lnTo>
                    <a:pt x="5320" y="551"/>
                  </a:lnTo>
                  <a:lnTo>
                    <a:pt x="5467" y="367"/>
                  </a:lnTo>
                  <a:lnTo>
                    <a:pt x="5503" y="257"/>
                  </a:lnTo>
                  <a:lnTo>
                    <a:pt x="5503" y="184"/>
                  </a:lnTo>
                  <a:lnTo>
                    <a:pt x="5430" y="74"/>
                  </a:lnTo>
                  <a:lnTo>
                    <a:pt x="5356" y="37"/>
                  </a:lnTo>
                  <a:lnTo>
                    <a:pt x="5283"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8" name="Google Shape;618;p24"/>
            <p:cNvSpPr/>
            <p:nvPr/>
          </p:nvSpPr>
          <p:spPr>
            <a:xfrm>
              <a:off x="6879325" y="4294925"/>
              <a:ext cx="344825" cy="254975"/>
            </a:xfrm>
            <a:custGeom>
              <a:rect b="b" l="l" r="r" t="t"/>
              <a:pathLst>
                <a:path extrusionOk="0" h="10199" w="13793">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9" name="Google Shape;619;p24"/>
            <p:cNvSpPr/>
            <p:nvPr/>
          </p:nvSpPr>
          <p:spPr>
            <a:xfrm>
              <a:off x="6114500" y="2324225"/>
              <a:ext cx="158675" cy="329225"/>
            </a:xfrm>
            <a:custGeom>
              <a:rect b="b" l="l" r="r" t="t"/>
              <a:pathLst>
                <a:path extrusionOk="0" h="13169" w="6347">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0" name="Google Shape;620;p24"/>
            <p:cNvSpPr/>
            <p:nvPr/>
          </p:nvSpPr>
          <p:spPr>
            <a:xfrm>
              <a:off x="6335525" y="1405350"/>
              <a:ext cx="442025" cy="375100"/>
            </a:xfrm>
            <a:custGeom>
              <a:rect b="b" l="l" r="r" t="t"/>
              <a:pathLst>
                <a:path extrusionOk="0" h="15004" w="17681">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1" name="Google Shape;621;p24"/>
            <p:cNvSpPr/>
            <p:nvPr/>
          </p:nvSpPr>
          <p:spPr>
            <a:xfrm>
              <a:off x="6059500" y="3516375"/>
              <a:ext cx="268700" cy="232025"/>
            </a:xfrm>
            <a:custGeom>
              <a:rect b="b" l="l" r="r" t="t"/>
              <a:pathLst>
                <a:path extrusionOk="0" h="9281" w="10748">
                  <a:moveTo>
                    <a:pt x="4072" y="550"/>
                  </a:moveTo>
                  <a:lnTo>
                    <a:pt x="4329" y="587"/>
                  </a:lnTo>
                  <a:lnTo>
                    <a:pt x="4585" y="697"/>
                  </a:lnTo>
                  <a:lnTo>
                    <a:pt x="4842" y="844"/>
                  </a:lnTo>
                  <a:lnTo>
                    <a:pt x="5025" y="1064"/>
                  </a:lnTo>
                  <a:lnTo>
                    <a:pt x="5136" y="1211"/>
                  </a:lnTo>
                  <a:lnTo>
                    <a:pt x="5209" y="1394"/>
                  </a:lnTo>
                  <a:lnTo>
                    <a:pt x="5246" y="1541"/>
                  </a:lnTo>
                  <a:lnTo>
                    <a:pt x="5282" y="1724"/>
                  </a:lnTo>
                  <a:lnTo>
                    <a:pt x="5282" y="2091"/>
                  </a:lnTo>
                  <a:lnTo>
                    <a:pt x="5246" y="2458"/>
                  </a:lnTo>
                  <a:lnTo>
                    <a:pt x="5209" y="2641"/>
                  </a:lnTo>
                  <a:lnTo>
                    <a:pt x="4695" y="1761"/>
                  </a:lnTo>
                  <a:lnTo>
                    <a:pt x="4072" y="550"/>
                  </a:lnTo>
                  <a:close/>
                  <a:moveTo>
                    <a:pt x="1357" y="3008"/>
                  </a:moveTo>
                  <a:lnTo>
                    <a:pt x="1504" y="3265"/>
                  </a:lnTo>
                  <a:lnTo>
                    <a:pt x="1614" y="3558"/>
                  </a:lnTo>
                  <a:lnTo>
                    <a:pt x="1797" y="3852"/>
                  </a:lnTo>
                  <a:lnTo>
                    <a:pt x="1467" y="3778"/>
                  </a:lnTo>
                  <a:lnTo>
                    <a:pt x="1137" y="3742"/>
                  </a:lnTo>
                  <a:lnTo>
                    <a:pt x="1321" y="3118"/>
                  </a:lnTo>
                  <a:lnTo>
                    <a:pt x="1357" y="3008"/>
                  </a:lnTo>
                  <a:close/>
                  <a:moveTo>
                    <a:pt x="3815" y="550"/>
                  </a:moveTo>
                  <a:lnTo>
                    <a:pt x="4072" y="1174"/>
                  </a:lnTo>
                  <a:lnTo>
                    <a:pt x="4329" y="1798"/>
                  </a:lnTo>
                  <a:lnTo>
                    <a:pt x="4695" y="2531"/>
                  </a:lnTo>
                  <a:lnTo>
                    <a:pt x="5099" y="3265"/>
                  </a:lnTo>
                  <a:lnTo>
                    <a:pt x="4989" y="3852"/>
                  </a:lnTo>
                  <a:lnTo>
                    <a:pt x="4732" y="3191"/>
                  </a:lnTo>
                  <a:lnTo>
                    <a:pt x="4475" y="2531"/>
                  </a:lnTo>
                  <a:lnTo>
                    <a:pt x="4255" y="1981"/>
                  </a:lnTo>
                  <a:lnTo>
                    <a:pt x="4035" y="1467"/>
                  </a:lnTo>
                  <a:lnTo>
                    <a:pt x="3742" y="880"/>
                  </a:lnTo>
                  <a:lnTo>
                    <a:pt x="3558" y="587"/>
                  </a:lnTo>
                  <a:lnTo>
                    <a:pt x="3815" y="550"/>
                  </a:lnTo>
                  <a:close/>
                  <a:moveTo>
                    <a:pt x="1761" y="1724"/>
                  </a:moveTo>
                  <a:lnTo>
                    <a:pt x="1724" y="1798"/>
                  </a:lnTo>
                  <a:lnTo>
                    <a:pt x="1761" y="1944"/>
                  </a:lnTo>
                  <a:lnTo>
                    <a:pt x="1834" y="2018"/>
                  </a:lnTo>
                  <a:lnTo>
                    <a:pt x="1944" y="2054"/>
                  </a:lnTo>
                  <a:lnTo>
                    <a:pt x="2054" y="2054"/>
                  </a:lnTo>
                  <a:lnTo>
                    <a:pt x="2274" y="2531"/>
                  </a:lnTo>
                  <a:lnTo>
                    <a:pt x="2458" y="2971"/>
                  </a:lnTo>
                  <a:lnTo>
                    <a:pt x="3008" y="4182"/>
                  </a:lnTo>
                  <a:lnTo>
                    <a:pt x="3081" y="4329"/>
                  </a:lnTo>
                  <a:lnTo>
                    <a:pt x="2825" y="4255"/>
                  </a:lnTo>
                  <a:lnTo>
                    <a:pt x="2458" y="4072"/>
                  </a:lnTo>
                  <a:lnTo>
                    <a:pt x="2164" y="3742"/>
                  </a:lnTo>
                  <a:lnTo>
                    <a:pt x="1944" y="3375"/>
                  </a:lnTo>
                  <a:lnTo>
                    <a:pt x="1724" y="2935"/>
                  </a:lnTo>
                  <a:lnTo>
                    <a:pt x="1651" y="2715"/>
                  </a:lnTo>
                  <a:lnTo>
                    <a:pt x="1504" y="2494"/>
                  </a:lnTo>
                  <a:lnTo>
                    <a:pt x="1724" y="1761"/>
                  </a:lnTo>
                  <a:lnTo>
                    <a:pt x="1761" y="1724"/>
                  </a:lnTo>
                  <a:close/>
                  <a:moveTo>
                    <a:pt x="2604" y="1174"/>
                  </a:moveTo>
                  <a:lnTo>
                    <a:pt x="2715" y="1614"/>
                  </a:lnTo>
                  <a:lnTo>
                    <a:pt x="2861" y="2054"/>
                  </a:lnTo>
                  <a:lnTo>
                    <a:pt x="3228" y="2898"/>
                  </a:lnTo>
                  <a:lnTo>
                    <a:pt x="3998" y="4695"/>
                  </a:lnTo>
                  <a:lnTo>
                    <a:pt x="3632" y="4549"/>
                  </a:lnTo>
                  <a:lnTo>
                    <a:pt x="3522" y="4365"/>
                  </a:lnTo>
                  <a:lnTo>
                    <a:pt x="3301" y="3888"/>
                  </a:lnTo>
                  <a:lnTo>
                    <a:pt x="2861" y="2935"/>
                  </a:lnTo>
                  <a:lnTo>
                    <a:pt x="2274" y="1834"/>
                  </a:lnTo>
                  <a:lnTo>
                    <a:pt x="2311" y="1651"/>
                  </a:lnTo>
                  <a:lnTo>
                    <a:pt x="2421" y="1467"/>
                  </a:lnTo>
                  <a:lnTo>
                    <a:pt x="2604" y="1174"/>
                  </a:lnTo>
                  <a:close/>
                  <a:moveTo>
                    <a:pt x="3338" y="660"/>
                  </a:moveTo>
                  <a:lnTo>
                    <a:pt x="3375" y="770"/>
                  </a:lnTo>
                  <a:lnTo>
                    <a:pt x="3668" y="1467"/>
                  </a:lnTo>
                  <a:lnTo>
                    <a:pt x="3962" y="2164"/>
                  </a:lnTo>
                  <a:lnTo>
                    <a:pt x="4182" y="2788"/>
                  </a:lnTo>
                  <a:lnTo>
                    <a:pt x="4402" y="3412"/>
                  </a:lnTo>
                  <a:lnTo>
                    <a:pt x="4769" y="4659"/>
                  </a:lnTo>
                  <a:lnTo>
                    <a:pt x="4732" y="4805"/>
                  </a:lnTo>
                  <a:lnTo>
                    <a:pt x="4659" y="4805"/>
                  </a:lnTo>
                  <a:lnTo>
                    <a:pt x="4549" y="4842"/>
                  </a:lnTo>
                  <a:lnTo>
                    <a:pt x="3668" y="2971"/>
                  </a:lnTo>
                  <a:lnTo>
                    <a:pt x="3191" y="1981"/>
                  </a:lnTo>
                  <a:lnTo>
                    <a:pt x="2971" y="1504"/>
                  </a:lnTo>
                  <a:lnTo>
                    <a:pt x="2788" y="991"/>
                  </a:lnTo>
                  <a:lnTo>
                    <a:pt x="3045" y="807"/>
                  </a:lnTo>
                  <a:lnTo>
                    <a:pt x="3338" y="660"/>
                  </a:lnTo>
                  <a:close/>
                  <a:moveTo>
                    <a:pt x="7703" y="4952"/>
                  </a:moveTo>
                  <a:lnTo>
                    <a:pt x="7960" y="5246"/>
                  </a:lnTo>
                  <a:lnTo>
                    <a:pt x="7960" y="5246"/>
                  </a:lnTo>
                  <a:lnTo>
                    <a:pt x="7887" y="5209"/>
                  </a:lnTo>
                  <a:lnTo>
                    <a:pt x="7593" y="5319"/>
                  </a:lnTo>
                  <a:lnTo>
                    <a:pt x="7300" y="5466"/>
                  </a:lnTo>
                  <a:lnTo>
                    <a:pt x="7190" y="5356"/>
                  </a:lnTo>
                  <a:lnTo>
                    <a:pt x="7080" y="5246"/>
                  </a:lnTo>
                  <a:lnTo>
                    <a:pt x="7373" y="5099"/>
                  </a:lnTo>
                  <a:lnTo>
                    <a:pt x="7703" y="4952"/>
                  </a:lnTo>
                  <a:close/>
                  <a:moveTo>
                    <a:pt x="8070" y="5356"/>
                  </a:moveTo>
                  <a:lnTo>
                    <a:pt x="8180" y="5466"/>
                  </a:lnTo>
                  <a:lnTo>
                    <a:pt x="7923" y="5576"/>
                  </a:lnTo>
                  <a:lnTo>
                    <a:pt x="7923" y="5576"/>
                  </a:lnTo>
                  <a:lnTo>
                    <a:pt x="8033" y="5429"/>
                  </a:lnTo>
                  <a:lnTo>
                    <a:pt x="8070" y="5356"/>
                  </a:lnTo>
                  <a:close/>
                  <a:moveTo>
                    <a:pt x="7556" y="5612"/>
                  </a:moveTo>
                  <a:lnTo>
                    <a:pt x="7483" y="5722"/>
                  </a:lnTo>
                  <a:lnTo>
                    <a:pt x="7483" y="5686"/>
                  </a:lnTo>
                  <a:lnTo>
                    <a:pt x="7556" y="5612"/>
                  </a:lnTo>
                  <a:close/>
                  <a:moveTo>
                    <a:pt x="8327" y="5649"/>
                  </a:moveTo>
                  <a:lnTo>
                    <a:pt x="8327" y="5686"/>
                  </a:lnTo>
                  <a:lnTo>
                    <a:pt x="7850" y="6163"/>
                  </a:lnTo>
                  <a:lnTo>
                    <a:pt x="7740" y="6016"/>
                  </a:lnTo>
                  <a:lnTo>
                    <a:pt x="7997" y="5796"/>
                  </a:lnTo>
                  <a:lnTo>
                    <a:pt x="8327" y="5649"/>
                  </a:lnTo>
                  <a:close/>
                  <a:moveTo>
                    <a:pt x="8437" y="5796"/>
                  </a:moveTo>
                  <a:lnTo>
                    <a:pt x="8584" y="6053"/>
                  </a:lnTo>
                  <a:lnTo>
                    <a:pt x="8143" y="6163"/>
                  </a:lnTo>
                  <a:lnTo>
                    <a:pt x="8437" y="5796"/>
                  </a:lnTo>
                  <a:close/>
                  <a:moveTo>
                    <a:pt x="8437" y="6346"/>
                  </a:moveTo>
                  <a:lnTo>
                    <a:pt x="8180" y="6676"/>
                  </a:lnTo>
                  <a:lnTo>
                    <a:pt x="8107" y="6493"/>
                  </a:lnTo>
                  <a:lnTo>
                    <a:pt x="8437" y="6346"/>
                  </a:lnTo>
                  <a:close/>
                  <a:moveTo>
                    <a:pt x="8767" y="6309"/>
                  </a:moveTo>
                  <a:lnTo>
                    <a:pt x="8840" y="6419"/>
                  </a:lnTo>
                  <a:lnTo>
                    <a:pt x="8547" y="6676"/>
                  </a:lnTo>
                  <a:lnTo>
                    <a:pt x="8767" y="6309"/>
                  </a:lnTo>
                  <a:close/>
                  <a:moveTo>
                    <a:pt x="9024" y="4695"/>
                  </a:moveTo>
                  <a:lnTo>
                    <a:pt x="9244" y="4732"/>
                  </a:lnTo>
                  <a:lnTo>
                    <a:pt x="9464" y="4805"/>
                  </a:lnTo>
                  <a:lnTo>
                    <a:pt x="9647" y="4915"/>
                  </a:lnTo>
                  <a:lnTo>
                    <a:pt x="9831" y="5062"/>
                  </a:lnTo>
                  <a:lnTo>
                    <a:pt x="9904" y="5099"/>
                  </a:lnTo>
                  <a:lnTo>
                    <a:pt x="9941" y="5099"/>
                  </a:lnTo>
                  <a:lnTo>
                    <a:pt x="10051" y="5209"/>
                  </a:lnTo>
                  <a:lnTo>
                    <a:pt x="10161" y="5429"/>
                  </a:lnTo>
                  <a:lnTo>
                    <a:pt x="10198" y="5649"/>
                  </a:lnTo>
                  <a:lnTo>
                    <a:pt x="10234" y="5869"/>
                  </a:lnTo>
                  <a:lnTo>
                    <a:pt x="10198" y="6089"/>
                  </a:lnTo>
                  <a:lnTo>
                    <a:pt x="10161" y="6346"/>
                  </a:lnTo>
                  <a:lnTo>
                    <a:pt x="10088" y="6566"/>
                  </a:lnTo>
                  <a:lnTo>
                    <a:pt x="9941" y="7006"/>
                  </a:lnTo>
                  <a:lnTo>
                    <a:pt x="9904" y="7080"/>
                  </a:lnTo>
                  <a:lnTo>
                    <a:pt x="9647" y="6676"/>
                  </a:lnTo>
                  <a:lnTo>
                    <a:pt x="9024" y="5832"/>
                  </a:lnTo>
                  <a:lnTo>
                    <a:pt x="8620" y="5282"/>
                  </a:lnTo>
                  <a:lnTo>
                    <a:pt x="8400" y="5025"/>
                  </a:lnTo>
                  <a:lnTo>
                    <a:pt x="8143" y="4842"/>
                  </a:lnTo>
                  <a:lnTo>
                    <a:pt x="8584" y="4732"/>
                  </a:lnTo>
                  <a:lnTo>
                    <a:pt x="8804" y="4695"/>
                  </a:lnTo>
                  <a:close/>
                  <a:moveTo>
                    <a:pt x="1064" y="3962"/>
                  </a:moveTo>
                  <a:lnTo>
                    <a:pt x="1357" y="4182"/>
                  </a:lnTo>
                  <a:lnTo>
                    <a:pt x="1651" y="4329"/>
                  </a:lnTo>
                  <a:lnTo>
                    <a:pt x="2348" y="4585"/>
                  </a:lnTo>
                  <a:lnTo>
                    <a:pt x="2458" y="4659"/>
                  </a:lnTo>
                  <a:lnTo>
                    <a:pt x="2494" y="4695"/>
                  </a:lnTo>
                  <a:lnTo>
                    <a:pt x="2568" y="4732"/>
                  </a:lnTo>
                  <a:lnTo>
                    <a:pt x="2641" y="4695"/>
                  </a:lnTo>
                  <a:lnTo>
                    <a:pt x="4329" y="5319"/>
                  </a:lnTo>
                  <a:lnTo>
                    <a:pt x="4329" y="5356"/>
                  </a:lnTo>
                  <a:lnTo>
                    <a:pt x="4292" y="5319"/>
                  </a:lnTo>
                  <a:lnTo>
                    <a:pt x="3888" y="5172"/>
                  </a:lnTo>
                  <a:lnTo>
                    <a:pt x="3705" y="5136"/>
                  </a:lnTo>
                  <a:lnTo>
                    <a:pt x="3485" y="5099"/>
                  </a:lnTo>
                  <a:lnTo>
                    <a:pt x="3448" y="5136"/>
                  </a:lnTo>
                  <a:lnTo>
                    <a:pt x="3411" y="5172"/>
                  </a:lnTo>
                  <a:lnTo>
                    <a:pt x="3448" y="5246"/>
                  </a:lnTo>
                  <a:lnTo>
                    <a:pt x="3595" y="5392"/>
                  </a:lnTo>
                  <a:lnTo>
                    <a:pt x="3852" y="5539"/>
                  </a:lnTo>
                  <a:lnTo>
                    <a:pt x="4108" y="5686"/>
                  </a:lnTo>
                  <a:lnTo>
                    <a:pt x="4402" y="5759"/>
                  </a:lnTo>
                  <a:lnTo>
                    <a:pt x="4365" y="5906"/>
                  </a:lnTo>
                  <a:lnTo>
                    <a:pt x="4035" y="5906"/>
                  </a:lnTo>
                  <a:lnTo>
                    <a:pt x="3742" y="5869"/>
                  </a:lnTo>
                  <a:lnTo>
                    <a:pt x="3411" y="5759"/>
                  </a:lnTo>
                  <a:lnTo>
                    <a:pt x="3228" y="5686"/>
                  </a:lnTo>
                  <a:lnTo>
                    <a:pt x="3191" y="5612"/>
                  </a:lnTo>
                  <a:lnTo>
                    <a:pt x="3155" y="5576"/>
                  </a:lnTo>
                  <a:lnTo>
                    <a:pt x="3118" y="5539"/>
                  </a:lnTo>
                  <a:lnTo>
                    <a:pt x="3081" y="5502"/>
                  </a:lnTo>
                  <a:lnTo>
                    <a:pt x="3045" y="5502"/>
                  </a:lnTo>
                  <a:lnTo>
                    <a:pt x="3008" y="5539"/>
                  </a:lnTo>
                  <a:lnTo>
                    <a:pt x="2971" y="5649"/>
                  </a:lnTo>
                  <a:lnTo>
                    <a:pt x="2971" y="5722"/>
                  </a:lnTo>
                  <a:lnTo>
                    <a:pt x="3008" y="5796"/>
                  </a:lnTo>
                  <a:lnTo>
                    <a:pt x="3045" y="5869"/>
                  </a:lnTo>
                  <a:lnTo>
                    <a:pt x="3191" y="6016"/>
                  </a:lnTo>
                  <a:lnTo>
                    <a:pt x="3338" y="6126"/>
                  </a:lnTo>
                  <a:lnTo>
                    <a:pt x="3522" y="6199"/>
                  </a:lnTo>
                  <a:lnTo>
                    <a:pt x="3742" y="6273"/>
                  </a:lnTo>
                  <a:lnTo>
                    <a:pt x="3962" y="6309"/>
                  </a:lnTo>
                  <a:lnTo>
                    <a:pt x="4182" y="6309"/>
                  </a:lnTo>
                  <a:lnTo>
                    <a:pt x="3962" y="6676"/>
                  </a:lnTo>
                  <a:lnTo>
                    <a:pt x="3742" y="6603"/>
                  </a:lnTo>
                  <a:lnTo>
                    <a:pt x="3228" y="6456"/>
                  </a:lnTo>
                  <a:lnTo>
                    <a:pt x="2971" y="6419"/>
                  </a:lnTo>
                  <a:lnTo>
                    <a:pt x="2715" y="6383"/>
                  </a:lnTo>
                  <a:lnTo>
                    <a:pt x="2641" y="6383"/>
                  </a:lnTo>
                  <a:lnTo>
                    <a:pt x="2641" y="6456"/>
                  </a:lnTo>
                  <a:lnTo>
                    <a:pt x="2641" y="6493"/>
                  </a:lnTo>
                  <a:lnTo>
                    <a:pt x="2678" y="6529"/>
                  </a:lnTo>
                  <a:lnTo>
                    <a:pt x="2861" y="6676"/>
                  </a:lnTo>
                  <a:lnTo>
                    <a:pt x="3081" y="6786"/>
                  </a:lnTo>
                  <a:lnTo>
                    <a:pt x="3522" y="6970"/>
                  </a:lnTo>
                  <a:lnTo>
                    <a:pt x="3742" y="7080"/>
                  </a:lnTo>
                  <a:lnTo>
                    <a:pt x="3632" y="7226"/>
                  </a:lnTo>
                  <a:lnTo>
                    <a:pt x="3522" y="7336"/>
                  </a:lnTo>
                  <a:lnTo>
                    <a:pt x="2935" y="7080"/>
                  </a:lnTo>
                  <a:lnTo>
                    <a:pt x="2311" y="6823"/>
                  </a:lnTo>
                  <a:lnTo>
                    <a:pt x="2238" y="6823"/>
                  </a:lnTo>
                  <a:lnTo>
                    <a:pt x="2201" y="6860"/>
                  </a:lnTo>
                  <a:lnTo>
                    <a:pt x="2201" y="6896"/>
                  </a:lnTo>
                  <a:lnTo>
                    <a:pt x="2201" y="6970"/>
                  </a:lnTo>
                  <a:lnTo>
                    <a:pt x="2458" y="7190"/>
                  </a:lnTo>
                  <a:lnTo>
                    <a:pt x="2678" y="7410"/>
                  </a:lnTo>
                  <a:lnTo>
                    <a:pt x="2971" y="7557"/>
                  </a:lnTo>
                  <a:lnTo>
                    <a:pt x="3265" y="7703"/>
                  </a:lnTo>
                  <a:lnTo>
                    <a:pt x="2971" y="7960"/>
                  </a:lnTo>
                  <a:lnTo>
                    <a:pt x="2641" y="7960"/>
                  </a:lnTo>
                  <a:lnTo>
                    <a:pt x="2311" y="7887"/>
                  </a:lnTo>
                  <a:lnTo>
                    <a:pt x="1981" y="7777"/>
                  </a:lnTo>
                  <a:lnTo>
                    <a:pt x="1871" y="7777"/>
                  </a:lnTo>
                  <a:lnTo>
                    <a:pt x="1834" y="7813"/>
                  </a:lnTo>
                  <a:lnTo>
                    <a:pt x="1797" y="7850"/>
                  </a:lnTo>
                  <a:lnTo>
                    <a:pt x="1797" y="7923"/>
                  </a:lnTo>
                  <a:lnTo>
                    <a:pt x="1834" y="8070"/>
                  </a:lnTo>
                  <a:lnTo>
                    <a:pt x="1944" y="8143"/>
                  </a:lnTo>
                  <a:lnTo>
                    <a:pt x="2091" y="8217"/>
                  </a:lnTo>
                  <a:lnTo>
                    <a:pt x="2238" y="8290"/>
                  </a:lnTo>
                  <a:lnTo>
                    <a:pt x="2348" y="8327"/>
                  </a:lnTo>
                  <a:lnTo>
                    <a:pt x="2164" y="8364"/>
                  </a:lnTo>
                  <a:lnTo>
                    <a:pt x="1944" y="8364"/>
                  </a:lnTo>
                  <a:lnTo>
                    <a:pt x="1761" y="8327"/>
                  </a:lnTo>
                  <a:lnTo>
                    <a:pt x="1541" y="8253"/>
                  </a:lnTo>
                  <a:lnTo>
                    <a:pt x="1247" y="8070"/>
                  </a:lnTo>
                  <a:lnTo>
                    <a:pt x="1027" y="7850"/>
                  </a:lnTo>
                  <a:lnTo>
                    <a:pt x="844" y="7593"/>
                  </a:lnTo>
                  <a:lnTo>
                    <a:pt x="697" y="7300"/>
                  </a:lnTo>
                  <a:lnTo>
                    <a:pt x="624" y="6970"/>
                  </a:lnTo>
                  <a:lnTo>
                    <a:pt x="550" y="6676"/>
                  </a:lnTo>
                  <a:lnTo>
                    <a:pt x="550" y="6346"/>
                  </a:lnTo>
                  <a:lnTo>
                    <a:pt x="550" y="6016"/>
                  </a:lnTo>
                  <a:lnTo>
                    <a:pt x="624" y="5502"/>
                  </a:lnTo>
                  <a:lnTo>
                    <a:pt x="734" y="4989"/>
                  </a:lnTo>
                  <a:lnTo>
                    <a:pt x="1064" y="3962"/>
                  </a:lnTo>
                  <a:close/>
                  <a:moveTo>
                    <a:pt x="6786" y="5429"/>
                  </a:moveTo>
                  <a:lnTo>
                    <a:pt x="6860" y="5649"/>
                  </a:lnTo>
                  <a:lnTo>
                    <a:pt x="6970" y="5832"/>
                  </a:lnTo>
                  <a:lnTo>
                    <a:pt x="7006" y="5906"/>
                  </a:lnTo>
                  <a:lnTo>
                    <a:pt x="7043" y="5979"/>
                  </a:lnTo>
                  <a:lnTo>
                    <a:pt x="7116" y="6016"/>
                  </a:lnTo>
                  <a:lnTo>
                    <a:pt x="7813" y="7006"/>
                  </a:lnTo>
                  <a:lnTo>
                    <a:pt x="8143" y="7520"/>
                  </a:lnTo>
                  <a:lnTo>
                    <a:pt x="8143" y="7667"/>
                  </a:lnTo>
                  <a:lnTo>
                    <a:pt x="8143" y="7740"/>
                  </a:lnTo>
                  <a:lnTo>
                    <a:pt x="8217" y="7813"/>
                  </a:lnTo>
                  <a:lnTo>
                    <a:pt x="8290" y="7850"/>
                  </a:lnTo>
                  <a:lnTo>
                    <a:pt x="8363" y="7850"/>
                  </a:lnTo>
                  <a:lnTo>
                    <a:pt x="8400" y="7813"/>
                  </a:lnTo>
                  <a:lnTo>
                    <a:pt x="8510" y="7887"/>
                  </a:lnTo>
                  <a:lnTo>
                    <a:pt x="8584" y="7923"/>
                  </a:lnTo>
                  <a:lnTo>
                    <a:pt x="8694" y="7960"/>
                  </a:lnTo>
                  <a:lnTo>
                    <a:pt x="8767" y="7923"/>
                  </a:lnTo>
                  <a:lnTo>
                    <a:pt x="8877" y="7997"/>
                  </a:lnTo>
                  <a:lnTo>
                    <a:pt x="8987" y="7997"/>
                  </a:lnTo>
                  <a:lnTo>
                    <a:pt x="9060" y="8033"/>
                  </a:lnTo>
                  <a:lnTo>
                    <a:pt x="9134" y="7997"/>
                  </a:lnTo>
                  <a:lnTo>
                    <a:pt x="9207" y="7923"/>
                  </a:lnTo>
                  <a:lnTo>
                    <a:pt x="9207" y="7813"/>
                  </a:lnTo>
                  <a:lnTo>
                    <a:pt x="9207" y="7740"/>
                  </a:lnTo>
                  <a:lnTo>
                    <a:pt x="9134" y="7667"/>
                  </a:lnTo>
                  <a:lnTo>
                    <a:pt x="9170" y="7557"/>
                  </a:lnTo>
                  <a:lnTo>
                    <a:pt x="9207" y="7483"/>
                  </a:lnTo>
                  <a:lnTo>
                    <a:pt x="9244" y="7410"/>
                  </a:lnTo>
                  <a:lnTo>
                    <a:pt x="9244" y="7373"/>
                  </a:lnTo>
                  <a:lnTo>
                    <a:pt x="9207" y="7300"/>
                  </a:lnTo>
                  <a:lnTo>
                    <a:pt x="9170" y="7263"/>
                  </a:lnTo>
                  <a:lnTo>
                    <a:pt x="9134" y="7226"/>
                  </a:lnTo>
                  <a:lnTo>
                    <a:pt x="8987" y="7226"/>
                  </a:lnTo>
                  <a:lnTo>
                    <a:pt x="8694" y="7336"/>
                  </a:lnTo>
                  <a:lnTo>
                    <a:pt x="8694" y="7300"/>
                  </a:lnTo>
                  <a:lnTo>
                    <a:pt x="8877" y="7153"/>
                  </a:lnTo>
                  <a:lnTo>
                    <a:pt x="9060" y="6970"/>
                  </a:lnTo>
                  <a:lnTo>
                    <a:pt x="9134" y="6860"/>
                  </a:lnTo>
                  <a:lnTo>
                    <a:pt x="9244" y="7043"/>
                  </a:lnTo>
                  <a:lnTo>
                    <a:pt x="9501" y="7446"/>
                  </a:lnTo>
                  <a:lnTo>
                    <a:pt x="9537" y="7593"/>
                  </a:lnTo>
                  <a:lnTo>
                    <a:pt x="9317" y="7887"/>
                  </a:lnTo>
                  <a:lnTo>
                    <a:pt x="9024" y="8143"/>
                  </a:lnTo>
                  <a:lnTo>
                    <a:pt x="8730" y="8364"/>
                  </a:lnTo>
                  <a:lnTo>
                    <a:pt x="8400" y="8547"/>
                  </a:lnTo>
                  <a:lnTo>
                    <a:pt x="8070" y="8657"/>
                  </a:lnTo>
                  <a:lnTo>
                    <a:pt x="7703" y="8694"/>
                  </a:lnTo>
                  <a:lnTo>
                    <a:pt x="7520" y="8694"/>
                  </a:lnTo>
                  <a:lnTo>
                    <a:pt x="7373" y="8657"/>
                  </a:lnTo>
                  <a:lnTo>
                    <a:pt x="7190" y="8620"/>
                  </a:lnTo>
                  <a:lnTo>
                    <a:pt x="7006" y="8547"/>
                  </a:lnTo>
                  <a:lnTo>
                    <a:pt x="6823" y="8437"/>
                  </a:lnTo>
                  <a:lnTo>
                    <a:pt x="6676" y="8290"/>
                  </a:lnTo>
                  <a:lnTo>
                    <a:pt x="6419" y="7997"/>
                  </a:lnTo>
                  <a:lnTo>
                    <a:pt x="6199" y="7667"/>
                  </a:lnTo>
                  <a:lnTo>
                    <a:pt x="6053" y="7300"/>
                  </a:lnTo>
                  <a:lnTo>
                    <a:pt x="6016" y="6896"/>
                  </a:lnTo>
                  <a:lnTo>
                    <a:pt x="6016" y="6676"/>
                  </a:lnTo>
                  <a:lnTo>
                    <a:pt x="6053" y="6493"/>
                  </a:lnTo>
                  <a:lnTo>
                    <a:pt x="6089" y="6309"/>
                  </a:lnTo>
                  <a:lnTo>
                    <a:pt x="6163" y="6126"/>
                  </a:lnTo>
                  <a:lnTo>
                    <a:pt x="6273" y="5943"/>
                  </a:lnTo>
                  <a:lnTo>
                    <a:pt x="6383" y="5759"/>
                  </a:lnTo>
                  <a:lnTo>
                    <a:pt x="6566" y="5576"/>
                  </a:lnTo>
                  <a:lnTo>
                    <a:pt x="6786" y="5429"/>
                  </a:lnTo>
                  <a:close/>
                  <a:moveTo>
                    <a:pt x="3852" y="0"/>
                  </a:moveTo>
                  <a:lnTo>
                    <a:pt x="3522" y="37"/>
                  </a:lnTo>
                  <a:lnTo>
                    <a:pt x="3191" y="110"/>
                  </a:lnTo>
                  <a:lnTo>
                    <a:pt x="2898" y="257"/>
                  </a:lnTo>
                  <a:lnTo>
                    <a:pt x="2604" y="440"/>
                  </a:lnTo>
                  <a:lnTo>
                    <a:pt x="2348" y="660"/>
                  </a:lnTo>
                  <a:lnTo>
                    <a:pt x="2091" y="660"/>
                  </a:lnTo>
                  <a:lnTo>
                    <a:pt x="1871" y="734"/>
                  </a:lnTo>
                  <a:lnTo>
                    <a:pt x="1687" y="880"/>
                  </a:lnTo>
                  <a:lnTo>
                    <a:pt x="1541" y="1064"/>
                  </a:lnTo>
                  <a:lnTo>
                    <a:pt x="1394" y="1284"/>
                  </a:lnTo>
                  <a:lnTo>
                    <a:pt x="1321" y="1504"/>
                  </a:lnTo>
                  <a:lnTo>
                    <a:pt x="1137" y="1944"/>
                  </a:lnTo>
                  <a:lnTo>
                    <a:pt x="660" y="3522"/>
                  </a:lnTo>
                  <a:lnTo>
                    <a:pt x="404" y="4292"/>
                  </a:lnTo>
                  <a:lnTo>
                    <a:pt x="183" y="5062"/>
                  </a:lnTo>
                  <a:lnTo>
                    <a:pt x="37" y="5759"/>
                  </a:lnTo>
                  <a:lnTo>
                    <a:pt x="0" y="6126"/>
                  </a:lnTo>
                  <a:lnTo>
                    <a:pt x="0" y="6456"/>
                  </a:lnTo>
                  <a:lnTo>
                    <a:pt x="0" y="6786"/>
                  </a:lnTo>
                  <a:lnTo>
                    <a:pt x="73" y="7153"/>
                  </a:lnTo>
                  <a:lnTo>
                    <a:pt x="183" y="7483"/>
                  </a:lnTo>
                  <a:lnTo>
                    <a:pt x="330" y="7813"/>
                  </a:lnTo>
                  <a:lnTo>
                    <a:pt x="477" y="8033"/>
                  </a:lnTo>
                  <a:lnTo>
                    <a:pt x="660" y="8253"/>
                  </a:lnTo>
                  <a:lnTo>
                    <a:pt x="880" y="8474"/>
                  </a:lnTo>
                  <a:lnTo>
                    <a:pt x="1101" y="8657"/>
                  </a:lnTo>
                  <a:lnTo>
                    <a:pt x="1357" y="8767"/>
                  </a:lnTo>
                  <a:lnTo>
                    <a:pt x="1651" y="8877"/>
                  </a:lnTo>
                  <a:lnTo>
                    <a:pt x="1908" y="8914"/>
                  </a:lnTo>
                  <a:lnTo>
                    <a:pt x="2201" y="8950"/>
                  </a:lnTo>
                  <a:lnTo>
                    <a:pt x="2458" y="8914"/>
                  </a:lnTo>
                  <a:lnTo>
                    <a:pt x="2678" y="8840"/>
                  </a:lnTo>
                  <a:lnTo>
                    <a:pt x="2898" y="8730"/>
                  </a:lnTo>
                  <a:lnTo>
                    <a:pt x="3081" y="8620"/>
                  </a:lnTo>
                  <a:lnTo>
                    <a:pt x="3448" y="8290"/>
                  </a:lnTo>
                  <a:lnTo>
                    <a:pt x="3778" y="7923"/>
                  </a:lnTo>
                  <a:lnTo>
                    <a:pt x="3815" y="7960"/>
                  </a:lnTo>
                  <a:lnTo>
                    <a:pt x="3925" y="7960"/>
                  </a:lnTo>
                  <a:lnTo>
                    <a:pt x="4035" y="7887"/>
                  </a:lnTo>
                  <a:lnTo>
                    <a:pt x="4108" y="7813"/>
                  </a:lnTo>
                  <a:lnTo>
                    <a:pt x="4108" y="7740"/>
                  </a:lnTo>
                  <a:lnTo>
                    <a:pt x="4072" y="7593"/>
                  </a:lnTo>
                  <a:lnTo>
                    <a:pt x="4182" y="7446"/>
                  </a:lnTo>
                  <a:lnTo>
                    <a:pt x="4512" y="6896"/>
                  </a:lnTo>
                  <a:lnTo>
                    <a:pt x="4769" y="6309"/>
                  </a:lnTo>
                  <a:lnTo>
                    <a:pt x="5025" y="5722"/>
                  </a:lnTo>
                  <a:lnTo>
                    <a:pt x="5209" y="5099"/>
                  </a:lnTo>
                  <a:lnTo>
                    <a:pt x="5246" y="5062"/>
                  </a:lnTo>
                  <a:lnTo>
                    <a:pt x="5282" y="4989"/>
                  </a:lnTo>
                  <a:lnTo>
                    <a:pt x="5282" y="4915"/>
                  </a:lnTo>
                  <a:lnTo>
                    <a:pt x="5466" y="4292"/>
                  </a:lnTo>
                  <a:lnTo>
                    <a:pt x="5612" y="3632"/>
                  </a:lnTo>
                  <a:lnTo>
                    <a:pt x="5722" y="2971"/>
                  </a:lnTo>
                  <a:lnTo>
                    <a:pt x="5796" y="2311"/>
                  </a:lnTo>
                  <a:lnTo>
                    <a:pt x="5832" y="1981"/>
                  </a:lnTo>
                  <a:lnTo>
                    <a:pt x="5796" y="1651"/>
                  </a:lnTo>
                  <a:lnTo>
                    <a:pt x="5759" y="1357"/>
                  </a:lnTo>
                  <a:lnTo>
                    <a:pt x="5649" y="1064"/>
                  </a:lnTo>
                  <a:lnTo>
                    <a:pt x="5539" y="807"/>
                  </a:lnTo>
                  <a:lnTo>
                    <a:pt x="5356" y="587"/>
                  </a:lnTo>
                  <a:lnTo>
                    <a:pt x="5099" y="367"/>
                  </a:lnTo>
                  <a:lnTo>
                    <a:pt x="4842" y="184"/>
                  </a:lnTo>
                  <a:lnTo>
                    <a:pt x="4512" y="73"/>
                  </a:lnTo>
                  <a:lnTo>
                    <a:pt x="4182" y="0"/>
                  </a:lnTo>
                  <a:close/>
                  <a:moveTo>
                    <a:pt x="8730" y="3962"/>
                  </a:moveTo>
                  <a:lnTo>
                    <a:pt x="8584" y="4072"/>
                  </a:lnTo>
                  <a:lnTo>
                    <a:pt x="8437" y="4182"/>
                  </a:lnTo>
                  <a:lnTo>
                    <a:pt x="8327" y="4329"/>
                  </a:lnTo>
                  <a:lnTo>
                    <a:pt x="7887" y="4439"/>
                  </a:lnTo>
                  <a:lnTo>
                    <a:pt x="7336" y="4585"/>
                  </a:lnTo>
                  <a:lnTo>
                    <a:pt x="6786" y="4842"/>
                  </a:lnTo>
                  <a:lnTo>
                    <a:pt x="6566" y="4989"/>
                  </a:lnTo>
                  <a:lnTo>
                    <a:pt x="6309" y="5172"/>
                  </a:lnTo>
                  <a:lnTo>
                    <a:pt x="6089" y="5356"/>
                  </a:lnTo>
                  <a:lnTo>
                    <a:pt x="5906" y="5576"/>
                  </a:lnTo>
                  <a:lnTo>
                    <a:pt x="5759" y="5796"/>
                  </a:lnTo>
                  <a:lnTo>
                    <a:pt x="5612" y="6053"/>
                  </a:lnTo>
                  <a:lnTo>
                    <a:pt x="5539" y="6309"/>
                  </a:lnTo>
                  <a:lnTo>
                    <a:pt x="5502" y="6603"/>
                  </a:lnTo>
                  <a:lnTo>
                    <a:pt x="5466" y="6860"/>
                  </a:lnTo>
                  <a:lnTo>
                    <a:pt x="5502" y="7116"/>
                  </a:lnTo>
                  <a:lnTo>
                    <a:pt x="5539" y="7373"/>
                  </a:lnTo>
                  <a:lnTo>
                    <a:pt x="5612" y="7630"/>
                  </a:lnTo>
                  <a:lnTo>
                    <a:pt x="5722" y="7887"/>
                  </a:lnTo>
                  <a:lnTo>
                    <a:pt x="5869" y="8107"/>
                  </a:lnTo>
                  <a:lnTo>
                    <a:pt x="6016" y="8327"/>
                  </a:lnTo>
                  <a:lnTo>
                    <a:pt x="6199" y="8547"/>
                  </a:lnTo>
                  <a:lnTo>
                    <a:pt x="6419" y="8730"/>
                  </a:lnTo>
                  <a:lnTo>
                    <a:pt x="6639" y="8914"/>
                  </a:lnTo>
                  <a:lnTo>
                    <a:pt x="6860" y="9060"/>
                  </a:lnTo>
                  <a:lnTo>
                    <a:pt x="7116" y="9170"/>
                  </a:lnTo>
                  <a:lnTo>
                    <a:pt x="7410" y="9244"/>
                  </a:lnTo>
                  <a:lnTo>
                    <a:pt x="7703" y="9281"/>
                  </a:lnTo>
                  <a:lnTo>
                    <a:pt x="8033" y="9244"/>
                  </a:lnTo>
                  <a:lnTo>
                    <a:pt x="8327" y="9170"/>
                  </a:lnTo>
                  <a:lnTo>
                    <a:pt x="8620" y="9024"/>
                  </a:lnTo>
                  <a:lnTo>
                    <a:pt x="8877" y="8877"/>
                  </a:lnTo>
                  <a:lnTo>
                    <a:pt x="9391" y="8547"/>
                  </a:lnTo>
                  <a:lnTo>
                    <a:pt x="9611" y="8364"/>
                  </a:lnTo>
                  <a:lnTo>
                    <a:pt x="9794" y="8143"/>
                  </a:lnTo>
                  <a:lnTo>
                    <a:pt x="9977" y="7923"/>
                  </a:lnTo>
                  <a:lnTo>
                    <a:pt x="10161" y="7703"/>
                  </a:lnTo>
                  <a:lnTo>
                    <a:pt x="10418" y="7190"/>
                  </a:lnTo>
                  <a:lnTo>
                    <a:pt x="10638" y="6676"/>
                  </a:lnTo>
                  <a:lnTo>
                    <a:pt x="10711" y="6346"/>
                  </a:lnTo>
                  <a:lnTo>
                    <a:pt x="10748" y="6053"/>
                  </a:lnTo>
                  <a:lnTo>
                    <a:pt x="10748" y="5722"/>
                  </a:lnTo>
                  <a:lnTo>
                    <a:pt x="10711" y="5466"/>
                  </a:lnTo>
                  <a:lnTo>
                    <a:pt x="10601" y="5172"/>
                  </a:lnTo>
                  <a:lnTo>
                    <a:pt x="10454" y="4915"/>
                  </a:lnTo>
                  <a:lnTo>
                    <a:pt x="10271" y="4659"/>
                  </a:lnTo>
                  <a:lnTo>
                    <a:pt x="10051" y="4439"/>
                  </a:lnTo>
                  <a:lnTo>
                    <a:pt x="9794" y="4255"/>
                  </a:lnTo>
                  <a:lnTo>
                    <a:pt x="9537" y="4108"/>
                  </a:lnTo>
                  <a:lnTo>
                    <a:pt x="9244" y="3998"/>
                  </a:lnTo>
                  <a:lnTo>
                    <a:pt x="8950" y="3962"/>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2" name="Google Shape;622;p24"/>
            <p:cNvSpPr/>
            <p:nvPr/>
          </p:nvSpPr>
          <p:spPr>
            <a:xfrm>
              <a:off x="6385050" y="4208725"/>
              <a:ext cx="422775" cy="298975"/>
            </a:xfrm>
            <a:custGeom>
              <a:rect b="b" l="l" r="r" t="t"/>
              <a:pathLst>
                <a:path extrusionOk="0" h="11959" w="16911">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3" name="Google Shape;623;p24"/>
            <p:cNvSpPr/>
            <p:nvPr/>
          </p:nvSpPr>
          <p:spPr>
            <a:xfrm>
              <a:off x="7121425" y="2437925"/>
              <a:ext cx="246700" cy="315500"/>
            </a:xfrm>
            <a:custGeom>
              <a:rect b="b" l="l" r="r" t="t"/>
              <a:pathLst>
                <a:path extrusionOk="0" h="12620" w="9868">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4" name="Google Shape;624;p24"/>
            <p:cNvSpPr/>
            <p:nvPr/>
          </p:nvSpPr>
          <p:spPr>
            <a:xfrm>
              <a:off x="6062250" y="3853825"/>
              <a:ext cx="332900" cy="376025"/>
            </a:xfrm>
            <a:custGeom>
              <a:rect b="b" l="l" r="r" t="t"/>
              <a:pathLst>
                <a:path extrusionOk="0" h="15041" w="13316">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5" name="Google Shape;625;p24"/>
            <p:cNvSpPr/>
            <p:nvPr/>
          </p:nvSpPr>
          <p:spPr>
            <a:xfrm>
              <a:off x="6023725" y="3167900"/>
              <a:ext cx="340250" cy="227450"/>
            </a:xfrm>
            <a:custGeom>
              <a:rect b="b" l="l" r="r" t="t"/>
              <a:pathLst>
                <a:path extrusionOk="0" h="9098" w="1361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6" name="Google Shape;626;p24"/>
            <p:cNvSpPr/>
            <p:nvPr/>
          </p:nvSpPr>
          <p:spPr>
            <a:xfrm>
              <a:off x="7109500" y="3449425"/>
              <a:ext cx="154100" cy="165100"/>
            </a:xfrm>
            <a:custGeom>
              <a:rect b="b" l="l" r="r" t="t"/>
              <a:pathLst>
                <a:path extrusionOk="0" h="6604" w="6164">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cxnSp>
        <p:nvCxnSpPr>
          <p:cNvPr id="627" name="Google Shape;627;p24"/>
          <p:cNvCxnSpPr/>
          <p:nvPr/>
        </p:nvCxnSpPr>
        <p:spPr>
          <a:xfrm>
            <a:off x="850475" y="1031425"/>
            <a:ext cx="6037800" cy="0"/>
          </a:xfrm>
          <a:prstGeom prst="straightConnector1">
            <a:avLst/>
          </a:prstGeom>
          <a:noFill/>
          <a:ln cap="rnd" cmpd="sng" w="19050">
            <a:solidFill>
              <a:srgbClr val="A4C2F4"/>
            </a:solidFill>
            <a:prstDash val="dash"/>
            <a:round/>
            <a:headEnd len="med" w="med" type="none"/>
            <a:tailEnd len="med" w="med" type="none"/>
          </a:ln>
        </p:spPr>
      </p:cxnSp>
      <p:sp>
        <p:nvSpPr>
          <p:cNvPr id="628" name="Google Shape;628;p24"/>
          <p:cNvSpPr txBox="1"/>
          <p:nvPr>
            <p:ph idx="12" type="sldNum"/>
          </p:nvPr>
        </p:nvSpPr>
        <p:spPr>
          <a:xfrm>
            <a:off x="90619" y="4722737"/>
            <a:ext cx="548700" cy="3936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629" name="Shape 629"/>
        <p:cNvGrpSpPr/>
        <p:nvPr/>
      </p:nvGrpSpPr>
      <p:grpSpPr>
        <a:xfrm>
          <a:off x="0" y="0"/>
          <a:ext cx="0" cy="0"/>
          <a:chOff x="0" y="0"/>
          <a:chExt cx="0" cy="0"/>
        </a:xfrm>
      </p:grpSpPr>
      <p:sp>
        <p:nvSpPr>
          <p:cNvPr id="630" name="Google Shape;630;p25"/>
          <p:cNvSpPr txBox="1"/>
          <p:nvPr>
            <p:ph type="title"/>
          </p:nvPr>
        </p:nvSpPr>
        <p:spPr>
          <a:xfrm>
            <a:off x="747925" y="225025"/>
            <a:ext cx="6140400" cy="857400"/>
          </a:xfrm>
          <a:prstGeom prst="rect">
            <a:avLst/>
          </a:prstGeom>
        </p:spPr>
        <p:txBody>
          <a:bodyPr anchorCtr="0" anchor="b" bIns="91425" lIns="91425" spcFirstLastPara="1" rIns="91425" wrap="square" tIns="91425">
            <a:noAutofit/>
          </a:bodyPr>
          <a:lstStyle>
            <a:lvl1pPr lvl="0" rtl="0">
              <a:spcBef>
                <a:spcPts val="0"/>
              </a:spcBef>
              <a:spcAft>
                <a:spcPts val="0"/>
              </a:spcAft>
              <a:buSzPts val="1800"/>
              <a:buNone/>
              <a:defRPr/>
            </a:lvl1pPr>
            <a:lvl2pPr lvl="1" rtl="0">
              <a:spcBef>
                <a:spcPts val="0"/>
              </a:spcBef>
              <a:spcAft>
                <a:spcPts val="0"/>
              </a:spcAft>
              <a:buSzPts val="1800"/>
              <a:buNone/>
              <a:defRPr/>
            </a:lvl2pPr>
            <a:lvl3pPr lvl="2" rtl="0">
              <a:spcBef>
                <a:spcPts val="0"/>
              </a:spcBef>
              <a:spcAft>
                <a:spcPts val="0"/>
              </a:spcAft>
              <a:buSzPts val="1800"/>
              <a:buNone/>
              <a:defRPr/>
            </a:lvl3pPr>
            <a:lvl4pPr lvl="3" rtl="0">
              <a:spcBef>
                <a:spcPts val="0"/>
              </a:spcBef>
              <a:spcAft>
                <a:spcPts val="0"/>
              </a:spcAft>
              <a:buSzPts val="1800"/>
              <a:buNone/>
              <a:defRPr/>
            </a:lvl4pPr>
            <a:lvl5pPr lvl="4" rtl="0">
              <a:spcBef>
                <a:spcPts val="0"/>
              </a:spcBef>
              <a:spcAft>
                <a:spcPts val="0"/>
              </a:spcAft>
              <a:buSzPts val="1800"/>
              <a:buNone/>
              <a:defRPr/>
            </a:lvl5pPr>
            <a:lvl6pPr lvl="5" rtl="0">
              <a:spcBef>
                <a:spcPts val="0"/>
              </a:spcBef>
              <a:spcAft>
                <a:spcPts val="0"/>
              </a:spcAft>
              <a:buSzPts val="1800"/>
              <a:buNone/>
              <a:defRPr/>
            </a:lvl6pPr>
            <a:lvl7pPr lvl="6" rtl="0">
              <a:spcBef>
                <a:spcPts val="0"/>
              </a:spcBef>
              <a:spcAft>
                <a:spcPts val="0"/>
              </a:spcAft>
              <a:buSzPts val="1800"/>
              <a:buNone/>
              <a:defRPr/>
            </a:lvl7pPr>
            <a:lvl8pPr lvl="7" rtl="0">
              <a:spcBef>
                <a:spcPts val="0"/>
              </a:spcBef>
              <a:spcAft>
                <a:spcPts val="0"/>
              </a:spcAft>
              <a:buSzPts val="1800"/>
              <a:buNone/>
              <a:defRPr/>
            </a:lvl8pPr>
            <a:lvl9pPr lvl="8" rtl="0">
              <a:spcBef>
                <a:spcPts val="0"/>
              </a:spcBef>
              <a:spcAft>
                <a:spcPts val="0"/>
              </a:spcAft>
              <a:buSzPts val="1800"/>
              <a:buNone/>
              <a:defRPr/>
            </a:lvl9pPr>
          </a:lstStyle>
          <a:p/>
        </p:txBody>
      </p:sp>
      <p:grpSp>
        <p:nvGrpSpPr>
          <p:cNvPr id="631" name="Google Shape;631;p25"/>
          <p:cNvGrpSpPr/>
          <p:nvPr/>
        </p:nvGrpSpPr>
        <p:grpSpPr>
          <a:xfrm>
            <a:off x="7442902" y="-91154"/>
            <a:ext cx="1796289" cy="5330574"/>
            <a:chOff x="6023725" y="842300"/>
            <a:chExt cx="1358150" cy="4030375"/>
          </a:xfrm>
        </p:grpSpPr>
        <p:sp>
          <p:nvSpPr>
            <p:cNvPr id="632" name="Google Shape;632;p25"/>
            <p:cNvSpPr/>
            <p:nvPr/>
          </p:nvSpPr>
          <p:spPr>
            <a:xfrm>
              <a:off x="6371275" y="842300"/>
              <a:ext cx="397100" cy="492450"/>
            </a:xfrm>
            <a:custGeom>
              <a:rect b="b" l="l" r="r" t="t"/>
              <a:pathLst>
                <a:path extrusionOk="0" h="19698" w="15884">
                  <a:moveTo>
                    <a:pt x="9355" y="4108"/>
                  </a:moveTo>
                  <a:lnTo>
                    <a:pt x="9465" y="4145"/>
                  </a:lnTo>
                  <a:lnTo>
                    <a:pt x="9538" y="4182"/>
                  </a:lnTo>
                  <a:lnTo>
                    <a:pt x="9648" y="4328"/>
                  </a:lnTo>
                  <a:lnTo>
                    <a:pt x="9721" y="4549"/>
                  </a:lnTo>
                  <a:lnTo>
                    <a:pt x="9721" y="4769"/>
                  </a:lnTo>
                  <a:lnTo>
                    <a:pt x="9721" y="4842"/>
                  </a:lnTo>
                  <a:lnTo>
                    <a:pt x="9685" y="4879"/>
                  </a:lnTo>
                  <a:lnTo>
                    <a:pt x="9575" y="4952"/>
                  </a:lnTo>
                  <a:lnTo>
                    <a:pt x="9391" y="4952"/>
                  </a:lnTo>
                  <a:lnTo>
                    <a:pt x="9355" y="4915"/>
                  </a:lnTo>
                  <a:lnTo>
                    <a:pt x="9281" y="4842"/>
                  </a:lnTo>
                  <a:lnTo>
                    <a:pt x="9208" y="4695"/>
                  </a:lnTo>
                  <a:lnTo>
                    <a:pt x="9171" y="4549"/>
                  </a:lnTo>
                  <a:lnTo>
                    <a:pt x="9171" y="4438"/>
                  </a:lnTo>
                  <a:lnTo>
                    <a:pt x="9171" y="4328"/>
                  </a:lnTo>
                  <a:lnTo>
                    <a:pt x="9245" y="4108"/>
                  </a:lnTo>
                  <a:close/>
                  <a:moveTo>
                    <a:pt x="9355" y="3705"/>
                  </a:moveTo>
                  <a:lnTo>
                    <a:pt x="9245" y="3742"/>
                  </a:lnTo>
                  <a:lnTo>
                    <a:pt x="9135" y="3778"/>
                  </a:lnTo>
                  <a:lnTo>
                    <a:pt x="9025" y="3852"/>
                  </a:lnTo>
                  <a:lnTo>
                    <a:pt x="8988" y="3925"/>
                  </a:lnTo>
                  <a:lnTo>
                    <a:pt x="8914" y="3998"/>
                  </a:lnTo>
                  <a:lnTo>
                    <a:pt x="8841" y="4218"/>
                  </a:lnTo>
                  <a:lnTo>
                    <a:pt x="8804" y="4475"/>
                  </a:lnTo>
                  <a:lnTo>
                    <a:pt x="8804" y="4659"/>
                  </a:lnTo>
                  <a:lnTo>
                    <a:pt x="8841" y="4805"/>
                  </a:lnTo>
                  <a:lnTo>
                    <a:pt x="8878" y="4952"/>
                  </a:lnTo>
                  <a:lnTo>
                    <a:pt x="8988" y="5099"/>
                  </a:lnTo>
                  <a:lnTo>
                    <a:pt x="9098" y="5209"/>
                  </a:lnTo>
                  <a:lnTo>
                    <a:pt x="9245" y="5282"/>
                  </a:lnTo>
                  <a:lnTo>
                    <a:pt x="9391" y="5355"/>
                  </a:lnTo>
                  <a:lnTo>
                    <a:pt x="9538" y="5355"/>
                  </a:lnTo>
                  <a:lnTo>
                    <a:pt x="9721" y="5319"/>
                  </a:lnTo>
                  <a:lnTo>
                    <a:pt x="9868" y="5245"/>
                  </a:lnTo>
                  <a:lnTo>
                    <a:pt x="10015" y="5135"/>
                  </a:lnTo>
                  <a:lnTo>
                    <a:pt x="10088" y="4989"/>
                  </a:lnTo>
                  <a:lnTo>
                    <a:pt x="10125" y="4805"/>
                  </a:lnTo>
                  <a:lnTo>
                    <a:pt x="10125" y="4659"/>
                  </a:lnTo>
                  <a:lnTo>
                    <a:pt x="10088" y="4475"/>
                  </a:lnTo>
                  <a:lnTo>
                    <a:pt x="10052" y="4292"/>
                  </a:lnTo>
                  <a:lnTo>
                    <a:pt x="9978" y="4145"/>
                  </a:lnTo>
                  <a:lnTo>
                    <a:pt x="9905" y="3998"/>
                  </a:lnTo>
                  <a:lnTo>
                    <a:pt x="9795" y="3888"/>
                  </a:lnTo>
                  <a:lnTo>
                    <a:pt x="9648" y="3778"/>
                  </a:lnTo>
                  <a:lnTo>
                    <a:pt x="9501" y="3742"/>
                  </a:lnTo>
                  <a:lnTo>
                    <a:pt x="9355" y="3705"/>
                  </a:lnTo>
                  <a:close/>
                  <a:moveTo>
                    <a:pt x="11262" y="6676"/>
                  </a:moveTo>
                  <a:lnTo>
                    <a:pt x="11262" y="6786"/>
                  </a:lnTo>
                  <a:lnTo>
                    <a:pt x="11225" y="6859"/>
                  </a:lnTo>
                  <a:lnTo>
                    <a:pt x="11152" y="6933"/>
                  </a:lnTo>
                  <a:lnTo>
                    <a:pt x="11042" y="7006"/>
                  </a:lnTo>
                  <a:lnTo>
                    <a:pt x="10785" y="7116"/>
                  </a:lnTo>
                  <a:lnTo>
                    <a:pt x="10602" y="7190"/>
                  </a:lnTo>
                  <a:lnTo>
                    <a:pt x="9795" y="7556"/>
                  </a:lnTo>
                  <a:lnTo>
                    <a:pt x="9721" y="7263"/>
                  </a:lnTo>
                  <a:lnTo>
                    <a:pt x="10639" y="6823"/>
                  </a:lnTo>
                  <a:lnTo>
                    <a:pt x="11079" y="6676"/>
                  </a:lnTo>
                  <a:close/>
                  <a:moveTo>
                    <a:pt x="11115" y="6273"/>
                  </a:moveTo>
                  <a:lnTo>
                    <a:pt x="10859" y="6346"/>
                  </a:lnTo>
                  <a:lnTo>
                    <a:pt x="10052" y="6639"/>
                  </a:lnTo>
                  <a:lnTo>
                    <a:pt x="9648" y="6823"/>
                  </a:lnTo>
                  <a:lnTo>
                    <a:pt x="9281" y="7006"/>
                  </a:lnTo>
                  <a:lnTo>
                    <a:pt x="9208" y="7080"/>
                  </a:lnTo>
                  <a:lnTo>
                    <a:pt x="9208" y="7116"/>
                  </a:lnTo>
                  <a:lnTo>
                    <a:pt x="9208" y="7190"/>
                  </a:lnTo>
                  <a:lnTo>
                    <a:pt x="9208" y="7263"/>
                  </a:lnTo>
                  <a:lnTo>
                    <a:pt x="9318" y="7336"/>
                  </a:lnTo>
                  <a:lnTo>
                    <a:pt x="9465" y="7336"/>
                  </a:lnTo>
                  <a:lnTo>
                    <a:pt x="9465" y="7593"/>
                  </a:lnTo>
                  <a:lnTo>
                    <a:pt x="9538" y="7813"/>
                  </a:lnTo>
                  <a:lnTo>
                    <a:pt x="9575" y="7887"/>
                  </a:lnTo>
                  <a:lnTo>
                    <a:pt x="9648" y="7923"/>
                  </a:lnTo>
                  <a:lnTo>
                    <a:pt x="9758" y="7923"/>
                  </a:lnTo>
                  <a:lnTo>
                    <a:pt x="10492" y="7630"/>
                  </a:lnTo>
                  <a:lnTo>
                    <a:pt x="10859" y="7483"/>
                  </a:lnTo>
                  <a:lnTo>
                    <a:pt x="11225" y="7336"/>
                  </a:lnTo>
                  <a:lnTo>
                    <a:pt x="11409" y="7190"/>
                  </a:lnTo>
                  <a:lnTo>
                    <a:pt x="11556" y="7006"/>
                  </a:lnTo>
                  <a:lnTo>
                    <a:pt x="11629" y="6896"/>
                  </a:lnTo>
                  <a:lnTo>
                    <a:pt x="11629" y="6786"/>
                  </a:lnTo>
                  <a:lnTo>
                    <a:pt x="11629" y="6676"/>
                  </a:lnTo>
                  <a:lnTo>
                    <a:pt x="11592" y="6566"/>
                  </a:lnTo>
                  <a:lnTo>
                    <a:pt x="11556" y="6419"/>
                  </a:lnTo>
                  <a:lnTo>
                    <a:pt x="11482" y="6346"/>
                  </a:lnTo>
                  <a:lnTo>
                    <a:pt x="11372" y="6273"/>
                  </a:lnTo>
                  <a:close/>
                  <a:moveTo>
                    <a:pt x="10198" y="2861"/>
                  </a:moveTo>
                  <a:lnTo>
                    <a:pt x="10235" y="3228"/>
                  </a:lnTo>
                  <a:lnTo>
                    <a:pt x="10345" y="3595"/>
                  </a:lnTo>
                  <a:lnTo>
                    <a:pt x="10565" y="4292"/>
                  </a:lnTo>
                  <a:lnTo>
                    <a:pt x="10822" y="5062"/>
                  </a:lnTo>
                  <a:lnTo>
                    <a:pt x="10895" y="5282"/>
                  </a:lnTo>
                  <a:lnTo>
                    <a:pt x="9025" y="6052"/>
                  </a:lnTo>
                  <a:lnTo>
                    <a:pt x="7154" y="6786"/>
                  </a:lnTo>
                  <a:lnTo>
                    <a:pt x="5173" y="7593"/>
                  </a:lnTo>
                  <a:lnTo>
                    <a:pt x="4146" y="7997"/>
                  </a:lnTo>
                  <a:lnTo>
                    <a:pt x="3816" y="8143"/>
                  </a:lnTo>
                  <a:lnTo>
                    <a:pt x="3486" y="8290"/>
                  </a:lnTo>
                  <a:lnTo>
                    <a:pt x="3266" y="7887"/>
                  </a:lnTo>
                  <a:lnTo>
                    <a:pt x="3045" y="7446"/>
                  </a:lnTo>
                  <a:lnTo>
                    <a:pt x="2679" y="6566"/>
                  </a:lnTo>
                  <a:lnTo>
                    <a:pt x="2532" y="6162"/>
                  </a:lnTo>
                  <a:lnTo>
                    <a:pt x="2385" y="5869"/>
                  </a:lnTo>
                  <a:lnTo>
                    <a:pt x="2238" y="5612"/>
                  </a:lnTo>
                  <a:lnTo>
                    <a:pt x="2715" y="5539"/>
                  </a:lnTo>
                  <a:lnTo>
                    <a:pt x="3192" y="5429"/>
                  </a:lnTo>
                  <a:lnTo>
                    <a:pt x="3669" y="5282"/>
                  </a:lnTo>
                  <a:lnTo>
                    <a:pt x="4146" y="5099"/>
                  </a:lnTo>
                  <a:lnTo>
                    <a:pt x="5210" y="4659"/>
                  </a:lnTo>
                  <a:lnTo>
                    <a:pt x="6273" y="4218"/>
                  </a:lnTo>
                  <a:lnTo>
                    <a:pt x="6824" y="4035"/>
                  </a:lnTo>
                  <a:lnTo>
                    <a:pt x="7374" y="3852"/>
                  </a:lnTo>
                  <a:lnTo>
                    <a:pt x="8474" y="3558"/>
                  </a:lnTo>
                  <a:lnTo>
                    <a:pt x="9025" y="3411"/>
                  </a:lnTo>
                  <a:lnTo>
                    <a:pt x="9538" y="3191"/>
                  </a:lnTo>
                  <a:lnTo>
                    <a:pt x="9868" y="3081"/>
                  </a:lnTo>
                  <a:lnTo>
                    <a:pt x="10015" y="2971"/>
                  </a:lnTo>
                  <a:lnTo>
                    <a:pt x="10198" y="2861"/>
                  </a:lnTo>
                  <a:close/>
                  <a:moveTo>
                    <a:pt x="8658" y="7740"/>
                  </a:moveTo>
                  <a:lnTo>
                    <a:pt x="8694" y="7923"/>
                  </a:lnTo>
                  <a:lnTo>
                    <a:pt x="8071" y="8253"/>
                  </a:lnTo>
                  <a:lnTo>
                    <a:pt x="7704" y="8437"/>
                  </a:lnTo>
                  <a:lnTo>
                    <a:pt x="7594" y="8437"/>
                  </a:lnTo>
                  <a:lnTo>
                    <a:pt x="7557" y="8363"/>
                  </a:lnTo>
                  <a:lnTo>
                    <a:pt x="7557" y="8180"/>
                  </a:lnTo>
                  <a:lnTo>
                    <a:pt x="8658" y="7740"/>
                  </a:lnTo>
                  <a:close/>
                  <a:moveTo>
                    <a:pt x="10198" y="2384"/>
                  </a:moveTo>
                  <a:lnTo>
                    <a:pt x="9978" y="2458"/>
                  </a:lnTo>
                  <a:lnTo>
                    <a:pt x="9795" y="2568"/>
                  </a:lnTo>
                  <a:lnTo>
                    <a:pt x="9391" y="2788"/>
                  </a:lnTo>
                  <a:lnTo>
                    <a:pt x="8841" y="2971"/>
                  </a:lnTo>
                  <a:lnTo>
                    <a:pt x="8328" y="3155"/>
                  </a:lnTo>
                  <a:lnTo>
                    <a:pt x="7264" y="3411"/>
                  </a:lnTo>
                  <a:lnTo>
                    <a:pt x="6750" y="3558"/>
                  </a:lnTo>
                  <a:lnTo>
                    <a:pt x="6237" y="3742"/>
                  </a:lnTo>
                  <a:lnTo>
                    <a:pt x="5210" y="4145"/>
                  </a:lnTo>
                  <a:lnTo>
                    <a:pt x="4219" y="4585"/>
                  </a:lnTo>
                  <a:lnTo>
                    <a:pt x="3669" y="4805"/>
                  </a:lnTo>
                  <a:lnTo>
                    <a:pt x="3119" y="4989"/>
                  </a:lnTo>
                  <a:lnTo>
                    <a:pt x="2018" y="5319"/>
                  </a:lnTo>
                  <a:lnTo>
                    <a:pt x="1945" y="5355"/>
                  </a:lnTo>
                  <a:lnTo>
                    <a:pt x="1908" y="5392"/>
                  </a:lnTo>
                  <a:lnTo>
                    <a:pt x="1908" y="5466"/>
                  </a:lnTo>
                  <a:lnTo>
                    <a:pt x="1945" y="5539"/>
                  </a:lnTo>
                  <a:lnTo>
                    <a:pt x="1982" y="5576"/>
                  </a:lnTo>
                  <a:lnTo>
                    <a:pt x="1945" y="5686"/>
                  </a:lnTo>
                  <a:lnTo>
                    <a:pt x="1945" y="5759"/>
                  </a:lnTo>
                  <a:lnTo>
                    <a:pt x="2018" y="5979"/>
                  </a:lnTo>
                  <a:lnTo>
                    <a:pt x="2165" y="6456"/>
                  </a:lnTo>
                  <a:lnTo>
                    <a:pt x="2385" y="6933"/>
                  </a:lnTo>
                  <a:lnTo>
                    <a:pt x="2752" y="7850"/>
                  </a:lnTo>
                  <a:lnTo>
                    <a:pt x="2972" y="8290"/>
                  </a:lnTo>
                  <a:lnTo>
                    <a:pt x="3192" y="8694"/>
                  </a:lnTo>
                  <a:lnTo>
                    <a:pt x="3266" y="8767"/>
                  </a:lnTo>
                  <a:lnTo>
                    <a:pt x="3302" y="8804"/>
                  </a:lnTo>
                  <a:lnTo>
                    <a:pt x="3412" y="8804"/>
                  </a:lnTo>
                  <a:lnTo>
                    <a:pt x="3522" y="8730"/>
                  </a:lnTo>
                  <a:lnTo>
                    <a:pt x="3596" y="8620"/>
                  </a:lnTo>
                  <a:lnTo>
                    <a:pt x="3999" y="8510"/>
                  </a:lnTo>
                  <a:lnTo>
                    <a:pt x="4403" y="8363"/>
                  </a:lnTo>
                  <a:lnTo>
                    <a:pt x="5173" y="8033"/>
                  </a:lnTo>
                  <a:lnTo>
                    <a:pt x="7300" y="7190"/>
                  </a:lnTo>
                  <a:lnTo>
                    <a:pt x="9281" y="6419"/>
                  </a:lnTo>
                  <a:lnTo>
                    <a:pt x="10235" y="6052"/>
                  </a:lnTo>
                  <a:lnTo>
                    <a:pt x="10712" y="5832"/>
                  </a:lnTo>
                  <a:lnTo>
                    <a:pt x="11152" y="5612"/>
                  </a:lnTo>
                  <a:lnTo>
                    <a:pt x="11262" y="5612"/>
                  </a:lnTo>
                  <a:lnTo>
                    <a:pt x="11335" y="5539"/>
                  </a:lnTo>
                  <a:lnTo>
                    <a:pt x="11372" y="5392"/>
                  </a:lnTo>
                  <a:lnTo>
                    <a:pt x="11372" y="5282"/>
                  </a:lnTo>
                  <a:lnTo>
                    <a:pt x="11299" y="5025"/>
                  </a:lnTo>
                  <a:lnTo>
                    <a:pt x="11042" y="4255"/>
                  </a:lnTo>
                  <a:lnTo>
                    <a:pt x="10785" y="3485"/>
                  </a:lnTo>
                  <a:lnTo>
                    <a:pt x="10639" y="3118"/>
                  </a:lnTo>
                  <a:lnTo>
                    <a:pt x="10455" y="2751"/>
                  </a:lnTo>
                  <a:lnTo>
                    <a:pt x="10418" y="2714"/>
                  </a:lnTo>
                  <a:lnTo>
                    <a:pt x="10345" y="2678"/>
                  </a:lnTo>
                  <a:lnTo>
                    <a:pt x="10382" y="2568"/>
                  </a:lnTo>
                  <a:lnTo>
                    <a:pt x="10382" y="2494"/>
                  </a:lnTo>
                  <a:lnTo>
                    <a:pt x="10308" y="2421"/>
                  </a:lnTo>
                  <a:lnTo>
                    <a:pt x="10198" y="2384"/>
                  </a:lnTo>
                  <a:close/>
                  <a:moveTo>
                    <a:pt x="8694" y="7263"/>
                  </a:moveTo>
                  <a:lnTo>
                    <a:pt x="7337" y="7813"/>
                  </a:lnTo>
                  <a:lnTo>
                    <a:pt x="7264" y="7850"/>
                  </a:lnTo>
                  <a:lnTo>
                    <a:pt x="7227" y="7923"/>
                  </a:lnTo>
                  <a:lnTo>
                    <a:pt x="7190" y="7997"/>
                  </a:lnTo>
                  <a:lnTo>
                    <a:pt x="7227" y="8070"/>
                  </a:lnTo>
                  <a:lnTo>
                    <a:pt x="7190" y="8143"/>
                  </a:lnTo>
                  <a:lnTo>
                    <a:pt x="7154" y="8363"/>
                  </a:lnTo>
                  <a:lnTo>
                    <a:pt x="7190" y="8620"/>
                  </a:lnTo>
                  <a:lnTo>
                    <a:pt x="7227" y="8730"/>
                  </a:lnTo>
                  <a:lnTo>
                    <a:pt x="7300" y="8840"/>
                  </a:lnTo>
                  <a:lnTo>
                    <a:pt x="7411" y="8877"/>
                  </a:lnTo>
                  <a:lnTo>
                    <a:pt x="7557" y="8877"/>
                  </a:lnTo>
                  <a:lnTo>
                    <a:pt x="7704" y="8840"/>
                  </a:lnTo>
                  <a:lnTo>
                    <a:pt x="7887" y="8804"/>
                  </a:lnTo>
                  <a:lnTo>
                    <a:pt x="8218" y="8620"/>
                  </a:lnTo>
                  <a:lnTo>
                    <a:pt x="9061" y="8217"/>
                  </a:lnTo>
                  <a:lnTo>
                    <a:pt x="9098" y="8180"/>
                  </a:lnTo>
                  <a:lnTo>
                    <a:pt x="9171" y="8107"/>
                  </a:lnTo>
                  <a:lnTo>
                    <a:pt x="9171" y="8033"/>
                  </a:lnTo>
                  <a:lnTo>
                    <a:pt x="9171" y="7960"/>
                  </a:lnTo>
                  <a:lnTo>
                    <a:pt x="8951" y="7410"/>
                  </a:lnTo>
                  <a:lnTo>
                    <a:pt x="8914" y="7336"/>
                  </a:lnTo>
                  <a:lnTo>
                    <a:pt x="8841" y="7300"/>
                  </a:lnTo>
                  <a:lnTo>
                    <a:pt x="8768" y="7263"/>
                  </a:lnTo>
                  <a:close/>
                  <a:moveTo>
                    <a:pt x="11702" y="8327"/>
                  </a:moveTo>
                  <a:lnTo>
                    <a:pt x="11886" y="8694"/>
                  </a:lnTo>
                  <a:lnTo>
                    <a:pt x="12106" y="9060"/>
                  </a:lnTo>
                  <a:lnTo>
                    <a:pt x="11702" y="9244"/>
                  </a:lnTo>
                  <a:lnTo>
                    <a:pt x="11335" y="9390"/>
                  </a:lnTo>
                  <a:lnTo>
                    <a:pt x="10932" y="9500"/>
                  </a:lnTo>
                  <a:lnTo>
                    <a:pt x="10528" y="9611"/>
                  </a:lnTo>
                  <a:lnTo>
                    <a:pt x="10382" y="9244"/>
                  </a:lnTo>
                  <a:lnTo>
                    <a:pt x="10198" y="8877"/>
                  </a:lnTo>
                  <a:lnTo>
                    <a:pt x="10162" y="8840"/>
                  </a:lnTo>
                  <a:lnTo>
                    <a:pt x="10565" y="8730"/>
                  </a:lnTo>
                  <a:lnTo>
                    <a:pt x="10932" y="8620"/>
                  </a:lnTo>
                  <a:lnTo>
                    <a:pt x="11702" y="8327"/>
                  </a:lnTo>
                  <a:close/>
                  <a:moveTo>
                    <a:pt x="11776" y="7887"/>
                  </a:moveTo>
                  <a:lnTo>
                    <a:pt x="11299" y="8070"/>
                  </a:lnTo>
                  <a:lnTo>
                    <a:pt x="10822" y="8217"/>
                  </a:lnTo>
                  <a:lnTo>
                    <a:pt x="9868" y="8510"/>
                  </a:lnTo>
                  <a:lnTo>
                    <a:pt x="9832" y="8510"/>
                  </a:lnTo>
                  <a:lnTo>
                    <a:pt x="9795" y="8583"/>
                  </a:lnTo>
                  <a:lnTo>
                    <a:pt x="9758" y="8694"/>
                  </a:lnTo>
                  <a:lnTo>
                    <a:pt x="9832" y="8804"/>
                  </a:lnTo>
                  <a:lnTo>
                    <a:pt x="9868" y="8840"/>
                  </a:lnTo>
                  <a:lnTo>
                    <a:pt x="9942" y="8877"/>
                  </a:lnTo>
                  <a:lnTo>
                    <a:pt x="9905" y="8950"/>
                  </a:lnTo>
                  <a:lnTo>
                    <a:pt x="9905" y="9024"/>
                  </a:lnTo>
                  <a:lnTo>
                    <a:pt x="10088" y="9427"/>
                  </a:lnTo>
                  <a:lnTo>
                    <a:pt x="10198" y="9867"/>
                  </a:lnTo>
                  <a:lnTo>
                    <a:pt x="10235" y="9941"/>
                  </a:lnTo>
                  <a:lnTo>
                    <a:pt x="10272" y="9977"/>
                  </a:lnTo>
                  <a:lnTo>
                    <a:pt x="10308" y="10014"/>
                  </a:lnTo>
                  <a:lnTo>
                    <a:pt x="10382" y="10051"/>
                  </a:lnTo>
                  <a:lnTo>
                    <a:pt x="10932" y="9904"/>
                  </a:lnTo>
                  <a:lnTo>
                    <a:pt x="11446" y="9757"/>
                  </a:lnTo>
                  <a:lnTo>
                    <a:pt x="11959" y="9574"/>
                  </a:lnTo>
                  <a:lnTo>
                    <a:pt x="12436" y="9317"/>
                  </a:lnTo>
                  <a:lnTo>
                    <a:pt x="12509" y="9280"/>
                  </a:lnTo>
                  <a:lnTo>
                    <a:pt x="12583" y="9207"/>
                  </a:lnTo>
                  <a:lnTo>
                    <a:pt x="12583" y="9097"/>
                  </a:lnTo>
                  <a:lnTo>
                    <a:pt x="12546" y="9024"/>
                  </a:lnTo>
                  <a:lnTo>
                    <a:pt x="12253" y="8547"/>
                  </a:lnTo>
                  <a:lnTo>
                    <a:pt x="11996" y="7997"/>
                  </a:lnTo>
                  <a:lnTo>
                    <a:pt x="11959" y="7923"/>
                  </a:lnTo>
                  <a:lnTo>
                    <a:pt x="11922" y="7887"/>
                  </a:lnTo>
                  <a:close/>
                  <a:moveTo>
                    <a:pt x="8914" y="9354"/>
                  </a:moveTo>
                  <a:lnTo>
                    <a:pt x="9061" y="9757"/>
                  </a:lnTo>
                  <a:lnTo>
                    <a:pt x="9281" y="10161"/>
                  </a:lnTo>
                  <a:lnTo>
                    <a:pt x="8658" y="10491"/>
                  </a:lnTo>
                  <a:lnTo>
                    <a:pt x="7961" y="10784"/>
                  </a:lnTo>
                  <a:lnTo>
                    <a:pt x="7814" y="10858"/>
                  </a:lnTo>
                  <a:lnTo>
                    <a:pt x="7741" y="10858"/>
                  </a:lnTo>
                  <a:lnTo>
                    <a:pt x="7704" y="10821"/>
                  </a:lnTo>
                  <a:lnTo>
                    <a:pt x="7631" y="10674"/>
                  </a:lnTo>
                  <a:lnTo>
                    <a:pt x="7594" y="10491"/>
                  </a:lnTo>
                  <a:lnTo>
                    <a:pt x="7521" y="10161"/>
                  </a:lnTo>
                  <a:lnTo>
                    <a:pt x="7374" y="9867"/>
                  </a:lnTo>
                  <a:lnTo>
                    <a:pt x="8914" y="9354"/>
                  </a:lnTo>
                  <a:close/>
                  <a:moveTo>
                    <a:pt x="8951" y="8950"/>
                  </a:moveTo>
                  <a:lnTo>
                    <a:pt x="7154" y="9537"/>
                  </a:lnTo>
                  <a:lnTo>
                    <a:pt x="7117" y="9574"/>
                  </a:lnTo>
                  <a:lnTo>
                    <a:pt x="7080" y="9611"/>
                  </a:lnTo>
                  <a:lnTo>
                    <a:pt x="7044" y="9721"/>
                  </a:lnTo>
                  <a:lnTo>
                    <a:pt x="7080" y="9831"/>
                  </a:lnTo>
                  <a:lnTo>
                    <a:pt x="7190" y="9904"/>
                  </a:lnTo>
                  <a:lnTo>
                    <a:pt x="7190" y="10124"/>
                  </a:lnTo>
                  <a:lnTo>
                    <a:pt x="7227" y="10381"/>
                  </a:lnTo>
                  <a:lnTo>
                    <a:pt x="7374" y="10858"/>
                  </a:lnTo>
                  <a:lnTo>
                    <a:pt x="7411" y="11004"/>
                  </a:lnTo>
                  <a:lnTo>
                    <a:pt x="7521" y="11114"/>
                  </a:lnTo>
                  <a:lnTo>
                    <a:pt x="7631" y="11188"/>
                  </a:lnTo>
                  <a:lnTo>
                    <a:pt x="7777" y="11225"/>
                  </a:lnTo>
                  <a:lnTo>
                    <a:pt x="8034" y="11151"/>
                  </a:lnTo>
                  <a:lnTo>
                    <a:pt x="8291" y="11078"/>
                  </a:lnTo>
                  <a:lnTo>
                    <a:pt x="8768" y="10858"/>
                  </a:lnTo>
                  <a:lnTo>
                    <a:pt x="9245" y="10601"/>
                  </a:lnTo>
                  <a:lnTo>
                    <a:pt x="9685" y="10344"/>
                  </a:lnTo>
                  <a:lnTo>
                    <a:pt x="9721" y="10271"/>
                  </a:lnTo>
                  <a:lnTo>
                    <a:pt x="9758" y="10197"/>
                  </a:lnTo>
                  <a:lnTo>
                    <a:pt x="9758" y="10161"/>
                  </a:lnTo>
                  <a:lnTo>
                    <a:pt x="9721" y="10087"/>
                  </a:lnTo>
                  <a:lnTo>
                    <a:pt x="9538" y="9867"/>
                  </a:lnTo>
                  <a:lnTo>
                    <a:pt x="9391" y="9611"/>
                  </a:lnTo>
                  <a:lnTo>
                    <a:pt x="9281" y="9354"/>
                  </a:lnTo>
                  <a:lnTo>
                    <a:pt x="9208" y="9060"/>
                  </a:lnTo>
                  <a:lnTo>
                    <a:pt x="9171" y="8987"/>
                  </a:lnTo>
                  <a:lnTo>
                    <a:pt x="9098" y="8950"/>
                  </a:lnTo>
                  <a:close/>
                  <a:moveTo>
                    <a:pt x="12473" y="10344"/>
                  </a:moveTo>
                  <a:lnTo>
                    <a:pt x="12619" y="10711"/>
                  </a:lnTo>
                  <a:lnTo>
                    <a:pt x="11959" y="11078"/>
                  </a:lnTo>
                  <a:lnTo>
                    <a:pt x="11299" y="11445"/>
                  </a:lnTo>
                  <a:lnTo>
                    <a:pt x="11152" y="10894"/>
                  </a:lnTo>
                  <a:lnTo>
                    <a:pt x="11189" y="10858"/>
                  </a:lnTo>
                  <a:lnTo>
                    <a:pt x="11189" y="10784"/>
                  </a:lnTo>
                  <a:lnTo>
                    <a:pt x="11482" y="10674"/>
                  </a:lnTo>
                  <a:lnTo>
                    <a:pt x="11776" y="10601"/>
                  </a:lnTo>
                  <a:lnTo>
                    <a:pt x="12473" y="10344"/>
                  </a:lnTo>
                  <a:close/>
                  <a:moveTo>
                    <a:pt x="6273" y="10418"/>
                  </a:moveTo>
                  <a:lnTo>
                    <a:pt x="6347" y="10454"/>
                  </a:lnTo>
                  <a:lnTo>
                    <a:pt x="6420" y="10564"/>
                  </a:lnTo>
                  <a:lnTo>
                    <a:pt x="6567" y="10894"/>
                  </a:lnTo>
                  <a:lnTo>
                    <a:pt x="5797" y="11261"/>
                  </a:lnTo>
                  <a:lnTo>
                    <a:pt x="5100" y="11738"/>
                  </a:lnTo>
                  <a:lnTo>
                    <a:pt x="4953" y="11298"/>
                  </a:lnTo>
                  <a:lnTo>
                    <a:pt x="4843" y="11078"/>
                  </a:lnTo>
                  <a:lnTo>
                    <a:pt x="4733" y="10894"/>
                  </a:lnTo>
                  <a:lnTo>
                    <a:pt x="5613" y="10601"/>
                  </a:lnTo>
                  <a:lnTo>
                    <a:pt x="5943" y="10491"/>
                  </a:lnTo>
                  <a:lnTo>
                    <a:pt x="6237" y="10418"/>
                  </a:lnTo>
                  <a:close/>
                  <a:moveTo>
                    <a:pt x="12583" y="9867"/>
                  </a:moveTo>
                  <a:lnTo>
                    <a:pt x="12509" y="9904"/>
                  </a:lnTo>
                  <a:lnTo>
                    <a:pt x="11519" y="10271"/>
                  </a:lnTo>
                  <a:lnTo>
                    <a:pt x="11115" y="10381"/>
                  </a:lnTo>
                  <a:lnTo>
                    <a:pt x="10932" y="10491"/>
                  </a:lnTo>
                  <a:lnTo>
                    <a:pt x="10859" y="10564"/>
                  </a:lnTo>
                  <a:lnTo>
                    <a:pt x="10785" y="10638"/>
                  </a:lnTo>
                  <a:lnTo>
                    <a:pt x="10785" y="10748"/>
                  </a:lnTo>
                  <a:lnTo>
                    <a:pt x="10822" y="10821"/>
                  </a:lnTo>
                  <a:lnTo>
                    <a:pt x="10859" y="10858"/>
                  </a:lnTo>
                  <a:lnTo>
                    <a:pt x="10859" y="10894"/>
                  </a:lnTo>
                  <a:lnTo>
                    <a:pt x="10895" y="11335"/>
                  </a:lnTo>
                  <a:lnTo>
                    <a:pt x="11005" y="11738"/>
                  </a:lnTo>
                  <a:lnTo>
                    <a:pt x="11005" y="11848"/>
                  </a:lnTo>
                  <a:lnTo>
                    <a:pt x="11079" y="11885"/>
                  </a:lnTo>
                  <a:lnTo>
                    <a:pt x="11152" y="11921"/>
                  </a:lnTo>
                  <a:lnTo>
                    <a:pt x="11225" y="11921"/>
                  </a:lnTo>
                  <a:lnTo>
                    <a:pt x="12142" y="11445"/>
                  </a:lnTo>
                  <a:lnTo>
                    <a:pt x="12986" y="10931"/>
                  </a:lnTo>
                  <a:lnTo>
                    <a:pt x="13060" y="10858"/>
                  </a:lnTo>
                  <a:lnTo>
                    <a:pt x="13096" y="10784"/>
                  </a:lnTo>
                  <a:lnTo>
                    <a:pt x="13096" y="10711"/>
                  </a:lnTo>
                  <a:lnTo>
                    <a:pt x="13060" y="10638"/>
                  </a:lnTo>
                  <a:lnTo>
                    <a:pt x="12876" y="10344"/>
                  </a:lnTo>
                  <a:lnTo>
                    <a:pt x="12766" y="10014"/>
                  </a:lnTo>
                  <a:lnTo>
                    <a:pt x="12729" y="9941"/>
                  </a:lnTo>
                  <a:lnTo>
                    <a:pt x="12656" y="9904"/>
                  </a:lnTo>
                  <a:lnTo>
                    <a:pt x="12583" y="9867"/>
                  </a:lnTo>
                  <a:close/>
                  <a:moveTo>
                    <a:pt x="6200" y="9977"/>
                  </a:moveTo>
                  <a:lnTo>
                    <a:pt x="5980" y="10014"/>
                  </a:lnTo>
                  <a:lnTo>
                    <a:pt x="5760" y="10087"/>
                  </a:lnTo>
                  <a:lnTo>
                    <a:pt x="5356" y="10234"/>
                  </a:lnTo>
                  <a:lnTo>
                    <a:pt x="4843" y="10381"/>
                  </a:lnTo>
                  <a:lnTo>
                    <a:pt x="4329" y="10564"/>
                  </a:lnTo>
                  <a:lnTo>
                    <a:pt x="4293" y="10601"/>
                  </a:lnTo>
                  <a:lnTo>
                    <a:pt x="4256" y="10638"/>
                  </a:lnTo>
                  <a:lnTo>
                    <a:pt x="4219" y="10784"/>
                  </a:lnTo>
                  <a:lnTo>
                    <a:pt x="4256" y="10894"/>
                  </a:lnTo>
                  <a:lnTo>
                    <a:pt x="4293" y="10931"/>
                  </a:lnTo>
                  <a:lnTo>
                    <a:pt x="4366" y="10968"/>
                  </a:lnTo>
                  <a:lnTo>
                    <a:pt x="4513" y="11298"/>
                  </a:lnTo>
                  <a:lnTo>
                    <a:pt x="4659" y="11701"/>
                  </a:lnTo>
                  <a:lnTo>
                    <a:pt x="4769" y="12142"/>
                  </a:lnTo>
                  <a:lnTo>
                    <a:pt x="4843" y="12215"/>
                  </a:lnTo>
                  <a:lnTo>
                    <a:pt x="4916" y="12252"/>
                  </a:lnTo>
                  <a:lnTo>
                    <a:pt x="4990" y="12252"/>
                  </a:lnTo>
                  <a:lnTo>
                    <a:pt x="5100" y="12215"/>
                  </a:lnTo>
                  <a:lnTo>
                    <a:pt x="5540" y="11921"/>
                  </a:lnTo>
                  <a:lnTo>
                    <a:pt x="5980" y="11665"/>
                  </a:lnTo>
                  <a:lnTo>
                    <a:pt x="6420" y="11445"/>
                  </a:lnTo>
                  <a:lnTo>
                    <a:pt x="6934" y="11225"/>
                  </a:lnTo>
                  <a:lnTo>
                    <a:pt x="6970" y="11188"/>
                  </a:lnTo>
                  <a:lnTo>
                    <a:pt x="7044" y="11114"/>
                  </a:lnTo>
                  <a:lnTo>
                    <a:pt x="7044" y="11041"/>
                  </a:lnTo>
                  <a:lnTo>
                    <a:pt x="7044" y="10931"/>
                  </a:lnTo>
                  <a:lnTo>
                    <a:pt x="6897" y="10601"/>
                  </a:lnTo>
                  <a:lnTo>
                    <a:pt x="6750" y="10307"/>
                  </a:lnTo>
                  <a:lnTo>
                    <a:pt x="6677" y="10161"/>
                  </a:lnTo>
                  <a:lnTo>
                    <a:pt x="6530" y="10051"/>
                  </a:lnTo>
                  <a:lnTo>
                    <a:pt x="6383" y="10014"/>
                  </a:lnTo>
                  <a:lnTo>
                    <a:pt x="6200" y="9977"/>
                  </a:lnTo>
                  <a:close/>
                  <a:moveTo>
                    <a:pt x="9832" y="11371"/>
                  </a:moveTo>
                  <a:lnTo>
                    <a:pt x="10125" y="11921"/>
                  </a:lnTo>
                  <a:lnTo>
                    <a:pt x="9721" y="12142"/>
                  </a:lnTo>
                  <a:lnTo>
                    <a:pt x="9318" y="12288"/>
                  </a:lnTo>
                  <a:lnTo>
                    <a:pt x="8914" y="12435"/>
                  </a:lnTo>
                  <a:lnTo>
                    <a:pt x="8511" y="12545"/>
                  </a:lnTo>
                  <a:lnTo>
                    <a:pt x="8328" y="12032"/>
                  </a:lnTo>
                  <a:lnTo>
                    <a:pt x="8694" y="11921"/>
                  </a:lnTo>
                  <a:lnTo>
                    <a:pt x="9098" y="11738"/>
                  </a:lnTo>
                  <a:lnTo>
                    <a:pt x="9832" y="11371"/>
                  </a:lnTo>
                  <a:close/>
                  <a:moveTo>
                    <a:pt x="9868" y="10894"/>
                  </a:moveTo>
                  <a:lnTo>
                    <a:pt x="8951" y="11298"/>
                  </a:lnTo>
                  <a:lnTo>
                    <a:pt x="8474" y="11481"/>
                  </a:lnTo>
                  <a:lnTo>
                    <a:pt x="8071" y="11738"/>
                  </a:lnTo>
                  <a:lnTo>
                    <a:pt x="7997" y="11738"/>
                  </a:lnTo>
                  <a:lnTo>
                    <a:pt x="7924" y="11775"/>
                  </a:lnTo>
                  <a:lnTo>
                    <a:pt x="7887" y="11885"/>
                  </a:lnTo>
                  <a:lnTo>
                    <a:pt x="7887" y="11958"/>
                  </a:lnTo>
                  <a:lnTo>
                    <a:pt x="8034" y="12398"/>
                  </a:lnTo>
                  <a:lnTo>
                    <a:pt x="8181" y="12839"/>
                  </a:lnTo>
                  <a:lnTo>
                    <a:pt x="8254" y="12949"/>
                  </a:lnTo>
                  <a:lnTo>
                    <a:pt x="8328" y="12985"/>
                  </a:lnTo>
                  <a:lnTo>
                    <a:pt x="8364" y="12985"/>
                  </a:lnTo>
                  <a:lnTo>
                    <a:pt x="8951" y="12839"/>
                  </a:lnTo>
                  <a:lnTo>
                    <a:pt x="9465" y="12655"/>
                  </a:lnTo>
                  <a:lnTo>
                    <a:pt x="10015" y="12472"/>
                  </a:lnTo>
                  <a:lnTo>
                    <a:pt x="10528" y="12215"/>
                  </a:lnTo>
                  <a:lnTo>
                    <a:pt x="10565" y="12142"/>
                  </a:lnTo>
                  <a:lnTo>
                    <a:pt x="10602" y="12105"/>
                  </a:lnTo>
                  <a:lnTo>
                    <a:pt x="10602" y="12032"/>
                  </a:lnTo>
                  <a:lnTo>
                    <a:pt x="10602" y="11958"/>
                  </a:lnTo>
                  <a:lnTo>
                    <a:pt x="10125" y="11041"/>
                  </a:lnTo>
                  <a:lnTo>
                    <a:pt x="10088" y="10968"/>
                  </a:lnTo>
                  <a:lnTo>
                    <a:pt x="10015" y="10894"/>
                  </a:lnTo>
                  <a:close/>
                  <a:moveTo>
                    <a:pt x="13133" y="12288"/>
                  </a:moveTo>
                  <a:lnTo>
                    <a:pt x="13243" y="12325"/>
                  </a:lnTo>
                  <a:lnTo>
                    <a:pt x="13353" y="12472"/>
                  </a:lnTo>
                  <a:lnTo>
                    <a:pt x="13610" y="12985"/>
                  </a:lnTo>
                  <a:lnTo>
                    <a:pt x="12839" y="13242"/>
                  </a:lnTo>
                  <a:lnTo>
                    <a:pt x="12106" y="13572"/>
                  </a:lnTo>
                  <a:lnTo>
                    <a:pt x="11996" y="13352"/>
                  </a:lnTo>
                  <a:lnTo>
                    <a:pt x="11886" y="13132"/>
                  </a:lnTo>
                  <a:lnTo>
                    <a:pt x="11739" y="12692"/>
                  </a:lnTo>
                  <a:lnTo>
                    <a:pt x="12032" y="12618"/>
                  </a:lnTo>
                  <a:lnTo>
                    <a:pt x="12289" y="12545"/>
                  </a:lnTo>
                  <a:lnTo>
                    <a:pt x="12839" y="12362"/>
                  </a:lnTo>
                  <a:lnTo>
                    <a:pt x="13023" y="12288"/>
                  </a:lnTo>
                  <a:close/>
                  <a:moveTo>
                    <a:pt x="7044" y="12325"/>
                  </a:moveTo>
                  <a:lnTo>
                    <a:pt x="7337" y="13022"/>
                  </a:lnTo>
                  <a:lnTo>
                    <a:pt x="5833" y="13792"/>
                  </a:lnTo>
                  <a:lnTo>
                    <a:pt x="5613" y="13132"/>
                  </a:lnTo>
                  <a:lnTo>
                    <a:pt x="5943" y="12875"/>
                  </a:lnTo>
                  <a:lnTo>
                    <a:pt x="6273" y="12655"/>
                  </a:lnTo>
                  <a:lnTo>
                    <a:pt x="6677" y="12472"/>
                  </a:lnTo>
                  <a:lnTo>
                    <a:pt x="7044" y="12325"/>
                  </a:lnTo>
                  <a:close/>
                  <a:moveTo>
                    <a:pt x="13060" y="11885"/>
                  </a:moveTo>
                  <a:lnTo>
                    <a:pt x="12839" y="11921"/>
                  </a:lnTo>
                  <a:lnTo>
                    <a:pt x="12473" y="12068"/>
                  </a:lnTo>
                  <a:lnTo>
                    <a:pt x="11922" y="12215"/>
                  </a:lnTo>
                  <a:lnTo>
                    <a:pt x="11666" y="12288"/>
                  </a:lnTo>
                  <a:lnTo>
                    <a:pt x="11446" y="12398"/>
                  </a:lnTo>
                  <a:lnTo>
                    <a:pt x="11372" y="12435"/>
                  </a:lnTo>
                  <a:lnTo>
                    <a:pt x="11372" y="12472"/>
                  </a:lnTo>
                  <a:lnTo>
                    <a:pt x="11372" y="12582"/>
                  </a:lnTo>
                  <a:lnTo>
                    <a:pt x="11446" y="12655"/>
                  </a:lnTo>
                  <a:lnTo>
                    <a:pt x="11519" y="12692"/>
                  </a:lnTo>
                  <a:lnTo>
                    <a:pt x="11482" y="12839"/>
                  </a:lnTo>
                  <a:lnTo>
                    <a:pt x="11482" y="13022"/>
                  </a:lnTo>
                  <a:lnTo>
                    <a:pt x="11519" y="13169"/>
                  </a:lnTo>
                  <a:lnTo>
                    <a:pt x="11556" y="13315"/>
                  </a:lnTo>
                  <a:lnTo>
                    <a:pt x="11702" y="13646"/>
                  </a:lnTo>
                  <a:lnTo>
                    <a:pt x="11886" y="13902"/>
                  </a:lnTo>
                  <a:lnTo>
                    <a:pt x="11996" y="13976"/>
                  </a:lnTo>
                  <a:lnTo>
                    <a:pt x="12106" y="13976"/>
                  </a:lnTo>
                  <a:lnTo>
                    <a:pt x="13023" y="13609"/>
                  </a:lnTo>
                  <a:lnTo>
                    <a:pt x="13940" y="13279"/>
                  </a:lnTo>
                  <a:lnTo>
                    <a:pt x="14013" y="13205"/>
                  </a:lnTo>
                  <a:lnTo>
                    <a:pt x="14050" y="13169"/>
                  </a:lnTo>
                  <a:lnTo>
                    <a:pt x="14087" y="13095"/>
                  </a:lnTo>
                  <a:lnTo>
                    <a:pt x="14050" y="13022"/>
                  </a:lnTo>
                  <a:lnTo>
                    <a:pt x="13646" y="12142"/>
                  </a:lnTo>
                  <a:lnTo>
                    <a:pt x="13573" y="12032"/>
                  </a:lnTo>
                  <a:lnTo>
                    <a:pt x="13463" y="11958"/>
                  </a:lnTo>
                  <a:lnTo>
                    <a:pt x="13353" y="11885"/>
                  </a:lnTo>
                  <a:close/>
                  <a:moveTo>
                    <a:pt x="7190" y="11848"/>
                  </a:moveTo>
                  <a:lnTo>
                    <a:pt x="7117" y="11885"/>
                  </a:lnTo>
                  <a:lnTo>
                    <a:pt x="6640" y="12032"/>
                  </a:lnTo>
                  <a:lnTo>
                    <a:pt x="6163" y="12215"/>
                  </a:lnTo>
                  <a:lnTo>
                    <a:pt x="5723" y="12508"/>
                  </a:lnTo>
                  <a:lnTo>
                    <a:pt x="5320" y="12802"/>
                  </a:lnTo>
                  <a:lnTo>
                    <a:pt x="5246" y="12839"/>
                  </a:lnTo>
                  <a:lnTo>
                    <a:pt x="5210" y="12875"/>
                  </a:lnTo>
                  <a:lnTo>
                    <a:pt x="5173" y="12912"/>
                  </a:lnTo>
                  <a:lnTo>
                    <a:pt x="5173" y="12985"/>
                  </a:lnTo>
                  <a:lnTo>
                    <a:pt x="5246" y="13279"/>
                  </a:lnTo>
                  <a:lnTo>
                    <a:pt x="5320" y="13572"/>
                  </a:lnTo>
                  <a:lnTo>
                    <a:pt x="5540" y="14159"/>
                  </a:lnTo>
                  <a:lnTo>
                    <a:pt x="5576" y="14196"/>
                  </a:lnTo>
                  <a:lnTo>
                    <a:pt x="5650" y="14269"/>
                  </a:lnTo>
                  <a:lnTo>
                    <a:pt x="5797" y="14269"/>
                  </a:lnTo>
                  <a:lnTo>
                    <a:pt x="7667" y="13315"/>
                  </a:lnTo>
                  <a:lnTo>
                    <a:pt x="7741" y="13279"/>
                  </a:lnTo>
                  <a:lnTo>
                    <a:pt x="7777" y="13205"/>
                  </a:lnTo>
                  <a:lnTo>
                    <a:pt x="7814" y="13132"/>
                  </a:lnTo>
                  <a:lnTo>
                    <a:pt x="7777" y="13059"/>
                  </a:lnTo>
                  <a:lnTo>
                    <a:pt x="7374" y="11995"/>
                  </a:lnTo>
                  <a:lnTo>
                    <a:pt x="7337" y="11921"/>
                  </a:lnTo>
                  <a:lnTo>
                    <a:pt x="7264" y="11885"/>
                  </a:lnTo>
                  <a:lnTo>
                    <a:pt x="7190" y="11848"/>
                  </a:lnTo>
                  <a:close/>
                  <a:moveTo>
                    <a:pt x="10528" y="13279"/>
                  </a:moveTo>
                  <a:lnTo>
                    <a:pt x="10895" y="13976"/>
                  </a:lnTo>
                  <a:lnTo>
                    <a:pt x="9318" y="14599"/>
                  </a:lnTo>
                  <a:lnTo>
                    <a:pt x="9025" y="13902"/>
                  </a:lnTo>
                  <a:lnTo>
                    <a:pt x="9098" y="13829"/>
                  </a:lnTo>
                  <a:lnTo>
                    <a:pt x="9098" y="13792"/>
                  </a:lnTo>
                  <a:lnTo>
                    <a:pt x="9135" y="13756"/>
                  </a:lnTo>
                  <a:lnTo>
                    <a:pt x="9465" y="13609"/>
                  </a:lnTo>
                  <a:lnTo>
                    <a:pt x="9758" y="13535"/>
                  </a:lnTo>
                  <a:lnTo>
                    <a:pt x="10528" y="13279"/>
                  </a:lnTo>
                  <a:close/>
                  <a:moveTo>
                    <a:pt x="10639" y="12839"/>
                  </a:moveTo>
                  <a:lnTo>
                    <a:pt x="10565" y="12875"/>
                  </a:lnTo>
                  <a:lnTo>
                    <a:pt x="9501" y="13242"/>
                  </a:lnTo>
                  <a:lnTo>
                    <a:pt x="9061" y="13352"/>
                  </a:lnTo>
                  <a:lnTo>
                    <a:pt x="8878" y="13462"/>
                  </a:lnTo>
                  <a:lnTo>
                    <a:pt x="8768" y="13499"/>
                  </a:lnTo>
                  <a:lnTo>
                    <a:pt x="8731" y="13572"/>
                  </a:lnTo>
                  <a:lnTo>
                    <a:pt x="8658" y="13682"/>
                  </a:lnTo>
                  <a:lnTo>
                    <a:pt x="8694" y="13829"/>
                  </a:lnTo>
                  <a:lnTo>
                    <a:pt x="8731" y="13866"/>
                  </a:lnTo>
                  <a:lnTo>
                    <a:pt x="8731" y="13902"/>
                  </a:lnTo>
                  <a:lnTo>
                    <a:pt x="8768" y="14159"/>
                  </a:lnTo>
                  <a:lnTo>
                    <a:pt x="8841" y="14416"/>
                  </a:lnTo>
                  <a:lnTo>
                    <a:pt x="9025" y="14893"/>
                  </a:lnTo>
                  <a:lnTo>
                    <a:pt x="9098" y="14929"/>
                  </a:lnTo>
                  <a:lnTo>
                    <a:pt x="9135" y="14966"/>
                  </a:lnTo>
                  <a:lnTo>
                    <a:pt x="9208" y="15003"/>
                  </a:lnTo>
                  <a:lnTo>
                    <a:pt x="9281" y="15003"/>
                  </a:lnTo>
                  <a:lnTo>
                    <a:pt x="11225" y="14269"/>
                  </a:lnTo>
                  <a:lnTo>
                    <a:pt x="11262" y="14232"/>
                  </a:lnTo>
                  <a:lnTo>
                    <a:pt x="11299" y="14159"/>
                  </a:lnTo>
                  <a:lnTo>
                    <a:pt x="11335" y="14086"/>
                  </a:lnTo>
                  <a:lnTo>
                    <a:pt x="11335" y="14012"/>
                  </a:lnTo>
                  <a:lnTo>
                    <a:pt x="10822" y="12985"/>
                  </a:lnTo>
                  <a:lnTo>
                    <a:pt x="10785" y="12912"/>
                  </a:lnTo>
                  <a:lnTo>
                    <a:pt x="10712" y="12875"/>
                  </a:lnTo>
                  <a:lnTo>
                    <a:pt x="10639" y="12839"/>
                  </a:lnTo>
                  <a:close/>
                  <a:moveTo>
                    <a:pt x="7997" y="14342"/>
                  </a:moveTo>
                  <a:lnTo>
                    <a:pt x="8107" y="14489"/>
                  </a:lnTo>
                  <a:lnTo>
                    <a:pt x="8144" y="14599"/>
                  </a:lnTo>
                  <a:lnTo>
                    <a:pt x="8107" y="14746"/>
                  </a:lnTo>
                  <a:lnTo>
                    <a:pt x="8034" y="14893"/>
                  </a:lnTo>
                  <a:lnTo>
                    <a:pt x="7924" y="15003"/>
                  </a:lnTo>
                  <a:lnTo>
                    <a:pt x="7814" y="15149"/>
                  </a:lnTo>
                  <a:lnTo>
                    <a:pt x="7557" y="15296"/>
                  </a:lnTo>
                  <a:lnTo>
                    <a:pt x="7044" y="15516"/>
                  </a:lnTo>
                  <a:lnTo>
                    <a:pt x="6787" y="15590"/>
                  </a:lnTo>
                  <a:lnTo>
                    <a:pt x="6567" y="15736"/>
                  </a:lnTo>
                  <a:lnTo>
                    <a:pt x="6310" y="15113"/>
                  </a:lnTo>
                  <a:lnTo>
                    <a:pt x="6383" y="15076"/>
                  </a:lnTo>
                  <a:lnTo>
                    <a:pt x="6457" y="14966"/>
                  </a:lnTo>
                  <a:lnTo>
                    <a:pt x="6457" y="14929"/>
                  </a:lnTo>
                  <a:lnTo>
                    <a:pt x="6530" y="15003"/>
                  </a:lnTo>
                  <a:lnTo>
                    <a:pt x="6604" y="14966"/>
                  </a:lnTo>
                  <a:lnTo>
                    <a:pt x="6787" y="14929"/>
                  </a:lnTo>
                  <a:lnTo>
                    <a:pt x="7227" y="14783"/>
                  </a:lnTo>
                  <a:lnTo>
                    <a:pt x="7631" y="14599"/>
                  </a:lnTo>
                  <a:lnTo>
                    <a:pt x="7997" y="14342"/>
                  </a:lnTo>
                  <a:close/>
                  <a:moveTo>
                    <a:pt x="15150" y="15370"/>
                  </a:moveTo>
                  <a:lnTo>
                    <a:pt x="15150" y="15443"/>
                  </a:lnTo>
                  <a:lnTo>
                    <a:pt x="15224" y="15480"/>
                  </a:lnTo>
                  <a:lnTo>
                    <a:pt x="15260" y="15516"/>
                  </a:lnTo>
                  <a:lnTo>
                    <a:pt x="15150" y="15736"/>
                  </a:lnTo>
                  <a:lnTo>
                    <a:pt x="15004" y="15993"/>
                  </a:lnTo>
                  <a:lnTo>
                    <a:pt x="14857" y="15626"/>
                  </a:lnTo>
                  <a:lnTo>
                    <a:pt x="15150" y="15370"/>
                  </a:lnTo>
                  <a:close/>
                  <a:moveTo>
                    <a:pt x="7997" y="13902"/>
                  </a:moveTo>
                  <a:lnTo>
                    <a:pt x="7887" y="13939"/>
                  </a:lnTo>
                  <a:lnTo>
                    <a:pt x="7631" y="14122"/>
                  </a:lnTo>
                  <a:lnTo>
                    <a:pt x="7337" y="14269"/>
                  </a:lnTo>
                  <a:lnTo>
                    <a:pt x="7044" y="14416"/>
                  </a:lnTo>
                  <a:lnTo>
                    <a:pt x="6750" y="14526"/>
                  </a:lnTo>
                  <a:lnTo>
                    <a:pt x="6347" y="14599"/>
                  </a:lnTo>
                  <a:lnTo>
                    <a:pt x="6163" y="14673"/>
                  </a:lnTo>
                  <a:lnTo>
                    <a:pt x="6090" y="14746"/>
                  </a:lnTo>
                  <a:lnTo>
                    <a:pt x="6017" y="14819"/>
                  </a:lnTo>
                  <a:lnTo>
                    <a:pt x="6017" y="14929"/>
                  </a:lnTo>
                  <a:lnTo>
                    <a:pt x="5943" y="15003"/>
                  </a:lnTo>
                  <a:lnTo>
                    <a:pt x="5943" y="15113"/>
                  </a:lnTo>
                  <a:lnTo>
                    <a:pt x="6127" y="15590"/>
                  </a:lnTo>
                  <a:lnTo>
                    <a:pt x="6273" y="16103"/>
                  </a:lnTo>
                  <a:lnTo>
                    <a:pt x="6347" y="16177"/>
                  </a:lnTo>
                  <a:lnTo>
                    <a:pt x="6420" y="16213"/>
                  </a:lnTo>
                  <a:lnTo>
                    <a:pt x="6493" y="16213"/>
                  </a:lnTo>
                  <a:lnTo>
                    <a:pt x="6567" y="16177"/>
                  </a:lnTo>
                  <a:lnTo>
                    <a:pt x="6787" y="16030"/>
                  </a:lnTo>
                  <a:lnTo>
                    <a:pt x="7007" y="15920"/>
                  </a:lnTo>
                  <a:lnTo>
                    <a:pt x="7484" y="15736"/>
                  </a:lnTo>
                  <a:lnTo>
                    <a:pt x="7704" y="15663"/>
                  </a:lnTo>
                  <a:lnTo>
                    <a:pt x="7924" y="15553"/>
                  </a:lnTo>
                  <a:lnTo>
                    <a:pt x="8144" y="15406"/>
                  </a:lnTo>
                  <a:lnTo>
                    <a:pt x="8328" y="15223"/>
                  </a:lnTo>
                  <a:lnTo>
                    <a:pt x="8438" y="15076"/>
                  </a:lnTo>
                  <a:lnTo>
                    <a:pt x="8511" y="14893"/>
                  </a:lnTo>
                  <a:lnTo>
                    <a:pt x="8511" y="14709"/>
                  </a:lnTo>
                  <a:lnTo>
                    <a:pt x="8511" y="14526"/>
                  </a:lnTo>
                  <a:lnTo>
                    <a:pt x="8474" y="14342"/>
                  </a:lnTo>
                  <a:lnTo>
                    <a:pt x="8364" y="14159"/>
                  </a:lnTo>
                  <a:lnTo>
                    <a:pt x="8254" y="14049"/>
                  </a:lnTo>
                  <a:lnTo>
                    <a:pt x="8071" y="13939"/>
                  </a:lnTo>
                  <a:lnTo>
                    <a:pt x="7997" y="13902"/>
                  </a:lnTo>
                  <a:close/>
                  <a:moveTo>
                    <a:pt x="14710" y="15736"/>
                  </a:moveTo>
                  <a:lnTo>
                    <a:pt x="14747" y="15993"/>
                  </a:lnTo>
                  <a:lnTo>
                    <a:pt x="14820" y="16250"/>
                  </a:lnTo>
                  <a:lnTo>
                    <a:pt x="14490" y="16507"/>
                  </a:lnTo>
                  <a:lnTo>
                    <a:pt x="14417" y="16397"/>
                  </a:lnTo>
                  <a:lnTo>
                    <a:pt x="14307" y="15993"/>
                  </a:lnTo>
                  <a:lnTo>
                    <a:pt x="14380" y="15956"/>
                  </a:lnTo>
                  <a:lnTo>
                    <a:pt x="14710" y="15736"/>
                  </a:lnTo>
                  <a:close/>
                  <a:moveTo>
                    <a:pt x="14123" y="16103"/>
                  </a:moveTo>
                  <a:lnTo>
                    <a:pt x="14160" y="16397"/>
                  </a:lnTo>
                  <a:lnTo>
                    <a:pt x="14233" y="16690"/>
                  </a:lnTo>
                  <a:lnTo>
                    <a:pt x="13830" y="16873"/>
                  </a:lnTo>
                  <a:lnTo>
                    <a:pt x="13720" y="16727"/>
                  </a:lnTo>
                  <a:lnTo>
                    <a:pt x="13500" y="16433"/>
                  </a:lnTo>
                  <a:lnTo>
                    <a:pt x="14123" y="16103"/>
                  </a:lnTo>
                  <a:close/>
                  <a:moveTo>
                    <a:pt x="13426" y="16470"/>
                  </a:moveTo>
                  <a:lnTo>
                    <a:pt x="13500" y="16727"/>
                  </a:lnTo>
                  <a:lnTo>
                    <a:pt x="13536" y="16873"/>
                  </a:lnTo>
                  <a:lnTo>
                    <a:pt x="13573" y="16984"/>
                  </a:lnTo>
                  <a:lnTo>
                    <a:pt x="13096" y="17167"/>
                  </a:lnTo>
                  <a:lnTo>
                    <a:pt x="12986" y="17057"/>
                  </a:lnTo>
                  <a:lnTo>
                    <a:pt x="12876" y="16873"/>
                  </a:lnTo>
                  <a:lnTo>
                    <a:pt x="12839" y="16727"/>
                  </a:lnTo>
                  <a:lnTo>
                    <a:pt x="13426" y="16470"/>
                  </a:lnTo>
                  <a:close/>
                  <a:moveTo>
                    <a:pt x="12583" y="16837"/>
                  </a:moveTo>
                  <a:lnTo>
                    <a:pt x="12656" y="17094"/>
                  </a:lnTo>
                  <a:lnTo>
                    <a:pt x="12803" y="17277"/>
                  </a:lnTo>
                  <a:lnTo>
                    <a:pt x="12399" y="17460"/>
                  </a:lnTo>
                  <a:lnTo>
                    <a:pt x="12326" y="17387"/>
                  </a:lnTo>
                  <a:lnTo>
                    <a:pt x="12253" y="17277"/>
                  </a:lnTo>
                  <a:lnTo>
                    <a:pt x="12216" y="17167"/>
                  </a:lnTo>
                  <a:lnTo>
                    <a:pt x="12216" y="17020"/>
                  </a:lnTo>
                  <a:lnTo>
                    <a:pt x="12583" y="16837"/>
                  </a:lnTo>
                  <a:close/>
                  <a:moveTo>
                    <a:pt x="12032" y="17094"/>
                  </a:moveTo>
                  <a:lnTo>
                    <a:pt x="11996" y="17240"/>
                  </a:lnTo>
                  <a:lnTo>
                    <a:pt x="12032" y="17387"/>
                  </a:lnTo>
                  <a:lnTo>
                    <a:pt x="12106" y="17570"/>
                  </a:lnTo>
                  <a:lnTo>
                    <a:pt x="11812" y="17644"/>
                  </a:lnTo>
                  <a:lnTo>
                    <a:pt x="11776" y="17644"/>
                  </a:lnTo>
                  <a:lnTo>
                    <a:pt x="11739" y="17497"/>
                  </a:lnTo>
                  <a:lnTo>
                    <a:pt x="11666" y="17240"/>
                  </a:lnTo>
                  <a:lnTo>
                    <a:pt x="12032" y="17094"/>
                  </a:lnTo>
                  <a:close/>
                  <a:moveTo>
                    <a:pt x="11446" y="17350"/>
                  </a:moveTo>
                  <a:lnTo>
                    <a:pt x="11482" y="17607"/>
                  </a:lnTo>
                  <a:lnTo>
                    <a:pt x="11519" y="17791"/>
                  </a:lnTo>
                  <a:lnTo>
                    <a:pt x="11189" y="17901"/>
                  </a:lnTo>
                  <a:lnTo>
                    <a:pt x="11115" y="17937"/>
                  </a:lnTo>
                  <a:lnTo>
                    <a:pt x="11115" y="17864"/>
                  </a:lnTo>
                  <a:lnTo>
                    <a:pt x="11115" y="17827"/>
                  </a:lnTo>
                  <a:lnTo>
                    <a:pt x="11115" y="17717"/>
                  </a:lnTo>
                  <a:lnTo>
                    <a:pt x="11005" y="17607"/>
                  </a:lnTo>
                  <a:lnTo>
                    <a:pt x="10969" y="17534"/>
                  </a:lnTo>
                  <a:lnTo>
                    <a:pt x="11446" y="17350"/>
                  </a:lnTo>
                  <a:close/>
                  <a:moveTo>
                    <a:pt x="10639" y="17644"/>
                  </a:moveTo>
                  <a:lnTo>
                    <a:pt x="10749" y="17791"/>
                  </a:lnTo>
                  <a:lnTo>
                    <a:pt x="10859" y="17901"/>
                  </a:lnTo>
                  <a:lnTo>
                    <a:pt x="10932" y="17974"/>
                  </a:lnTo>
                  <a:lnTo>
                    <a:pt x="10969" y="17974"/>
                  </a:lnTo>
                  <a:lnTo>
                    <a:pt x="10455" y="18194"/>
                  </a:lnTo>
                  <a:lnTo>
                    <a:pt x="10418" y="18121"/>
                  </a:lnTo>
                  <a:lnTo>
                    <a:pt x="10345" y="18121"/>
                  </a:lnTo>
                  <a:lnTo>
                    <a:pt x="10235" y="18157"/>
                  </a:lnTo>
                  <a:lnTo>
                    <a:pt x="10162" y="17901"/>
                  </a:lnTo>
                  <a:lnTo>
                    <a:pt x="10125" y="17827"/>
                  </a:lnTo>
                  <a:lnTo>
                    <a:pt x="10639" y="17644"/>
                  </a:lnTo>
                  <a:close/>
                  <a:moveTo>
                    <a:pt x="10272" y="440"/>
                  </a:moveTo>
                  <a:lnTo>
                    <a:pt x="10455" y="477"/>
                  </a:lnTo>
                  <a:lnTo>
                    <a:pt x="10565" y="550"/>
                  </a:lnTo>
                  <a:lnTo>
                    <a:pt x="10675" y="624"/>
                  </a:lnTo>
                  <a:lnTo>
                    <a:pt x="10785" y="734"/>
                  </a:lnTo>
                  <a:lnTo>
                    <a:pt x="10969" y="990"/>
                  </a:lnTo>
                  <a:lnTo>
                    <a:pt x="11005" y="1210"/>
                  </a:lnTo>
                  <a:lnTo>
                    <a:pt x="11042" y="1431"/>
                  </a:lnTo>
                  <a:lnTo>
                    <a:pt x="11335" y="2348"/>
                  </a:lnTo>
                  <a:lnTo>
                    <a:pt x="11886" y="3998"/>
                  </a:lnTo>
                  <a:lnTo>
                    <a:pt x="13060" y="7300"/>
                  </a:lnTo>
                  <a:lnTo>
                    <a:pt x="14233" y="10564"/>
                  </a:lnTo>
                  <a:lnTo>
                    <a:pt x="14857" y="12215"/>
                  </a:lnTo>
                  <a:lnTo>
                    <a:pt x="15187" y="13095"/>
                  </a:lnTo>
                  <a:lnTo>
                    <a:pt x="15407" y="13646"/>
                  </a:lnTo>
                  <a:lnTo>
                    <a:pt x="15334" y="13682"/>
                  </a:lnTo>
                  <a:lnTo>
                    <a:pt x="15297" y="13829"/>
                  </a:lnTo>
                  <a:lnTo>
                    <a:pt x="15297" y="13939"/>
                  </a:lnTo>
                  <a:lnTo>
                    <a:pt x="15260" y="14196"/>
                  </a:lnTo>
                  <a:lnTo>
                    <a:pt x="15224" y="14379"/>
                  </a:lnTo>
                  <a:lnTo>
                    <a:pt x="15187" y="14526"/>
                  </a:lnTo>
                  <a:lnTo>
                    <a:pt x="15004" y="14856"/>
                  </a:lnTo>
                  <a:lnTo>
                    <a:pt x="14747" y="15149"/>
                  </a:lnTo>
                  <a:lnTo>
                    <a:pt x="14453" y="15370"/>
                  </a:lnTo>
                  <a:lnTo>
                    <a:pt x="14123" y="15590"/>
                  </a:lnTo>
                  <a:lnTo>
                    <a:pt x="13793" y="15773"/>
                  </a:lnTo>
                  <a:lnTo>
                    <a:pt x="13060" y="16140"/>
                  </a:lnTo>
                  <a:lnTo>
                    <a:pt x="12326" y="16470"/>
                  </a:lnTo>
                  <a:lnTo>
                    <a:pt x="10859" y="17094"/>
                  </a:lnTo>
                  <a:lnTo>
                    <a:pt x="10015" y="17424"/>
                  </a:lnTo>
                  <a:lnTo>
                    <a:pt x="9978" y="17387"/>
                  </a:lnTo>
                  <a:lnTo>
                    <a:pt x="9942" y="17387"/>
                  </a:lnTo>
                  <a:lnTo>
                    <a:pt x="9905" y="17424"/>
                  </a:lnTo>
                  <a:lnTo>
                    <a:pt x="9905" y="17460"/>
                  </a:lnTo>
                  <a:lnTo>
                    <a:pt x="8841" y="17791"/>
                  </a:lnTo>
                  <a:lnTo>
                    <a:pt x="7777" y="18121"/>
                  </a:lnTo>
                  <a:lnTo>
                    <a:pt x="6970" y="18304"/>
                  </a:lnTo>
                  <a:lnTo>
                    <a:pt x="6163" y="18487"/>
                  </a:lnTo>
                  <a:lnTo>
                    <a:pt x="5797" y="18524"/>
                  </a:lnTo>
                  <a:lnTo>
                    <a:pt x="5613" y="18524"/>
                  </a:lnTo>
                  <a:lnTo>
                    <a:pt x="5430" y="18451"/>
                  </a:lnTo>
                  <a:lnTo>
                    <a:pt x="5283" y="18377"/>
                  </a:lnTo>
                  <a:lnTo>
                    <a:pt x="5173" y="18231"/>
                  </a:lnTo>
                  <a:lnTo>
                    <a:pt x="5063" y="18121"/>
                  </a:lnTo>
                  <a:lnTo>
                    <a:pt x="4953" y="17974"/>
                  </a:lnTo>
                  <a:lnTo>
                    <a:pt x="4879" y="17680"/>
                  </a:lnTo>
                  <a:lnTo>
                    <a:pt x="4769" y="17387"/>
                  </a:lnTo>
                  <a:lnTo>
                    <a:pt x="4476" y="16507"/>
                  </a:lnTo>
                  <a:lnTo>
                    <a:pt x="3926" y="14819"/>
                  </a:lnTo>
                  <a:lnTo>
                    <a:pt x="3376" y="13169"/>
                  </a:lnTo>
                  <a:lnTo>
                    <a:pt x="2752" y="11518"/>
                  </a:lnTo>
                  <a:lnTo>
                    <a:pt x="2165" y="9867"/>
                  </a:lnTo>
                  <a:lnTo>
                    <a:pt x="1505" y="8253"/>
                  </a:lnTo>
                  <a:lnTo>
                    <a:pt x="845" y="6603"/>
                  </a:lnTo>
                  <a:lnTo>
                    <a:pt x="588" y="6052"/>
                  </a:lnTo>
                  <a:lnTo>
                    <a:pt x="478" y="5796"/>
                  </a:lnTo>
                  <a:lnTo>
                    <a:pt x="331" y="5539"/>
                  </a:lnTo>
                  <a:lnTo>
                    <a:pt x="368" y="5502"/>
                  </a:lnTo>
                  <a:lnTo>
                    <a:pt x="404" y="5429"/>
                  </a:lnTo>
                  <a:lnTo>
                    <a:pt x="368" y="5209"/>
                  </a:lnTo>
                  <a:lnTo>
                    <a:pt x="404" y="5025"/>
                  </a:lnTo>
                  <a:lnTo>
                    <a:pt x="404" y="4879"/>
                  </a:lnTo>
                  <a:lnTo>
                    <a:pt x="478" y="4695"/>
                  </a:lnTo>
                  <a:lnTo>
                    <a:pt x="624" y="4402"/>
                  </a:lnTo>
                  <a:lnTo>
                    <a:pt x="845" y="4145"/>
                  </a:lnTo>
                  <a:lnTo>
                    <a:pt x="1101" y="3888"/>
                  </a:lnTo>
                  <a:lnTo>
                    <a:pt x="1395" y="3668"/>
                  </a:lnTo>
                  <a:lnTo>
                    <a:pt x="1725" y="3485"/>
                  </a:lnTo>
                  <a:lnTo>
                    <a:pt x="2018" y="3301"/>
                  </a:lnTo>
                  <a:lnTo>
                    <a:pt x="2789" y="2935"/>
                  </a:lnTo>
                  <a:lnTo>
                    <a:pt x="3596" y="2641"/>
                  </a:lnTo>
                  <a:lnTo>
                    <a:pt x="5210" y="2017"/>
                  </a:lnTo>
                  <a:lnTo>
                    <a:pt x="6787" y="1394"/>
                  </a:lnTo>
                  <a:lnTo>
                    <a:pt x="7557" y="1100"/>
                  </a:lnTo>
                  <a:lnTo>
                    <a:pt x="8364" y="807"/>
                  </a:lnTo>
                  <a:lnTo>
                    <a:pt x="9135" y="587"/>
                  </a:lnTo>
                  <a:lnTo>
                    <a:pt x="9538" y="514"/>
                  </a:lnTo>
                  <a:lnTo>
                    <a:pt x="9942" y="440"/>
                  </a:lnTo>
                  <a:close/>
                  <a:moveTo>
                    <a:pt x="9868" y="17937"/>
                  </a:moveTo>
                  <a:lnTo>
                    <a:pt x="9868" y="17974"/>
                  </a:lnTo>
                  <a:lnTo>
                    <a:pt x="9905" y="18157"/>
                  </a:lnTo>
                  <a:lnTo>
                    <a:pt x="10015" y="18341"/>
                  </a:lnTo>
                  <a:lnTo>
                    <a:pt x="9575" y="18524"/>
                  </a:lnTo>
                  <a:lnTo>
                    <a:pt x="9575" y="18487"/>
                  </a:lnTo>
                  <a:lnTo>
                    <a:pt x="9538" y="18341"/>
                  </a:lnTo>
                  <a:lnTo>
                    <a:pt x="9465" y="18231"/>
                  </a:lnTo>
                  <a:lnTo>
                    <a:pt x="9391" y="18084"/>
                  </a:lnTo>
                  <a:lnTo>
                    <a:pt x="9868" y="17937"/>
                  </a:lnTo>
                  <a:close/>
                  <a:moveTo>
                    <a:pt x="9098" y="18194"/>
                  </a:moveTo>
                  <a:lnTo>
                    <a:pt x="9171" y="18414"/>
                  </a:lnTo>
                  <a:lnTo>
                    <a:pt x="9245" y="18524"/>
                  </a:lnTo>
                  <a:lnTo>
                    <a:pt x="9318" y="18598"/>
                  </a:lnTo>
                  <a:lnTo>
                    <a:pt x="8841" y="18781"/>
                  </a:lnTo>
                  <a:lnTo>
                    <a:pt x="8768" y="18708"/>
                  </a:lnTo>
                  <a:lnTo>
                    <a:pt x="8694" y="18598"/>
                  </a:lnTo>
                  <a:lnTo>
                    <a:pt x="8621" y="18487"/>
                  </a:lnTo>
                  <a:lnTo>
                    <a:pt x="8584" y="18341"/>
                  </a:lnTo>
                  <a:lnTo>
                    <a:pt x="9098" y="18194"/>
                  </a:lnTo>
                  <a:close/>
                  <a:moveTo>
                    <a:pt x="8254" y="18414"/>
                  </a:moveTo>
                  <a:lnTo>
                    <a:pt x="8291" y="18561"/>
                  </a:lnTo>
                  <a:lnTo>
                    <a:pt x="8364" y="18744"/>
                  </a:lnTo>
                  <a:lnTo>
                    <a:pt x="8511" y="18928"/>
                  </a:lnTo>
                  <a:lnTo>
                    <a:pt x="8181" y="19038"/>
                  </a:lnTo>
                  <a:lnTo>
                    <a:pt x="8144" y="18964"/>
                  </a:lnTo>
                  <a:lnTo>
                    <a:pt x="8107" y="18928"/>
                  </a:lnTo>
                  <a:lnTo>
                    <a:pt x="7997" y="18854"/>
                  </a:lnTo>
                  <a:lnTo>
                    <a:pt x="7961" y="18818"/>
                  </a:lnTo>
                  <a:lnTo>
                    <a:pt x="7851" y="18634"/>
                  </a:lnTo>
                  <a:lnTo>
                    <a:pt x="7851" y="18561"/>
                  </a:lnTo>
                  <a:lnTo>
                    <a:pt x="8254" y="18414"/>
                  </a:lnTo>
                  <a:close/>
                  <a:moveTo>
                    <a:pt x="5246" y="18818"/>
                  </a:moveTo>
                  <a:lnTo>
                    <a:pt x="5430" y="18891"/>
                  </a:lnTo>
                  <a:lnTo>
                    <a:pt x="5650" y="18928"/>
                  </a:lnTo>
                  <a:lnTo>
                    <a:pt x="5870" y="18964"/>
                  </a:lnTo>
                  <a:lnTo>
                    <a:pt x="5943" y="19221"/>
                  </a:lnTo>
                  <a:lnTo>
                    <a:pt x="5760" y="19148"/>
                  </a:lnTo>
                  <a:lnTo>
                    <a:pt x="5576" y="19038"/>
                  </a:lnTo>
                  <a:lnTo>
                    <a:pt x="5393" y="18928"/>
                  </a:lnTo>
                  <a:lnTo>
                    <a:pt x="5246" y="18818"/>
                  </a:lnTo>
                  <a:close/>
                  <a:moveTo>
                    <a:pt x="7557" y="18634"/>
                  </a:moveTo>
                  <a:lnTo>
                    <a:pt x="7557" y="18781"/>
                  </a:lnTo>
                  <a:lnTo>
                    <a:pt x="7631" y="18928"/>
                  </a:lnTo>
                  <a:lnTo>
                    <a:pt x="7704" y="19038"/>
                  </a:lnTo>
                  <a:lnTo>
                    <a:pt x="7777" y="19148"/>
                  </a:lnTo>
                  <a:lnTo>
                    <a:pt x="7704" y="19184"/>
                  </a:lnTo>
                  <a:lnTo>
                    <a:pt x="7227" y="19294"/>
                  </a:lnTo>
                  <a:lnTo>
                    <a:pt x="7154" y="19184"/>
                  </a:lnTo>
                  <a:lnTo>
                    <a:pt x="7080" y="19074"/>
                  </a:lnTo>
                  <a:lnTo>
                    <a:pt x="6970" y="18928"/>
                  </a:lnTo>
                  <a:lnTo>
                    <a:pt x="6897" y="18781"/>
                  </a:lnTo>
                  <a:lnTo>
                    <a:pt x="7117" y="18708"/>
                  </a:lnTo>
                  <a:lnTo>
                    <a:pt x="7557" y="18634"/>
                  </a:lnTo>
                  <a:close/>
                  <a:moveTo>
                    <a:pt x="6604" y="18854"/>
                  </a:moveTo>
                  <a:lnTo>
                    <a:pt x="6677" y="19111"/>
                  </a:lnTo>
                  <a:lnTo>
                    <a:pt x="6750" y="19221"/>
                  </a:lnTo>
                  <a:lnTo>
                    <a:pt x="6824" y="19331"/>
                  </a:lnTo>
                  <a:lnTo>
                    <a:pt x="6493" y="19331"/>
                  </a:lnTo>
                  <a:lnTo>
                    <a:pt x="6493" y="19258"/>
                  </a:lnTo>
                  <a:lnTo>
                    <a:pt x="6493" y="19221"/>
                  </a:lnTo>
                  <a:lnTo>
                    <a:pt x="6420" y="19184"/>
                  </a:lnTo>
                  <a:lnTo>
                    <a:pt x="6383" y="19184"/>
                  </a:lnTo>
                  <a:lnTo>
                    <a:pt x="6310" y="19221"/>
                  </a:lnTo>
                  <a:lnTo>
                    <a:pt x="6273" y="19221"/>
                  </a:lnTo>
                  <a:lnTo>
                    <a:pt x="6200" y="19184"/>
                  </a:lnTo>
                  <a:lnTo>
                    <a:pt x="6163" y="19074"/>
                  </a:lnTo>
                  <a:lnTo>
                    <a:pt x="6127" y="18928"/>
                  </a:lnTo>
                  <a:lnTo>
                    <a:pt x="6604" y="18854"/>
                  </a:lnTo>
                  <a:close/>
                  <a:moveTo>
                    <a:pt x="10125" y="0"/>
                  </a:moveTo>
                  <a:lnTo>
                    <a:pt x="9721" y="37"/>
                  </a:lnTo>
                  <a:lnTo>
                    <a:pt x="9318" y="110"/>
                  </a:lnTo>
                  <a:lnTo>
                    <a:pt x="8804" y="220"/>
                  </a:lnTo>
                  <a:lnTo>
                    <a:pt x="8291" y="403"/>
                  </a:lnTo>
                  <a:lnTo>
                    <a:pt x="7300" y="734"/>
                  </a:lnTo>
                  <a:lnTo>
                    <a:pt x="5320" y="1504"/>
                  </a:lnTo>
                  <a:lnTo>
                    <a:pt x="3376" y="2274"/>
                  </a:lnTo>
                  <a:lnTo>
                    <a:pt x="2422" y="2678"/>
                  </a:lnTo>
                  <a:lnTo>
                    <a:pt x="1945" y="2898"/>
                  </a:lnTo>
                  <a:lnTo>
                    <a:pt x="1505" y="3118"/>
                  </a:lnTo>
                  <a:lnTo>
                    <a:pt x="1248" y="3301"/>
                  </a:lnTo>
                  <a:lnTo>
                    <a:pt x="955" y="3485"/>
                  </a:lnTo>
                  <a:lnTo>
                    <a:pt x="698" y="3742"/>
                  </a:lnTo>
                  <a:lnTo>
                    <a:pt x="441" y="3998"/>
                  </a:lnTo>
                  <a:lnTo>
                    <a:pt x="221" y="4292"/>
                  </a:lnTo>
                  <a:lnTo>
                    <a:pt x="74" y="4622"/>
                  </a:lnTo>
                  <a:lnTo>
                    <a:pt x="38" y="4769"/>
                  </a:lnTo>
                  <a:lnTo>
                    <a:pt x="38" y="4915"/>
                  </a:lnTo>
                  <a:lnTo>
                    <a:pt x="38" y="5099"/>
                  </a:lnTo>
                  <a:lnTo>
                    <a:pt x="74" y="5245"/>
                  </a:lnTo>
                  <a:lnTo>
                    <a:pt x="1" y="5282"/>
                  </a:lnTo>
                  <a:lnTo>
                    <a:pt x="1" y="5319"/>
                  </a:lnTo>
                  <a:lnTo>
                    <a:pt x="38" y="5722"/>
                  </a:lnTo>
                  <a:lnTo>
                    <a:pt x="148" y="6052"/>
                  </a:lnTo>
                  <a:lnTo>
                    <a:pt x="441" y="6786"/>
                  </a:lnTo>
                  <a:lnTo>
                    <a:pt x="1065" y="8400"/>
                  </a:lnTo>
                  <a:lnTo>
                    <a:pt x="2348" y="11665"/>
                  </a:lnTo>
                  <a:lnTo>
                    <a:pt x="2935" y="13315"/>
                  </a:lnTo>
                  <a:lnTo>
                    <a:pt x="3522" y="15003"/>
                  </a:lnTo>
                  <a:lnTo>
                    <a:pt x="4072" y="16653"/>
                  </a:lnTo>
                  <a:lnTo>
                    <a:pt x="4293" y="17424"/>
                  </a:lnTo>
                  <a:lnTo>
                    <a:pt x="4439" y="17827"/>
                  </a:lnTo>
                  <a:lnTo>
                    <a:pt x="4513" y="18047"/>
                  </a:lnTo>
                  <a:lnTo>
                    <a:pt x="4623" y="18231"/>
                  </a:lnTo>
                  <a:lnTo>
                    <a:pt x="4659" y="18451"/>
                  </a:lnTo>
                  <a:lnTo>
                    <a:pt x="4733" y="18634"/>
                  </a:lnTo>
                  <a:lnTo>
                    <a:pt x="4806" y="18781"/>
                  </a:lnTo>
                  <a:lnTo>
                    <a:pt x="4916" y="18928"/>
                  </a:lnTo>
                  <a:lnTo>
                    <a:pt x="5026" y="19074"/>
                  </a:lnTo>
                  <a:lnTo>
                    <a:pt x="5173" y="19221"/>
                  </a:lnTo>
                  <a:lnTo>
                    <a:pt x="5503" y="19404"/>
                  </a:lnTo>
                  <a:lnTo>
                    <a:pt x="5833" y="19551"/>
                  </a:lnTo>
                  <a:lnTo>
                    <a:pt x="6237" y="19661"/>
                  </a:lnTo>
                  <a:lnTo>
                    <a:pt x="6604" y="19698"/>
                  </a:lnTo>
                  <a:lnTo>
                    <a:pt x="7007" y="19698"/>
                  </a:lnTo>
                  <a:lnTo>
                    <a:pt x="7484" y="19625"/>
                  </a:lnTo>
                  <a:lnTo>
                    <a:pt x="7924" y="19515"/>
                  </a:lnTo>
                  <a:lnTo>
                    <a:pt x="8841" y="19184"/>
                  </a:lnTo>
                  <a:lnTo>
                    <a:pt x="11079" y="18341"/>
                  </a:lnTo>
                  <a:lnTo>
                    <a:pt x="13206" y="17570"/>
                  </a:lnTo>
                  <a:lnTo>
                    <a:pt x="13830" y="17314"/>
                  </a:lnTo>
                  <a:lnTo>
                    <a:pt x="14417" y="17020"/>
                  </a:lnTo>
                  <a:lnTo>
                    <a:pt x="14527" y="17020"/>
                  </a:lnTo>
                  <a:lnTo>
                    <a:pt x="14674" y="16947"/>
                  </a:lnTo>
                  <a:lnTo>
                    <a:pt x="14710" y="16873"/>
                  </a:lnTo>
                  <a:lnTo>
                    <a:pt x="14710" y="16837"/>
                  </a:lnTo>
                  <a:lnTo>
                    <a:pt x="14894" y="16690"/>
                  </a:lnTo>
                  <a:lnTo>
                    <a:pt x="15187" y="16433"/>
                  </a:lnTo>
                  <a:lnTo>
                    <a:pt x="15407" y="16103"/>
                  </a:lnTo>
                  <a:lnTo>
                    <a:pt x="15554" y="15773"/>
                  </a:lnTo>
                  <a:lnTo>
                    <a:pt x="15701" y="15406"/>
                  </a:lnTo>
                  <a:lnTo>
                    <a:pt x="15774" y="15039"/>
                  </a:lnTo>
                  <a:lnTo>
                    <a:pt x="15811" y="14636"/>
                  </a:lnTo>
                  <a:lnTo>
                    <a:pt x="15847" y="13866"/>
                  </a:lnTo>
                  <a:lnTo>
                    <a:pt x="15884" y="13829"/>
                  </a:lnTo>
                  <a:lnTo>
                    <a:pt x="15884" y="13756"/>
                  </a:lnTo>
                  <a:lnTo>
                    <a:pt x="15847" y="13572"/>
                  </a:lnTo>
                  <a:lnTo>
                    <a:pt x="15811" y="13389"/>
                  </a:lnTo>
                  <a:lnTo>
                    <a:pt x="15664" y="13059"/>
                  </a:lnTo>
                  <a:lnTo>
                    <a:pt x="15334" y="12178"/>
                  </a:lnTo>
                  <a:lnTo>
                    <a:pt x="14710" y="10564"/>
                  </a:lnTo>
                  <a:lnTo>
                    <a:pt x="13500" y="7263"/>
                  </a:lnTo>
                  <a:lnTo>
                    <a:pt x="12326" y="3962"/>
                  </a:lnTo>
                  <a:lnTo>
                    <a:pt x="11776" y="2311"/>
                  </a:lnTo>
                  <a:lnTo>
                    <a:pt x="11446" y="1431"/>
                  </a:lnTo>
                  <a:lnTo>
                    <a:pt x="11372" y="1174"/>
                  </a:lnTo>
                  <a:lnTo>
                    <a:pt x="11409" y="1027"/>
                  </a:lnTo>
                  <a:lnTo>
                    <a:pt x="11409" y="917"/>
                  </a:lnTo>
                  <a:lnTo>
                    <a:pt x="11372" y="770"/>
                  </a:lnTo>
                  <a:lnTo>
                    <a:pt x="11299" y="624"/>
                  </a:lnTo>
                  <a:lnTo>
                    <a:pt x="11152" y="403"/>
                  </a:lnTo>
                  <a:lnTo>
                    <a:pt x="10895" y="220"/>
                  </a:lnTo>
                  <a:lnTo>
                    <a:pt x="10712" y="110"/>
                  </a:lnTo>
                  <a:lnTo>
                    <a:pt x="10528" y="37"/>
                  </a:lnTo>
                  <a:lnTo>
                    <a:pt x="10345"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3" name="Google Shape;633;p25"/>
            <p:cNvSpPr/>
            <p:nvPr/>
          </p:nvSpPr>
          <p:spPr>
            <a:xfrm>
              <a:off x="6991200" y="2879025"/>
              <a:ext cx="390675" cy="444800"/>
            </a:xfrm>
            <a:custGeom>
              <a:rect b="b" l="l" r="r" t="t"/>
              <a:pathLst>
                <a:path extrusionOk="0" h="17792" w="15627">
                  <a:moveTo>
                    <a:pt x="10528" y="1"/>
                  </a:moveTo>
                  <a:lnTo>
                    <a:pt x="10455" y="37"/>
                  </a:lnTo>
                  <a:lnTo>
                    <a:pt x="10308" y="221"/>
                  </a:lnTo>
                  <a:lnTo>
                    <a:pt x="10198" y="441"/>
                  </a:lnTo>
                  <a:lnTo>
                    <a:pt x="10015" y="881"/>
                  </a:lnTo>
                  <a:lnTo>
                    <a:pt x="9831" y="1468"/>
                  </a:lnTo>
                  <a:lnTo>
                    <a:pt x="9685" y="2091"/>
                  </a:lnTo>
                  <a:lnTo>
                    <a:pt x="9685" y="2201"/>
                  </a:lnTo>
                  <a:lnTo>
                    <a:pt x="9721" y="2311"/>
                  </a:lnTo>
                  <a:lnTo>
                    <a:pt x="9795" y="2348"/>
                  </a:lnTo>
                  <a:lnTo>
                    <a:pt x="9868" y="2385"/>
                  </a:lnTo>
                  <a:lnTo>
                    <a:pt x="9941" y="2421"/>
                  </a:lnTo>
                  <a:lnTo>
                    <a:pt x="10051" y="2385"/>
                  </a:lnTo>
                  <a:lnTo>
                    <a:pt x="10125" y="2311"/>
                  </a:lnTo>
                  <a:lnTo>
                    <a:pt x="10198" y="2238"/>
                  </a:lnTo>
                  <a:lnTo>
                    <a:pt x="10235" y="2055"/>
                  </a:lnTo>
                  <a:lnTo>
                    <a:pt x="10235" y="2018"/>
                  </a:lnTo>
                  <a:lnTo>
                    <a:pt x="10235" y="1981"/>
                  </a:lnTo>
                  <a:lnTo>
                    <a:pt x="10455" y="1138"/>
                  </a:lnTo>
                  <a:lnTo>
                    <a:pt x="10638" y="624"/>
                  </a:lnTo>
                  <a:lnTo>
                    <a:pt x="10675" y="367"/>
                  </a:lnTo>
                  <a:lnTo>
                    <a:pt x="10712" y="111"/>
                  </a:lnTo>
                  <a:lnTo>
                    <a:pt x="10675" y="37"/>
                  </a:lnTo>
                  <a:lnTo>
                    <a:pt x="10602" y="1"/>
                  </a:lnTo>
                  <a:close/>
                  <a:moveTo>
                    <a:pt x="3559" y="1028"/>
                  </a:moveTo>
                  <a:lnTo>
                    <a:pt x="3522" y="1064"/>
                  </a:lnTo>
                  <a:lnTo>
                    <a:pt x="3485" y="1101"/>
                  </a:lnTo>
                  <a:lnTo>
                    <a:pt x="3485" y="1138"/>
                  </a:lnTo>
                  <a:lnTo>
                    <a:pt x="3559" y="1321"/>
                  </a:lnTo>
                  <a:lnTo>
                    <a:pt x="3669" y="1468"/>
                  </a:lnTo>
                  <a:lnTo>
                    <a:pt x="3889" y="1761"/>
                  </a:lnTo>
                  <a:lnTo>
                    <a:pt x="4109" y="2055"/>
                  </a:lnTo>
                  <a:lnTo>
                    <a:pt x="4366" y="2348"/>
                  </a:lnTo>
                  <a:lnTo>
                    <a:pt x="4476" y="2605"/>
                  </a:lnTo>
                  <a:lnTo>
                    <a:pt x="4586" y="2862"/>
                  </a:lnTo>
                  <a:lnTo>
                    <a:pt x="4696" y="2972"/>
                  </a:lnTo>
                  <a:lnTo>
                    <a:pt x="4769" y="3045"/>
                  </a:lnTo>
                  <a:lnTo>
                    <a:pt x="4916" y="3082"/>
                  </a:lnTo>
                  <a:lnTo>
                    <a:pt x="5063" y="3082"/>
                  </a:lnTo>
                  <a:lnTo>
                    <a:pt x="5136" y="3045"/>
                  </a:lnTo>
                  <a:lnTo>
                    <a:pt x="5209" y="3008"/>
                  </a:lnTo>
                  <a:lnTo>
                    <a:pt x="5246" y="2935"/>
                  </a:lnTo>
                  <a:lnTo>
                    <a:pt x="5246" y="2862"/>
                  </a:lnTo>
                  <a:lnTo>
                    <a:pt x="5209" y="2715"/>
                  </a:lnTo>
                  <a:lnTo>
                    <a:pt x="5173" y="2642"/>
                  </a:lnTo>
                  <a:lnTo>
                    <a:pt x="5099" y="2605"/>
                  </a:lnTo>
                  <a:lnTo>
                    <a:pt x="4989" y="2605"/>
                  </a:lnTo>
                  <a:lnTo>
                    <a:pt x="4989" y="2568"/>
                  </a:lnTo>
                  <a:lnTo>
                    <a:pt x="4989" y="2495"/>
                  </a:lnTo>
                  <a:lnTo>
                    <a:pt x="4953" y="2385"/>
                  </a:lnTo>
                  <a:lnTo>
                    <a:pt x="4806" y="2128"/>
                  </a:lnTo>
                  <a:lnTo>
                    <a:pt x="4623" y="1871"/>
                  </a:lnTo>
                  <a:lnTo>
                    <a:pt x="4402" y="1615"/>
                  </a:lnTo>
                  <a:lnTo>
                    <a:pt x="4146" y="1394"/>
                  </a:lnTo>
                  <a:lnTo>
                    <a:pt x="3889" y="1174"/>
                  </a:lnTo>
                  <a:lnTo>
                    <a:pt x="3595" y="1028"/>
                  </a:lnTo>
                  <a:close/>
                  <a:moveTo>
                    <a:pt x="15334" y="3999"/>
                  </a:moveTo>
                  <a:lnTo>
                    <a:pt x="15260" y="4035"/>
                  </a:lnTo>
                  <a:lnTo>
                    <a:pt x="15187" y="4109"/>
                  </a:lnTo>
                  <a:lnTo>
                    <a:pt x="15077" y="4182"/>
                  </a:lnTo>
                  <a:lnTo>
                    <a:pt x="14967" y="4256"/>
                  </a:lnTo>
                  <a:lnTo>
                    <a:pt x="14820" y="4329"/>
                  </a:lnTo>
                  <a:lnTo>
                    <a:pt x="14673" y="4329"/>
                  </a:lnTo>
                  <a:lnTo>
                    <a:pt x="14527" y="4402"/>
                  </a:lnTo>
                  <a:lnTo>
                    <a:pt x="14490" y="4439"/>
                  </a:lnTo>
                  <a:lnTo>
                    <a:pt x="14453" y="4549"/>
                  </a:lnTo>
                  <a:lnTo>
                    <a:pt x="14417" y="4586"/>
                  </a:lnTo>
                  <a:lnTo>
                    <a:pt x="14380" y="4622"/>
                  </a:lnTo>
                  <a:lnTo>
                    <a:pt x="14233" y="4732"/>
                  </a:lnTo>
                  <a:lnTo>
                    <a:pt x="13940" y="4842"/>
                  </a:lnTo>
                  <a:lnTo>
                    <a:pt x="13720" y="4989"/>
                  </a:lnTo>
                  <a:lnTo>
                    <a:pt x="13536" y="5173"/>
                  </a:lnTo>
                  <a:lnTo>
                    <a:pt x="13499" y="5246"/>
                  </a:lnTo>
                  <a:lnTo>
                    <a:pt x="13499" y="5319"/>
                  </a:lnTo>
                  <a:lnTo>
                    <a:pt x="13573" y="5356"/>
                  </a:lnTo>
                  <a:lnTo>
                    <a:pt x="13830" y="5356"/>
                  </a:lnTo>
                  <a:lnTo>
                    <a:pt x="14013" y="5319"/>
                  </a:lnTo>
                  <a:lnTo>
                    <a:pt x="14380" y="5173"/>
                  </a:lnTo>
                  <a:lnTo>
                    <a:pt x="14673" y="5026"/>
                  </a:lnTo>
                  <a:lnTo>
                    <a:pt x="14783" y="4953"/>
                  </a:lnTo>
                  <a:lnTo>
                    <a:pt x="14857" y="4806"/>
                  </a:lnTo>
                  <a:lnTo>
                    <a:pt x="15077" y="4769"/>
                  </a:lnTo>
                  <a:lnTo>
                    <a:pt x="15260" y="4659"/>
                  </a:lnTo>
                  <a:lnTo>
                    <a:pt x="15370" y="4696"/>
                  </a:lnTo>
                  <a:lnTo>
                    <a:pt x="15444" y="4696"/>
                  </a:lnTo>
                  <a:lnTo>
                    <a:pt x="15554" y="4622"/>
                  </a:lnTo>
                  <a:lnTo>
                    <a:pt x="15627" y="4549"/>
                  </a:lnTo>
                  <a:lnTo>
                    <a:pt x="15627" y="4476"/>
                  </a:lnTo>
                  <a:lnTo>
                    <a:pt x="15590" y="4366"/>
                  </a:lnTo>
                  <a:lnTo>
                    <a:pt x="15627" y="4329"/>
                  </a:lnTo>
                  <a:lnTo>
                    <a:pt x="15627" y="4256"/>
                  </a:lnTo>
                  <a:lnTo>
                    <a:pt x="15590" y="4182"/>
                  </a:lnTo>
                  <a:lnTo>
                    <a:pt x="15554" y="4109"/>
                  </a:lnTo>
                  <a:lnTo>
                    <a:pt x="15480" y="4035"/>
                  </a:lnTo>
                  <a:lnTo>
                    <a:pt x="15407" y="4035"/>
                  </a:lnTo>
                  <a:lnTo>
                    <a:pt x="15334" y="3999"/>
                  </a:lnTo>
                  <a:close/>
                  <a:moveTo>
                    <a:pt x="2238" y="7447"/>
                  </a:moveTo>
                  <a:lnTo>
                    <a:pt x="2128" y="7484"/>
                  </a:lnTo>
                  <a:lnTo>
                    <a:pt x="1064" y="7960"/>
                  </a:lnTo>
                  <a:lnTo>
                    <a:pt x="477" y="8217"/>
                  </a:lnTo>
                  <a:lnTo>
                    <a:pt x="257" y="8364"/>
                  </a:lnTo>
                  <a:lnTo>
                    <a:pt x="147" y="8474"/>
                  </a:lnTo>
                  <a:lnTo>
                    <a:pt x="111" y="8437"/>
                  </a:lnTo>
                  <a:lnTo>
                    <a:pt x="74" y="8437"/>
                  </a:lnTo>
                  <a:lnTo>
                    <a:pt x="1" y="8511"/>
                  </a:lnTo>
                  <a:lnTo>
                    <a:pt x="1" y="8584"/>
                  </a:lnTo>
                  <a:lnTo>
                    <a:pt x="37" y="8621"/>
                  </a:lnTo>
                  <a:lnTo>
                    <a:pt x="111" y="8694"/>
                  </a:lnTo>
                  <a:lnTo>
                    <a:pt x="221" y="8731"/>
                  </a:lnTo>
                  <a:lnTo>
                    <a:pt x="367" y="8694"/>
                  </a:lnTo>
                  <a:lnTo>
                    <a:pt x="514" y="8657"/>
                  </a:lnTo>
                  <a:lnTo>
                    <a:pt x="808" y="8547"/>
                  </a:lnTo>
                  <a:lnTo>
                    <a:pt x="1028" y="8474"/>
                  </a:lnTo>
                  <a:lnTo>
                    <a:pt x="2385" y="7887"/>
                  </a:lnTo>
                  <a:lnTo>
                    <a:pt x="2458" y="7850"/>
                  </a:lnTo>
                  <a:lnTo>
                    <a:pt x="2532" y="7777"/>
                  </a:lnTo>
                  <a:lnTo>
                    <a:pt x="2532" y="7667"/>
                  </a:lnTo>
                  <a:lnTo>
                    <a:pt x="2495" y="7594"/>
                  </a:lnTo>
                  <a:lnTo>
                    <a:pt x="2422" y="7520"/>
                  </a:lnTo>
                  <a:lnTo>
                    <a:pt x="2348" y="7484"/>
                  </a:lnTo>
                  <a:lnTo>
                    <a:pt x="2238" y="7447"/>
                  </a:lnTo>
                  <a:close/>
                  <a:moveTo>
                    <a:pt x="6677" y="7814"/>
                  </a:moveTo>
                  <a:lnTo>
                    <a:pt x="6603" y="7887"/>
                  </a:lnTo>
                  <a:lnTo>
                    <a:pt x="6603" y="7960"/>
                  </a:lnTo>
                  <a:lnTo>
                    <a:pt x="6603" y="8070"/>
                  </a:lnTo>
                  <a:lnTo>
                    <a:pt x="6933" y="8474"/>
                  </a:lnTo>
                  <a:lnTo>
                    <a:pt x="7044" y="8694"/>
                  </a:lnTo>
                  <a:lnTo>
                    <a:pt x="7154" y="8914"/>
                  </a:lnTo>
                  <a:lnTo>
                    <a:pt x="7227" y="8951"/>
                  </a:lnTo>
                  <a:lnTo>
                    <a:pt x="7264" y="8987"/>
                  </a:lnTo>
                  <a:lnTo>
                    <a:pt x="7410" y="8987"/>
                  </a:lnTo>
                  <a:lnTo>
                    <a:pt x="7594" y="8877"/>
                  </a:lnTo>
                  <a:lnTo>
                    <a:pt x="7777" y="8767"/>
                  </a:lnTo>
                  <a:lnTo>
                    <a:pt x="7924" y="8621"/>
                  </a:lnTo>
                  <a:lnTo>
                    <a:pt x="7924" y="8657"/>
                  </a:lnTo>
                  <a:lnTo>
                    <a:pt x="7997" y="8767"/>
                  </a:lnTo>
                  <a:lnTo>
                    <a:pt x="8071" y="8877"/>
                  </a:lnTo>
                  <a:lnTo>
                    <a:pt x="8181" y="8951"/>
                  </a:lnTo>
                  <a:lnTo>
                    <a:pt x="8327" y="9024"/>
                  </a:lnTo>
                  <a:lnTo>
                    <a:pt x="8584" y="9061"/>
                  </a:lnTo>
                  <a:lnTo>
                    <a:pt x="8768" y="9061"/>
                  </a:lnTo>
                  <a:lnTo>
                    <a:pt x="8951" y="8987"/>
                  </a:lnTo>
                  <a:lnTo>
                    <a:pt x="9281" y="8841"/>
                  </a:lnTo>
                  <a:lnTo>
                    <a:pt x="9611" y="8657"/>
                  </a:lnTo>
                  <a:lnTo>
                    <a:pt x="9721" y="8547"/>
                  </a:lnTo>
                  <a:lnTo>
                    <a:pt x="9758" y="8474"/>
                  </a:lnTo>
                  <a:lnTo>
                    <a:pt x="9758" y="8364"/>
                  </a:lnTo>
                  <a:lnTo>
                    <a:pt x="9685" y="8254"/>
                  </a:lnTo>
                  <a:lnTo>
                    <a:pt x="9648" y="8217"/>
                  </a:lnTo>
                  <a:lnTo>
                    <a:pt x="9464" y="8217"/>
                  </a:lnTo>
                  <a:lnTo>
                    <a:pt x="9428" y="8291"/>
                  </a:lnTo>
                  <a:lnTo>
                    <a:pt x="9244" y="8437"/>
                  </a:lnTo>
                  <a:lnTo>
                    <a:pt x="8988" y="8547"/>
                  </a:lnTo>
                  <a:lnTo>
                    <a:pt x="8768" y="8621"/>
                  </a:lnTo>
                  <a:lnTo>
                    <a:pt x="8584" y="8657"/>
                  </a:lnTo>
                  <a:lnTo>
                    <a:pt x="8474" y="8657"/>
                  </a:lnTo>
                  <a:lnTo>
                    <a:pt x="8401" y="8621"/>
                  </a:lnTo>
                  <a:lnTo>
                    <a:pt x="8364" y="8584"/>
                  </a:lnTo>
                  <a:lnTo>
                    <a:pt x="8327" y="8547"/>
                  </a:lnTo>
                  <a:lnTo>
                    <a:pt x="8254" y="8254"/>
                  </a:lnTo>
                  <a:lnTo>
                    <a:pt x="8181" y="8144"/>
                  </a:lnTo>
                  <a:lnTo>
                    <a:pt x="8071" y="8107"/>
                  </a:lnTo>
                  <a:lnTo>
                    <a:pt x="7961" y="8107"/>
                  </a:lnTo>
                  <a:lnTo>
                    <a:pt x="7887" y="8144"/>
                  </a:lnTo>
                  <a:lnTo>
                    <a:pt x="7740" y="8254"/>
                  </a:lnTo>
                  <a:lnTo>
                    <a:pt x="7630" y="8401"/>
                  </a:lnTo>
                  <a:lnTo>
                    <a:pt x="7410" y="8547"/>
                  </a:lnTo>
                  <a:lnTo>
                    <a:pt x="7264" y="8364"/>
                  </a:lnTo>
                  <a:lnTo>
                    <a:pt x="7117" y="8180"/>
                  </a:lnTo>
                  <a:lnTo>
                    <a:pt x="6970" y="7997"/>
                  </a:lnTo>
                  <a:lnTo>
                    <a:pt x="6787" y="7850"/>
                  </a:lnTo>
                  <a:lnTo>
                    <a:pt x="6713" y="7814"/>
                  </a:lnTo>
                  <a:close/>
                  <a:moveTo>
                    <a:pt x="12876" y="11005"/>
                  </a:moveTo>
                  <a:lnTo>
                    <a:pt x="12803" y="11042"/>
                  </a:lnTo>
                  <a:lnTo>
                    <a:pt x="12766" y="11078"/>
                  </a:lnTo>
                  <a:lnTo>
                    <a:pt x="12766" y="11152"/>
                  </a:lnTo>
                  <a:lnTo>
                    <a:pt x="12729" y="11225"/>
                  </a:lnTo>
                  <a:lnTo>
                    <a:pt x="12766" y="11298"/>
                  </a:lnTo>
                  <a:lnTo>
                    <a:pt x="12986" y="11702"/>
                  </a:lnTo>
                  <a:lnTo>
                    <a:pt x="13279" y="12069"/>
                  </a:lnTo>
                  <a:lnTo>
                    <a:pt x="13499" y="12399"/>
                  </a:lnTo>
                  <a:lnTo>
                    <a:pt x="13646" y="12509"/>
                  </a:lnTo>
                  <a:lnTo>
                    <a:pt x="13830" y="12619"/>
                  </a:lnTo>
                  <a:lnTo>
                    <a:pt x="13976" y="12619"/>
                  </a:lnTo>
                  <a:lnTo>
                    <a:pt x="14013" y="12582"/>
                  </a:lnTo>
                  <a:lnTo>
                    <a:pt x="14086" y="12546"/>
                  </a:lnTo>
                  <a:lnTo>
                    <a:pt x="14160" y="12436"/>
                  </a:lnTo>
                  <a:lnTo>
                    <a:pt x="14160" y="12325"/>
                  </a:lnTo>
                  <a:lnTo>
                    <a:pt x="14160" y="12252"/>
                  </a:lnTo>
                  <a:lnTo>
                    <a:pt x="14123" y="12142"/>
                  </a:lnTo>
                  <a:lnTo>
                    <a:pt x="14086" y="12069"/>
                  </a:lnTo>
                  <a:lnTo>
                    <a:pt x="14050" y="12032"/>
                  </a:lnTo>
                  <a:lnTo>
                    <a:pt x="13903" y="12032"/>
                  </a:lnTo>
                  <a:lnTo>
                    <a:pt x="13830" y="11885"/>
                  </a:lnTo>
                  <a:lnTo>
                    <a:pt x="13573" y="11592"/>
                  </a:lnTo>
                  <a:lnTo>
                    <a:pt x="13316" y="11298"/>
                  </a:lnTo>
                  <a:lnTo>
                    <a:pt x="13059" y="11042"/>
                  </a:lnTo>
                  <a:lnTo>
                    <a:pt x="13023" y="11005"/>
                  </a:lnTo>
                  <a:close/>
                  <a:moveTo>
                    <a:pt x="8181" y="3192"/>
                  </a:moveTo>
                  <a:lnTo>
                    <a:pt x="8511" y="3228"/>
                  </a:lnTo>
                  <a:lnTo>
                    <a:pt x="8878" y="3265"/>
                  </a:lnTo>
                  <a:lnTo>
                    <a:pt x="9208" y="3339"/>
                  </a:lnTo>
                  <a:lnTo>
                    <a:pt x="9538" y="3412"/>
                  </a:lnTo>
                  <a:lnTo>
                    <a:pt x="9868" y="3522"/>
                  </a:lnTo>
                  <a:lnTo>
                    <a:pt x="10198" y="3669"/>
                  </a:lnTo>
                  <a:lnTo>
                    <a:pt x="10528" y="3852"/>
                  </a:lnTo>
                  <a:lnTo>
                    <a:pt x="10822" y="4035"/>
                  </a:lnTo>
                  <a:lnTo>
                    <a:pt x="11078" y="4256"/>
                  </a:lnTo>
                  <a:lnTo>
                    <a:pt x="11335" y="4476"/>
                  </a:lnTo>
                  <a:lnTo>
                    <a:pt x="11592" y="4732"/>
                  </a:lnTo>
                  <a:lnTo>
                    <a:pt x="11812" y="4989"/>
                  </a:lnTo>
                  <a:lnTo>
                    <a:pt x="11996" y="5319"/>
                  </a:lnTo>
                  <a:lnTo>
                    <a:pt x="12142" y="5576"/>
                  </a:lnTo>
                  <a:lnTo>
                    <a:pt x="12252" y="5870"/>
                  </a:lnTo>
                  <a:lnTo>
                    <a:pt x="12362" y="6200"/>
                  </a:lnTo>
                  <a:lnTo>
                    <a:pt x="12436" y="6530"/>
                  </a:lnTo>
                  <a:lnTo>
                    <a:pt x="12509" y="6823"/>
                  </a:lnTo>
                  <a:lnTo>
                    <a:pt x="12509" y="7153"/>
                  </a:lnTo>
                  <a:lnTo>
                    <a:pt x="12509" y="7484"/>
                  </a:lnTo>
                  <a:lnTo>
                    <a:pt x="12472" y="7814"/>
                  </a:lnTo>
                  <a:lnTo>
                    <a:pt x="12399" y="8144"/>
                  </a:lnTo>
                  <a:lnTo>
                    <a:pt x="12289" y="8511"/>
                  </a:lnTo>
                  <a:lnTo>
                    <a:pt x="12142" y="8804"/>
                  </a:lnTo>
                  <a:lnTo>
                    <a:pt x="11996" y="9134"/>
                  </a:lnTo>
                  <a:lnTo>
                    <a:pt x="11812" y="9428"/>
                  </a:lnTo>
                  <a:lnTo>
                    <a:pt x="11592" y="9721"/>
                  </a:lnTo>
                  <a:lnTo>
                    <a:pt x="11115" y="10271"/>
                  </a:lnTo>
                  <a:lnTo>
                    <a:pt x="10345" y="11115"/>
                  </a:lnTo>
                  <a:lnTo>
                    <a:pt x="9941" y="11555"/>
                  </a:lnTo>
                  <a:lnTo>
                    <a:pt x="9575" y="12032"/>
                  </a:lnTo>
                  <a:lnTo>
                    <a:pt x="9281" y="12509"/>
                  </a:lnTo>
                  <a:lnTo>
                    <a:pt x="8988" y="13022"/>
                  </a:lnTo>
                  <a:lnTo>
                    <a:pt x="8914" y="13279"/>
                  </a:lnTo>
                  <a:lnTo>
                    <a:pt x="8804" y="13573"/>
                  </a:lnTo>
                  <a:lnTo>
                    <a:pt x="8768" y="13829"/>
                  </a:lnTo>
                  <a:lnTo>
                    <a:pt x="8731" y="14123"/>
                  </a:lnTo>
                  <a:lnTo>
                    <a:pt x="8217" y="14013"/>
                  </a:lnTo>
                  <a:lnTo>
                    <a:pt x="7704" y="13939"/>
                  </a:lnTo>
                  <a:lnTo>
                    <a:pt x="8584" y="11665"/>
                  </a:lnTo>
                  <a:lnTo>
                    <a:pt x="9061" y="10418"/>
                  </a:lnTo>
                  <a:lnTo>
                    <a:pt x="9318" y="9831"/>
                  </a:lnTo>
                  <a:lnTo>
                    <a:pt x="9391" y="9538"/>
                  </a:lnTo>
                  <a:lnTo>
                    <a:pt x="9391" y="9391"/>
                  </a:lnTo>
                  <a:lnTo>
                    <a:pt x="9354" y="9244"/>
                  </a:lnTo>
                  <a:lnTo>
                    <a:pt x="9318" y="9208"/>
                  </a:lnTo>
                  <a:lnTo>
                    <a:pt x="9281" y="9208"/>
                  </a:lnTo>
                  <a:lnTo>
                    <a:pt x="9171" y="9281"/>
                  </a:lnTo>
                  <a:lnTo>
                    <a:pt x="9098" y="9391"/>
                  </a:lnTo>
                  <a:lnTo>
                    <a:pt x="8988" y="9611"/>
                  </a:lnTo>
                  <a:lnTo>
                    <a:pt x="8768" y="10088"/>
                  </a:lnTo>
                  <a:lnTo>
                    <a:pt x="8217" y="11445"/>
                  </a:lnTo>
                  <a:lnTo>
                    <a:pt x="7337" y="13719"/>
                  </a:lnTo>
                  <a:lnTo>
                    <a:pt x="7227" y="13903"/>
                  </a:lnTo>
                  <a:lnTo>
                    <a:pt x="6970" y="13829"/>
                  </a:lnTo>
                  <a:lnTo>
                    <a:pt x="6420" y="13683"/>
                  </a:lnTo>
                  <a:lnTo>
                    <a:pt x="6420" y="13646"/>
                  </a:lnTo>
                  <a:lnTo>
                    <a:pt x="6493" y="13389"/>
                  </a:lnTo>
                  <a:lnTo>
                    <a:pt x="6530" y="13096"/>
                  </a:lnTo>
                  <a:lnTo>
                    <a:pt x="6530" y="12546"/>
                  </a:lnTo>
                  <a:lnTo>
                    <a:pt x="6603" y="11372"/>
                  </a:lnTo>
                  <a:lnTo>
                    <a:pt x="6677" y="10125"/>
                  </a:lnTo>
                  <a:lnTo>
                    <a:pt x="6713" y="9501"/>
                  </a:lnTo>
                  <a:lnTo>
                    <a:pt x="6677" y="8877"/>
                  </a:lnTo>
                  <a:lnTo>
                    <a:pt x="6677" y="8804"/>
                  </a:lnTo>
                  <a:lnTo>
                    <a:pt x="6640" y="8767"/>
                  </a:lnTo>
                  <a:lnTo>
                    <a:pt x="6530" y="8694"/>
                  </a:lnTo>
                  <a:lnTo>
                    <a:pt x="6420" y="8731"/>
                  </a:lnTo>
                  <a:lnTo>
                    <a:pt x="6383" y="8767"/>
                  </a:lnTo>
                  <a:lnTo>
                    <a:pt x="6347" y="8841"/>
                  </a:lnTo>
                  <a:lnTo>
                    <a:pt x="6273" y="9391"/>
                  </a:lnTo>
                  <a:lnTo>
                    <a:pt x="6237" y="9978"/>
                  </a:lnTo>
                  <a:lnTo>
                    <a:pt x="6200" y="11115"/>
                  </a:lnTo>
                  <a:lnTo>
                    <a:pt x="6090" y="12289"/>
                  </a:lnTo>
                  <a:lnTo>
                    <a:pt x="6016" y="12912"/>
                  </a:lnTo>
                  <a:lnTo>
                    <a:pt x="6016" y="13206"/>
                  </a:lnTo>
                  <a:lnTo>
                    <a:pt x="6016" y="13536"/>
                  </a:lnTo>
                  <a:lnTo>
                    <a:pt x="5540" y="13353"/>
                  </a:lnTo>
                  <a:lnTo>
                    <a:pt x="5099" y="13206"/>
                  </a:lnTo>
                  <a:lnTo>
                    <a:pt x="4623" y="13132"/>
                  </a:lnTo>
                  <a:lnTo>
                    <a:pt x="4182" y="13132"/>
                  </a:lnTo>
                  <a:lnTo>
                    <a:pt x="4329" y="12876"/>
                  </a:lnTo>
                  <a:lnTo>
                    <a:pt x="4439" y="12619"/>
                  </a:lnTo>
                  <a:lnTo>
                    <a:pt x="4549" y="12362"/>
                  </a:lnTo>
                  <a:lnTo>
                    <a:pt x="4623" y="12069"/>
                  </a:lnTo>
                  <a:lnTo>
                    <a:pt x="4696" y="11482"/>
                  </a:lnTo>
                  <a:lnTo>
                    <a:pt x="4696" y="10895"/>
                  </a:lnTo>
                  <a:lnTo>
                    <a:pt x="4623" y="10161"/>
                  </a:lnTo>
                  <a:lnTo>
                    <a:pt x="4512" y="9428"/>
                  </a:lnTo>
                  <a:lnTo>
                    <a:pt x="4366" y="8694"/>
                  </a:lnTo>
                  <a:lnTo>
                    <a:pt x="4219" y="7960"/>
                  </a:lnTo>
                  <a:lnTo>
                    <a:pt x="4182" y="7594"/>
                  </a:lnTo>
                  <a:lnTo>
                    <a:pt x="4182" y="7190"/>
                  </a:lnTo>
                  <a:lnTo>
                    <a:pt x="4182" y="6823"/>
                  </a:lnTo>
                  <a:lnTo>
                    <a:pt x="4219" y="6456"/>
                  </a:lnTo>
                  <a:lnTo>
                    <a:pt x="4292" y="6090"/>
                  </a:lnTo>
                  <a:lnTo>
                    <a:pt x="4439" y="5760"/>
                  </a:lnTo>
                  <a:lnTo>
                    <a:pt x="4586" y="5429"/>
                  </a:lnTo>
                  <a:lnTo>
                    <a:pt x="4769" y="5063"/>
                  </a:lnTo>
                  <a:lnTo>
                    <a:pt x="5026" y="4769"/>
                  </a:lnTo>
                  <a:lnTo>
                    <a:pt x="5246" y="4476"/>
                  </a:lnTo>
                  <a:lnTo>
                    <a:pt x="5503" y="4219"/>
                  </a:lnTo>
                  <a:lnTo>
                    <a:pt x="5796" y="3999"/>
                  </a:lnTo>
                  <a:lnTo>
                    <a:pt x="6090" y="3779"/>
                  </a:lnTo>
                  <a:lnTo>
                    <a:pt x="6420" y="3595"/>
                  </a:lnTo>
                  <a:lnTo>
                    <a:pt x="6787" y="3449"/>
                  </a:lnTo>
                  <a:lnTo>
                    <a:pt x="7117" y="3339"/>
                  </a:lnTo>
                  <a:lnTo>
                    <a:pt x="7484" y="3265"/>
                  </a:lnTo>
                  <a:lnTo>
                    <a:pt x="7814" y="3228"/>
                  </a:lnTo>
                  <a:lnTo>
                    <a:pt x="8181" y="3192"/>
                  </a:lnTo>
                  <a:close/>
                  <a:moveTo>
                    <a:pt x="3962" y="13426"/>
                  </a:moveTo>
                  <a:lnTo>
                    <a:pt x="4623" y="13536"/>
                  </a:lnTo>
                  <a:lnTo>
                    <a:pt x="5246" y="13719"/>
                  </a:lnTo>
                  <a:lnTo>
                    <a:pt x="5943" y="13939"/>
                  </a:lnTo>
                  <a:lnTo>
                    <a:pt x="6603" y="14196"/>
                  </a:lnTo>
                  <a:lnTo>
                    <a:pt x="6860" y="14270"/>
                  </a:lnTo>
                  <a:lnTo>
                    <a:pt x="7154" y="14306"/>
                  </a:lnTo>
                  <a:lnTo>
                    <a:pt x="7704" y="14380"/>
                  </a:lnTo>
                  <a:lnTo>
                    <a:pt x="8217" y="14490"/>
                  </a:lnTo>
                  <a:lnTo>
                    <a:pt x="8474" y="14563"/>
                  </a:lnTo>
                  <a:lnTo>
                    <a:pt x="8731" y="14636"/>
                  </a:lnTo>
                  <a:lnTo>
                    <a:pt x="8768" y="14783"/>
                  </a:lnTo>
                  <a:lnTo>
                    <a:pt x="8841" y="14857"/>
                  </a:lnTo>
                  <a:lnTo>
                    <a:pt x="8951" y="14893"/>
                  </a:lnTo>
                  <a:lnTo>
                    <a:pt x="9061" y="14893"/>
                  </a:lnTo>
                  <a:lnTo>
                    <a:pt x="9061" y="15003"/>
                  </a:lnTo>
                  <a:lnTo>
                    <a:pt x="9024" y="15150"/>
                  </a:lnTo>
                  <a:lnTo>
                    <a:pt x="8914" y="15223"/>
                  </a:lnTo>
                  <a:lnTo>
                    <a:pt x="8768" y="15333"/>
                  </a:lnTo>
                  <a:lnTo>
                    <a:pt x="8034" y="15040"/>
                  </a:lnTo>
                  <a:lnTo>
                    <a:pt x="6383" y="14490"/>
                  </a:lnTo>
                  <a:lnTo>
                    <a:pt x="5576" y="14270"/>
                  </a:lnTo>
                  <a:lnTo>
                    <a:pt x="4769" y="14086"/>
                  </a:lnTo>
                  <a:lnTo>
                    <a:pt x="4292" y="14013"/>
                  </a:lnTo>
                  <a:lnTo>
                    <a:pt x="4072" y="14013"/>
                  </a:lnTo>
                  <a:lnTo>
                    <a:pt x="3852" y="14050"/>
                  </a:lnTo>
                  <a:lnTo>
                    <a:pt x="3742" y="14013"/>
                  </a:lnTo>
                  <a:lnTo>
                    <a:pt x="3669" y="13939"/>
                  </a:lnTo>
                  <a:lnTo>
                    <a:pt x="3632" y="13829"/>
                  </a:lnTo>
                  <a:lnTo>
                    <a:pt x="3632" y="13719"/>
                  </a:lnTo>
                  <a:lnTo>
                    <a:pt x="3632" y="13609"/>
                  </a:lnTo>
                  <a:lnTo>
                    <a:pt x="3705" y="13536"/>
                  </a:lnTo>
                  <a:lnTo>
                    <a:pt x="3816" y="13463"/>
                  </a:lnTo>
                  <a:lnTo>
                    <a:pt x="3926" y="13426"/>
                  </a:lnTo>
                  <a:close/>
                  <a:moveTo>
                    <a:pt x="4256" y="15737"/>
                  </a:moveTo>
                  <a:lnTo>
                    <a:pt x="4696" y="15847"/>
                  </a:lnTo>
                  <a:lnTo>
                    <a:pt x="4476" y="16067"/>
                  </a:lnTo>
                  <a:lnTo>
                    <a:pt x="4292" y="16287"/>
                  </a:lnTo>
                  <a:lnTo>
                    <a:pt x="4292" y="16250"/>
                  </a:lnTo>
                  <a:lnTo>
                    <a:pt x="4256" y="16140"/>
                  </a:lnTo>
                  <a:lnTo>
                    <a:pt x="4256" y="15994"/>
                  </a:lnTo>
                  <a:lnTo>
                    <a:pt x="4256" y="15737"/>
                  </a:lnTo>
                  <a:close/>
                  <a:moveTo>
                    <a:pt x="4843" y="15920"/>
                  </a:moveTo>
                  <a:lnTo>
                    <a:pt x="4989" y="15957"/>
                  </a:lnTo>
                  <a:lnTo>
                    <a:pt x="5136" y="15994"/>
                  </a:lnTo>
                  <a:lnTo>
                    <a:pt x="4879" y="16140"/>
                  </a:lnTo>
                  <a:lnTo>
                    <a:pt x="4623" y="16360"/>
                  </a:lnTo>
                  <a:lnTo>
                    <a:pt x="4623" y="16360"/>
                  </a:lnTo>
                  <a:lnTo>
                    <a:pt x="4733" y="16140"/>
                  </a:lnTo>
                  <a:lnTo>
                    <a:pt x="4843" y="15920"/>
                  </a:lnTo>
                  <a:close/>
                  <a:moveTo>
                    <a:pt x="4146" y="14453"/>
                  </a:moveTo>
                  <a:lnTo>
                    <a:pt x="4659" y="14490"/>
                  </a:lnTo>
                  <a:lnTo>
                    <a:pt x="5356" y="14673"/>
                  </a:lnTo>
                  <a:lnTo>
                    <a:pt x="6053" y="14857"/>
                  </a:lnTo>
                  <a:lnTo>
                    <a:pt x="7410" y="15333"/>
                  </a:lnTo>
                  <a:lnTo>
                    <a:pt x="8034" y="15553"/>
                  </a:lnTo>
                  <a:lnTo>
                    <a:pt x="8401" y="15663"/>
                  </a:lnTo>
                  <a:lnTo>
                    <a:pt x="8694" y="15774"/>
                  </a:lnTo>
                  <a:lnTo>
                    <a:pt x="8731" y="15847"/>
                  </a:lnTo>
                  <a:lnTo>
                    <a:pt x="8768" y="15884"/>
                  </a:lnTo>
                  <a:lnTo>
                    <a:pt x="8841" y="15957"/>
                  </a:lnTo>
                  <a:lnTo>
                    <a:pt x="8951" y="15957"/>
                  </a:lnTo>
                  <a:lnTo>
                    <a:pt x="8914" y="16067"/>
                  </a:lnTo>
                  <a:lnTo>
                    <a:pt x="8841" y="16214"/>
                  </a:lnTo>
                  <a:lnTo>
                    <a:pt x="8694" y="16397"/>
                  </a:lnTo>
                  <a:lnTo>
                    <a:pt x="8547" y="16507"/>
                  </a:lnTo>
                  <a:lnTo>
                    <a:pt x="8401" y="16581"/>
                  </a:lnTo>
                  <a:lnTo>
                    <a:pt x="7227" y="16140"/>
                  </a:lnTo>
                  <a:lnTo>
                    <a:pt x="6016" y="15774"/>
                  </a:lnTo>
                  <a:lnTo>
                    <a:pt x="4733" y="15370"/>
                  </a:lnTo>
                  <a:lnTo>
                    <a:pt x="4072" y="15223"/>
                  </a:lnTo>
                  <a:lnTo>
                    <a:pt x="3449" y="15113"/>
                  </a:lnTo>
                  <a:lnTo>
                    <a:pt x="3449" y="15040"/>
                  </a:lnTo>
                  <a:lnTo>
                    <a:pt x="3449" y="14857"/>
                  </a:lnTo>
                  <a:lnTo>
                    <a:pt x="3522" y="14673"/>
                  </a:lnTo>
                  <a:lnTo>
                    <a:pt x="3632" y="14563"/>
                  </a:lnTo>
                  <a:lnTo>
                    <a:pt x="3705" y="14490"/>
                  </a:lnTo>
                  <a:lnTo>
                    <a:pt x="3926" y="14490"/>
                  </a:lnTo>
                  <a:lnTo>
                    <a:pt x="3962" y="14526"/>
                  </a:lnTo>
                  <a:lnTo>
                    <a:pt x="3999" y="14526"/>
                  </a:lnTo>
                  <a:lnTo>
                    <a:pt x="4036" y="14490"/>
                  </a:lnTo>
                  <a:lnTo>
                    <a:pt x="4146" y="14453"/>
                  </a:lnTo>
                  <a:close/>
                  <a:moveTo>
                    <a:pt x="5503" y="16067"/>
                  </a:moveTo>
                  <a:lnTo>
                    <a:pt x="5723" y="16140"/>
                  </a:lnTo>
                  <a:lnTo>
                    <a:pt x="5503" y="16287"/>
                  </a:lnTo>
                  <a:lnTo>
                    <a:pt x="5246" y="16434"/>
                  </a:lnTo>
                  <a:lnTo>
                    <a:pt x="5026" y="16617"/>
                  </a:lnTo>
                  <a:lnTo>
                    <a:pt x="4843" y="16837"/>
                  </a:lnTo>
                  <a:lnTo>
                    <a:pt x="4659" y="16764"/>
                  </a:lnTo>
                  <a:lnTo>
                    <a:pt x="4733" y="16691"/>
                  </a:lnTo>
                  <a:lnTo>
                    <a:pt x="5503" y="16067"/>
                  </a:lnTo>
                  <a:close/>
                  <a:moveTo>
                    <a:pt x="5980" y="16214"/>
                  </a:moveTo>
                  <a:lnTo>
                    <a:pt x="6200" y="16287"/>
                  </a:lnTo>
                  <a:lnTo>
                    <a:pt x="6200" y="16324"/>
                  </a:lnTo>
                  <a:lnTo>
                    <a:pt x="5943" y="16434"/>
                  </a:lnTo>
                  <a:lnTo>
                    <a:pt x="5723" y="16581"/>
                  </a:lnTo>
                  <a:lnTo>
                    <a:pt x="5540" y="16727"/>
                  </a:lnTo>
                  <a:lnTo>
                    <a:pt x="5393" y="16947"/>
                  </a:lnTo>
                  <a:lnTo>
                    <a:pt x="5246" y="16911"/>
                  </a:lnTo>
                  <a:lnTo>
                    <a:pt x="5613" y="16544"/>
                  </a:lnTo>
                  <a:lnTo>
                    <a:pt x="5980" y="16214"/>
                  </a:lnTo>
                  <a:close/>
                  <a:moveTo>
                    <a:pt x="6383" y="16360"/>
                  </a:moveTo>
                  <a:lnTo>
                    <a:pt x="6897" y="16544"/>
                  </a:lnTo>
                  <a:lnTo>
                    <a:pt x="6420" y="16801"/>
                  </a:lnTo>
                  <a:lnTo>
                    <a:pt x="6200" y="16947"/>
                  </a:lnTo>
                  <a:lnTo>
                    <a:pt x="5980" y="17131"/>
                  </a:lnTo>
                  <a:lnTo>
                    <a:pt x="5796" y="17057"/>
                  </a:lnTo>
                  <a:lnTo>
                    <a:pt x="5833" y="16984"/>
                  </a:lnTo>
                  <a:lnTo>
                    <a:pt x="5833" y="16911"/>
                  </a:lnTo>
                  <a:lnTo>
                    <a:pt x="5833" y="16874"/>
                  </a:lnTo>
                  <a:lnTo>
                    <a:pt x="6090" y="16617"/>
                  </a:lnTo>
                  <a:lnTo>
                    <a:pt x="6383" y="16397"/>
                  </a:lnTo>
                  <a:lnTo>
                    <a:pt x="6383" y="16360"/>
                  </a:lnTo>
                  <a:close/>
                  <a:moveTo>
                    <a:pt x="7080" y="16581"/>
                  </a:moveTo>
                  <a:lnTo>
                    <a:pt x="7410" y="16691"/>
                  </a:lnTo>
                  <a:lnTo>
                    <a:pt x="7154" y="16911"/>
                  </a:lnTo>
                  <a:lnTo>
                    <a:pt x="6787" y="17314"/>
                  </a:lnTo>
                  <a:lnTo>
                    <a:pt x="6457" y="17241"/>
                  </a:lnTo>
                  <a:lnTo>
                    <a:pt x="6493" y="17167"/>
                  </a:lnTo>
                  <a:lnTo>
                    <a:pt x="6457" y="17131"/>
                  </a:lnTo>
                  <a:lnTo>
                    <a:pt x="6750" y="16837"/>
                  </a:lnTo>
                  <a:lnTo>
                    <a:pt x="7080" y="16581"/>
                  </a:lnTo>
                  <a:close/>
                  <a:moveTo>
                    <a:pt x="8034" y="2678"/>
                  </a:moveTo>
                  <a:lnTo>
                    <a:pt x="7704" y="2715"/>
                  </a:lnTo>
                  <a:lnTo>
                    <a:pt x="7374" y="2752"/>
                  </a:lnTo>
                  <a:lnTo>
                    <a:pt x="7044" y="2825"/>
                  </a:lnTo>
                  <a:lnTo>
                    <a:pt x="6750" y="2898"/>
                  </a:lnTo>
                  <a:lnTo>
                    <a:pt x="6420" y="3008"/>
                  </a:lnTo>
                  <a:lnTo>
                    <a:pt x="6126" y="3155"/>
                  </a:lnTo>
                  <a:lnTo>
                    <a:pt x="5833" y="3302"/>
                  </a:lnTo>
                  <a:lnTo>
                    <a:pt x="5576" y="3522"/>
                  </a:lnTo>
                  <a:lnTo>
                    <a:pt x="5026" y="3962"/>
                  </a:lnTo>
                  <a:lnTo>
                    <a:pt x="4806" y="4219"/>
                  </a:lnTo>
                  <a:lnTo>
                    <a:pt x="4586" y="4512"/>
                  </a:lnTo>
                  <a:lnTo>
                    <a:pt x="4366" y="4769"/>
                  </a:lnTo>
                  <a:lnTo>
                    <a:pt x="4182" y="5099"/>
                  </a:lnTo>
                  <a:lnTo>
                    <a:pt x="3999" y="5393"/>
                  </a:lnTo>
                  <a:lnTo>
                    <a:pt x="3852" y="5723"/>
                  </a:lnTo>
                  <a:lnTo>
                    <a:pt x="3742" y="6163"/>
                  </a:lnTo>
                  <a:lnTo>
                    <a:pt x="3669" y="6603"/>
                  </a:lnTo>
                  <a:lnTo>
                    <a:pt x="3632" y="7043"/>
                  </a:lnTo>
                  <a:lnTo>
                    <a:pt x="3632" y="7520"/>
                  </a:lnTo>
                  <a:lnTo>
                    <a:pt x="3705" y="7960"/>
                  </a:lnTo>
                  <a:lnTo>
                    <a:pt x="3779" y="8437"/>
                  </a:lnTo>
                  <a:lnTo>
                    <a:pt x="3962" y="9318"/>
                  </a:lnTo>
                  <a:lnTo>
                    <a:pt x="4109" y="10308"/>
                  </a:lnTo>
                  <a:lnTo>
                    <a:pt x="4182" y="10785"/>
                  </a:lnTo>
                  <a:lnTo>
                    <a:pt x="4219" y="11262"/>
                  </a:lnTo>
                  <a:lnTo>
                    <a:pt x="4182" y="11739"/>
                  </a:lnTo>
                  <a:lnTo>
                    <a:pt x="4109" y="12215"/>
                  </a:lnTo>
                  <a:lnTo>
                    <a:pt x="3999" y="12619"/>
                  </a:lnTo>
                  <a:lnTo>
                    <a:pt x="3816" y="13059"/>
                  </a:lnTo>
                  <a:lnTo>
                    <a:pt x="3595" y="13132"/>
                  </a:lnTo>
                  <a:lnTo>
                    <a:pt x="3449" y="13279"/>
                  </a:lnTo>
                  <a:lnTo>
                    <a:pt x="3302" y="13426"/>
                  </a:lnTo>
                  <a:lnTo>
                    <a:pt x="3229" y="13646"/>
                  </a:lnTo>
                  <a:lnTo>
                    <a:pt x="3229" y="13829"/>
                  </a:lnTo>
                  <a:lnTo>
                    <a:pt x="3265" y="13976"/>
                  </a:lnTo>
                  <a:lnTo>
                    <a:pt x="3339" y="14160"/>
                  </a:lnTo>
                  <a:lnTo>
                    <a:pt x="3412" y="14270"/>
                  </a:lnTo>
                  <a:lnTo>
                    <a:pt x="3339" y="14343"/>
                  </a:lnTo>
                  <a:lnTo>
                    <a:pt x="3265" y="14416"/>
                  </a:lnTo>
                  <a:lnTo>
                    <a:pt x="3192" y="14526"/>
                  </a:lnTo>
                  <a:lnTo>
                    <a:pt x="3119" y="14673"/>
                  </a:lnTo>
                  <a:lnTo>
                    <a:pt x="3082" y="14857"/>
                  </a:lnTo>
                  <a:lnTo>
                    <a:pt x="3045" y="15040"/>
                  </a:lnTo>
                  <a:lnTo>
                    <a:pt x="3045" y="15187"/>
                  </a:lnTo>
                  <a:lnTo>
                    <a:pt x="3082" y="15370"/>
                  </a:lnTo>
                  <a:lnTo>
                    <a:pt x="3192" y="15480"/>
                  </a:lnTo>
                  <a:lnTo>
                    <a:pt x="3302" y="15590"/>
                  </a:lnTo>
                  <a:lnTo>
                    <a:pt x="3412" y="15627"/>
                  </a:lnTo>
                  <a:lnTo>
                    <a:pt x="3485" y="15590"/>
                  </a:lnTo>
                  <a:lnTo>
                    <a:pt x="3522" y="15553"/>
                  </a:lnTo>
                  <a:lnTo>
                    <a:pt x="3559" y="15553"/>
                  </a:lnTo>
                  <a:lnTo>
                    <a:pt x="4072" y="15700"/>
                  </a:lnTo>
                  <a:lnTo>
                    <a:pt x="3999" y="15810"/>
                  </a:lnTo>
                  <a:lnTo>
                    <a:pt x="3926" y="15957"/>
                  </a:lnTo>
                  <a:lnTo>
                    <a:pt x="3926" y="16140"/>
                  </a:lnTo>
                  <a:lnTo>
                    <a:pt x="3926" y="16324"/>
                  </a:lnTo>
                  <a:lnTo>
                    <a:pt x="3999" y="16507"/>
                  </a:lnTo>
                  <a:lnTo>
                    <a:pt x="4072" y="16654"/>
                  </a:lnTo>
                  <a:lnTo>
                    <a:pt x="4146" y="16801"/>
                  </a:lnTo>
                  <a:lnTo>
                    <a:pt x="4292" y="16874"/>
                  </a:lnTo>
                  <a:lnTo>
                    <a:pt x="4256" y="16947"/>
                  </a:lnTo>
                  <a:lnTo>
                    <a:pt x="4292" y="17021"/>
                  </a:lnTo>
                  <a:lnTo>
                    <a:pt x="4329" y="17057"/>
                  </a:lnTo>
                  <a:lnTo>
                    <a:pt x="4402" y="17094"/>
                  </a:lnTo>
                  <a:lnTo>
                    <a:pt x="4586" y="17167"/>
                  </a:lnTo>
                  <a:lnTo>
                    <a:pt x="4806" y="17277"/>
                  </a:lnTo>
                  <a:lnTo>
                    <a:pt x="5283" y="17388"/>
                  </a:lnTo>
                  <a:lnTo>
                    <a:pt x="5393" y="17424"/>
                  </a:lnTo>
                  <a:lnTo>
                    <a:pt x="5576" y="17461"/>
                  </a:lnTo>
                  <a:lnTo>
                    <a:pt x="6310" y="17681"/>
                  </a:lnTo>
                  <a:lnTo>
                    <a:pt x="6677" y="17754"/>
                  </a:lnTo>
                  <a:lnTo>
                    <a:pt x="6860" y="17791"/>
                  </a:lnTo>
                  <a:lnTo>
                    <a:pt x="7044" y="17754"/>
                  </a:lnTo>
                  <a:lnTo>
                    <a:pt x="7117" y="17718"/>
                  </a:lnTo>
                  <a:lnTo>
                    <a:pt x="7154" y="17681"/>
                  </a:lnTo>
                  <a:lnTo>
                    <a:pt x="7154" y="17608"/>
                  </a:lnTo>
                  <a:lnTo>
                    <a:pt x="7117" y="17534"/>
                  </a:lnTo>
                  <a:lnTo>
                    <a:pt x="7447" y="17204"/>
                  </a:lnTo>
                  <a:lnTo>
                    <a:pt x="7594" y="17021"/>
                  </a:lnTo>
                  <a:lnTo>
                    <a:pt x="7740" y="16837"/>
                  </a:lnTo>
                  <a:lnTo>
                    <a:pt x="8327" y="17021"/>
                  </a:lnTo>
                  <a:lnTo>
                    <a:pt x="8437" y="17021"/>
                  </a:lnTo>
                  <a:lnTo>
                    <a:pt x="8547" y="16984"/>
                  </a:lnTo>
                  <a:lnTo>
                    <a:pt x="8731" y="16911"/>
                  </a:lnTo>
                  <a:lnTo>
                    <a:pt x="8914" y="16764"/>
                  </a:lnTo>
                  <a:lnTo>
                    <a:pt x="9098" y="16581"/>
                  </a:lnTo>
                  <a:lnTo>
                    <a:pt x="9208" y="16360"/>
                  </a:lnTo>
                  <a:lnTo>
                    <a:pt x="9281" y="16140"/>
                  </a:lnTo>
                  <a:lnTo>
                    <a:pt x="9318" y="15884"/>
                  </a:lnTo>
                  <a:lnTo>
                    <a:pt x="9281" y="15700"/>
                  </a:lnTo>
                  <a:lnTo>
                    <a:pt x="9208" y="15590"/>
                  </a:lnTo>
                  <a:lnTo>
                    <a:pt x="9171" y="15517"/>
                  </a:lnTo>
                  <a:lnTo>
                    <a:pt x="9244" y="15407"/>
                  </a:lnTo>
                  <a:lnTo>
                    <a:pt x="9354" y="15260"/>
                  </a:lnTo>
                  <a:lnTo>
                    <a:pt x="9391" y="15113"/>
                  </a:lnTo>
                  <a:lnTo>
                    <a:pt x="9428" y="15003"/>
                  </a:lnTo>
                  <a:lnTo>
                    <a:pt x="9501" y="14930"/>
                  </a:lnTo>
                  <a:lnTo>
                    <a:pt x="9575" y="14857"/>
                  </a:lnTo>
                  <a:lnTo>
                    <a:pt x="9575" y="14783"/>
                  </a:lnTo>
                  <a:lnTo>
                    <a:pt x="9538" y="14673"/>
                  </a:lnTo>
                  <a:lnTo>
                    <a:pt x="9391" y="14526"/>
                  </a:lnTo>
                  <a:lnTo>
                    <a:pt x="9244" y="14380"/>
                  </a:lnTo>
                  <a:lnTo>
                    <a:pt x="9244" y="14050"/>
                  </a:lnTo>
                  <a:lnTo>
                    <a:pt x="9318" y="13683"/>
                  </a:lnTo>
                  <a:lnTo>
                    <a:pt x="9428" y="13353"/>
                  </a:lnTo>
                  <a:lnTo>
                    <a:pt x="9538" y="13059"/>
                  </a:lnTo>
                  <a:lnTo>
                    <a:pt x="9721" y="12766"/>
                  </a:lnTo>
                  <a:lnTo>
                    <a:pt x="9905" y="12472"/>
                  </a:lnTo>
                  <a:lnTo>
                    <a:pt x="10308" y="11885"/>
                  </a:lnTo>
                  <a:lnTo>
                    <a:pt x="10785" y="11335"/>
                  </a:lnTo>
                  <a:lnTo>
                    <a:pt x="11299" y="10822"/>
                  </a:lnTo>
                  <a:lnTo>
                    <a:pt x="11775" y="10308"/>
                  </a:lnTo>
                  <a:lnTo>
                    <a:pt x="12179" y="9758"/>
                  </a:lnTo>
                  <a:lnTo>
                    <a:pt x="12362" y="9501"/>
                  </a:lnTo>
                  <a:lnTo>
                    <a:pt x="12546" y="9208"/>
                  </a:lnTo>
                  <a:lnTo>
                    <a:pt x="12656" y="8951"/>
                  </a:lnTo>
                  <a:lnTo>
                    <a:pt x="12803" y="8657"/>
                  </a:lnTo>
                  <a:lnTo>
                    <a:pt x="12876" y="8364"/>
                  </a:lnTo>
                  <a:lnTo>
                    <a:pt x="12949" y="8034"/>
                  </a:lnTo>
                  <a:lnTo>
                    <a:pt x="12986" y="7740"/>
                  </a:lnTo>
                  <a:lnTo>
                    <a:pt x="13023" y="7447"/>
                  </a:lnTo>
                  <a:lnTo>
                    <a:pt x="13023" y="6823"/>
                  </a:lnTo>
                  <a:lnTo>
                    <a:pt x="12913" y="6236"/>
                  </a:lnTo>
                  <a:lnTo>
                    <a:pt x="12729" y="5613"/>
                  </a:lnTo>
                  <a:lnTo>
                    <a:pt x="12436" y="5026"/>
                  </a:lnTo>
                  <a:lnTo>
                    <a:pt x="12252" y="4769"/>
                  </a:lnTo>
                  <a:lnTo>
                    <a:pt x="12069" y="4476"/>
                  </a:lnTo>
                  <a:lnTo>
                    <a:pt x="11849" y="4256"/>
                  </a:lnTo>
                  <a:lnTo>
                    <a:pt x="11629" y="3999"/>
                  </a:lnTo>
                  <a:lnTo>
                    <a:pt x="11372" y="3815"/>
                  </a:lnTo>
                  <a:lnTo>
                    <a:pt x="11115" y="3595"/>
                  </a:lnTo>
                  <a:lnTo>
                    <a:pt x="10565" y="3265"/>
                  </a:lnTo>
                  <a:lnTo>
                    <a:pt x="9978" y="3008"/>
                  </a:lnTo>
                  <a:lnTo>
                    <a:pt x="9354" y="2825"/>
                  </a:lnTo>
                  <a:lnTo>
                    <a:pt x="8694" y="2715"/>
                  </a:lnTo>
                  <a:lnTo>
                    <a:pt x="8034" y="2678"/>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4" name="Google Shape;634;p25"/>
            <p:cNvSpPr/>
            <p:nvPr/>
          </p:nvSpPr>
          <p:spPr>
            <a:xfrm>
              <a:off x="6244725" y="2547975"/>
              <a:ext cx="185275" cy="404450"/>
            </a:xfrm>
            <a:custGeom>
              <a:rect b="b" l="l" r="r" t="t"/>
              <a:pathLst>
                <a:path extrusionOk="0" h="16178" w="7411">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5" name="Google Shape;635;p25"/>
            <p:cNvSpPr/>
            <p:nvPr/>
          </p:nvSpPr>
          <p:spPr>
            <a:xfrm>
              <a:off x="6823375" y="1978500"/>
              <a:ext cx="365025" cy="447525"/>
            </a:xfrm>
            <a:custGeom>
              <a:rect b="b" l="l" r="r" t="t"/>
              <a:pathLst>
                <a:path extrusionOk="0" h="17901" w="14601">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6" name="Google Shape;636;p25"/>
            <p:cNvSpPr/>
            <p:nvPr/>
          </p:nvSpPr>
          <p:spPr>
            <a:xfrm>
              <a:off x="6071400" y="1791425"/>
              <a:ext cx="402625" cy="375100"/>
            </a:xfrm>
            <a:custGeom>
              <a:rect b="b" l="l" r="r" t="t"/>
              <a:pathLst>
                <a:path extrusionOk="0" h="15004" w="16105">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7" name="Google Shape;637;p25"/>
            <p:cNvSpPr/>
            <p:nvPr/>
          </p:nvSpPr>
          <p:spPr>
            <a:xfrm>
              <a:off x="6902250" y="3951050"/>
              <a:ext cx="436525" cy="299875"/>
            </a:xfrm>
            <a:custGeom>
              <a:rect b="b" l="l" r="r" t="t"/>
              <a:pathLst>
                <a:path extrusionOk="0" h="11995" w="17461">
                  <a:moveTo>
                    <a:pt x="9758" y="2238"/>
                  </a:moveTo>
                  <a:lnTo>
                    <a:pt x="9721" y="2274"/>
                  </a:lnTo>
                  <a:lnTo>
                    <a:pt x="9648" y="2311"/>
                  </a:lnTo>
                  <a:lnTo>
                    <a:pt x="9611" y="2458"/>
                  </a:lnTo>
                  <a:lnTo>
                    <a:pt x="9648" y="2568"/>
                  </a:lnTo>
                  <a:lnTo>
                    <a:pt x="9721" y="2605"/>
                  </a:lnTo>
                  <a:lnTo>
                    <a:pt x="9758" y="2641"/>
                  </a:lnTo>
                  <a:lnTo>
                    <a:pt x="9941" y="2641"/>
                  </a:lnTo>
                  <a:lnTo>
                    <a:pt x="9978" y="2605"/>
                  </a:lnTo>
                  <a:lnTo>
                    <a:pt x="10051" y="2531"/>
                  </a:lnTo>
                  <a:lnTo>
                    <a:pt x="10051" y="2458"/>
                  </a:lnTo>
                  <a:lnTo>
                    <a:pt x="10051" y="2348"/>
                  </a:lnTo>
                  <a:lnTo>
                    <a:pt x="9978" y="2274"/>
                  </a:lnTo>
                  <a:lnTo>
                    <a:pt x="9941" y="2238"/>
                  </a:lnTo>
                  <a:close/>
                  <a:moveTo>
                    <a:pt x="9795" y="3191"/>
                  </a:moveTo>
                  <a:lnTo>
                    <a:pt x="9721" y="3265"/>
                  </a:lnTo>
                  <a:lnTo>
                    <a:pt x="9684" y="3301"/>
                  </a:lnTo>
                  <a:lnTo>
                    <a:pt x="9684" y="3375"/>
                  </a:lnTo>
                  <a:lnTo>
                    <a:pt x="9684" y="3485"/>
                  </a:lnTo>
                  <a:lnTo>
                    <a:pt x="9758" y="3522"/>
                  </a:lnTo>
                  <a:lnTo>
                    <a:pt x="9795" y="3558"/>
                  </a:lnTo>
                  <a:lnTo>
                    <a:pt x="9941" y="3558"/>
                  </a:lnTo>
                  <a:lnTo>
                    <a:pt x="9978" y="3522"/>
                  </a:lnTo>
                  <a:lnTo>
                    <a:pt x="10015" y="3485"/>
                  </a:lnTo>
                  <a:lnTo>
                    <a:pt x="10051" y="3375"/>
                  </a:lnTo>
                  <a:lnTo>
                    <a:pt x="10015" y="3301"/>
                  </a:lnTo>
                  <a:lnTo>
                    <a:pt x="9978" y="3228"/>
                  </a:lnTo>
                  <a:lnTo>
                    <a:pt x="9941" y="3191"/>
                  </a:lnTo>
                  <a:close/>
                  <a:moveTo>
                    <a:pt x="11519" y="3045"/>
                  </a:moveTo>
                  <a:lnTo>
                    <a:pt x="11409" y="3081"/>
                  </a:lnTo>
                  <a:lnTo>
                    <a:pt x="11335" y="3118"/>
                  </a:lnTo>
                  <a:lnTo>
                    <a:pt x="11298" y="3191"/>
                  </a:lnTo>
                  <a:lnTo>
                    <a:pt x="11262" y="3265"/>
                  </a:lnTo>
                  <a:lnTo>
                    <a:pt x="11262" y="3338"/>
                  </a:lnTo>
                  <a:lnTo>
                    <a:pt x="11262" y="3412"/>
                  </a:lnTo>
                  <a:lnTo>
                    <a:pt x="11298" y="3485"/>
                  </a:lnTo>
                  <a:lnTo>
                    <a:pt x="11372" y="3522"/>
                  </a:lnTo>
                  <a:lnTo>
                    <a:pt x="11445" y="3595"/>
                  </a:lnTo>
                  <a:lnTo>
                    <a:pt x="11592" y="3595"/>
                  </a:lnTo>
                  <a:lnTo>
                    <a:pt x="11665" y="3522"/>
                  </a:lnTo>
                  <a:lnTo>
                    <a:pt x="11702" y="3485"/>
                  </a:lnTo>
                  <a:lnTo>
                    <a:pt x="11739" y="3412"/>
                  </a:lnTo>
                  <a:lnTo>
                    <a:pt x="11702" y="3265"/>
                  </a:lnTo>
                  <a:lnTo>
                    <a:pt x="11702" y="3155"/>
                  </a:lnTo>
                  <a:lnTo>
                    <a:pt x="11629" y="3081"/>
                  </a:lnTo>
                  <a:lnTo>
                    <a:pt x="11519" y="3045"/>
                  </a:lnTo>
                  <a:close/>
                  <a:moveTo>
                    <a:pt x="15554" y="1541"/>
                  </a:moveTo>
                  <a:lnTo>
                    <a:pt x="15407" y="1871"/>
                  </a:lnTo>
                  <a:lnTo>
                    <a:pt x="15187" y="2164"/>
                  </a:lnTo>
                  <a:lnTo>
                    <a:pt x="14967" y="2458"/>
                  </a:lnTo>
                  <a:lnTo>
                    <a:pt x="14710" y="2715"/>
                  </a:lnTo>
                  <a:lnTo>
                    <a:pt x="14416" y="2935"/>
                  </a:lnTo>
                  <a:lnTo>
                    <a:pt x="14123" y="3155"/>
                  </a:lnTo>
                  <a:lnTo>
                    <a:pt x="13536" y="3595"/>
                  </a:lnTo>
                  <a:lnTo>
                    <a:pt x="13279" y="3265"/>
                  </a:lnTo>
                  <a:lnTo>
                    <a:pt x="12986" y="2971"/>
                  </a:lnTo>
                  <a:lnTo>
                    <a:pt x="13096" y="2935"/>
                  </a:lnTo>
                  <a:lnTo>
                    <a:pt x="13683" y="2531"/>
                  </a:lnTo>
                  <a:lnTo>
                    <a:pt x="14306" y="2164"/>
                  </a:lnTo>
                  <a:lnTo>
                    <a:pt x="14930" y="1834"/>
                  </a:lnTo>
                  <a:lnTo>
                    <a:pt x="15554" y="1541"/>
                  </a:lnTo>
                  <a:close/>
                  <a:moveTo>
                    <a:pt x="8914" y="3228"/>
                  </a:moveTo>
                  <a:lnTo>
                    <a:pt x="8841" y="3301"/>
                  </a:lnTo>
                  <a:lnTo>
                    <a:pt x="8804" y="3375"/>
                  </a:lnTo>
                  <a:lnTo>
                    <a:pt x="8804" y="3485"/>
                  </a:lnTo>
                  <a:lnTo>
                    <a:pt x="8804" y="3558"/>
                  </a:lnTo>
                  <a:lnTo>
                    <a:pt x="8877" y="3632"/>
                  </a:lnTo>
                  <a:lnTo>
                    <a:pt x="8951" y="3668"/>
                  </a:lnTo>
                  <a:lnTo>
                    <a:pt x="9098" y="3668"/>
                  </a:lnTo>
                  <a:lnTo>
                    <a:pt x="9134" y="3632"/>
                  </a:lnTo>
                  <a:lnTo>
                    <a:pt x="9208" y="3558"/>
                  </a:lnTo>
                  <a:lnTo>
                    <a:pt x="9208" y="3485"/>
                  </a:lnTo>
                  <a:lnTo>
                    <a:pt x="9208" y="3375"/>
                  </a:lnTo>
                  <a:lnTo>
                    <a:pt x="9171" y="3338"/>
                  </a:lnTo>
                  <a:lnTo>
                    <a:pt x="9134" y="3265"/>
                  </a:lnTo>
                  <a:lnTo>
                    <a:pt x="9061" y="3228"/>
                  </a:lnTo>
                  <a:close/>
                  <a:moveTo>
                    <a:pt x="16324" y="1101"/>
                  </a:moveTo>
                  <a:lnTo>
                    <a:pt x="16140" y="1541"/>
                  </a:lnTo>
                  <a:lnTo>
                    <a:pt x="15884" y="1944"/>
                  </a:lnTo>
                  <a:lnTo>
                    <a:pt x="15590" y="2348"/>
                  </a:lnTo>
                  <a:lnTo>
                    <a:pt x="15297" y="2751"/>
                  </a:lnTo>
                  <a:lnTo>
                    <a:pt x="14967" y="3081"/>
                  </a:lnTo>
                  <a:lnTo>
                    <a:pt x="14600" y="3412"/>
                  </a:lnTo>
                  <a:lnTo>
                    <a:pt x="13829" y="4072"/>
                  </a:lnTo>
                  <a:lnTo>
                    <a:pt x="13756" y="3925"/>
                  </a:lnTo>
                  <a:lnTo>
                    <a:pt x="13976" y="3778"/>
                  </a:lnTo>
                  <a:lnTo>
                    <a:pt x="14343" y="3558"/>
                  </a:lnTo>
                  <a:lnTo>
                    <a:pt x="14673" y="3301"/>
                  </a:lnTo>
                  <a:lnTo>
                    <a:pt x="15003" y="3008"/>
                  </a:lnTo>
                  <a:lnTo>
                    <a:pt x="15297" y="2715"/>
                  </a:lnTo>
                  <a:lnTo>
                    <a:pt x="15554" y="2384"/>
                  </a:lnTo>
                  <a:lnTo>
                    <a:pt x="15774" y="2018"/>
                  </a:lnTo>
                  <a:lnTo>
                    <a:pt x="15957" y="1651"/>
                  </a:lnTo>
                  <a:lnTo>
                    <a:pt x="16104" y="1211"/>
                  </a:lnTo>
                  <a:lnTo>
                    <a:pt x="16104" y="1137"/>
                  </a:lnTo>
                  <a:lnTo>
                    <a:pt x="16324" y="1101"/>
                  </a:lnTo>
                  <a:close/>
                  <a:moveTo>
                    <a:pt x="10528" y="3962"/>
                  </a:moveTo>
                  <a:lnTo>
                    <a:pt x="10455" y="3998"/>
                  </a:lnTo>
                  <a:lnTo>
                    <a:pt x="10381" y="4072"/>
                  </a:lnTo>
                  <a:lnTo>
                    <a:pt x="10381" y="4108"/>
                  </a:lnTo>
                  <a:lnTo>
                    <a:pt x="10345" y="4219"/>
                  </a:lnTo>
                  <a:lnTo>
                    <a:pt x="10381" y="4329"/>
                  </a:lnTo>
                  <a:lnTo>
                    <a:pt x="10455" y="4402"/>
                  </a:lnTo>
                  <a:lnTo>
                    <a:pt x="10491" y="4439"/>
                  </a:lnTo>
                  <a:lnTo>
                    <a:pt x="10638" y="4439"/>
                  </a:lnTo>
                  <a:lnTo>
                    <a:pt x="10748" y="4365"/>
                  </a:lnTo>
                  <a:lnTo>
                    <a:pt x="10785" y="4292"/>
                  </a:lnTo>
                  <a:lnTo>
                    <a:pt x="10822" y="4219"/>
                  </a:lnTo>
                  <a:lnTo>
                    <a:pt x="10785" y="4108"/>
                  </a:lnTo>
                  <a:lnTo>
                    <a:pt x="10748" y="4072"/>
                  </a:lnTo>
                  <a:lnTo>
                    <a:pt x="10712" y="3998"/>
                  </a:lnTo>
                  <a:lnTo>
                    <a:pt x="10675" y="3962"/>
                  </a:lnTo>
                  <a:close/>
                  <a:moveTo>
                    <a:pt x="16434" y="477"/>
                  </a:moveTo>
                  <a:lnTo>
                    <a:pt x="16617" y="514"/>
                  </a:lnTo>
                  <a:lnTo>
                    <a:pt x="16764" y="587"/>
                  </a:lnTo>
                  <a:lnTo>
                    <a:pt x="16837" y="734"/>
                  </a:lnTo>
                  <a:lnTo>
                    <a:pt x="16911" y="880"/>
                  </a:lnTo>
                  <a:lnTo>
                    <a:pt x="16947" y="1064"/>
                  </a:lnTo>
                  <a:lnTo>
                    <a:pt x="16947" y="1247"/>
                  </a:lnTo>
                  <a:lnTo>
                    <a:pt x="16911" y="1541"/>
                  </a:lnTo>
                  <a:lnTo>
                    <a:pt x="16764" y="1871"/>
                  </a:lnTo>
                  <a:lnTo>
                    <a:pt x="16544" y="2128"/>
                  </a:lnTo>
                  <a:lnTo>
                    <a:pt x="16104" y="2641"/>
                  </a:lnTo>
                  <a:lnTo>
                    <a:pt x="15077" y="3668"/>
                  </a:lnTo>
                  <a:lnTo>
                    <a:pt x="14086" y="4549"/>
                  </a:lnTo>
                  <a:lnTo>
                    <a:pt x="14013" y="4402"/>
                  </a:lnTo>
                  <a:lnTo>
                    <a:pt x="14123" y="4329"/>
                  </a:lnTo>
                  <a:lnTo>
                    <a:pt x="14967" y="3632"/>
                  </a:lnTo>
                  <a:lnTo>
                    <a:pt x="15370" y="3228"/>
                  </a:lnTo>
                  <a:lnTo>
                    <a:pt x="15737" y="2825"/>
                  </a:lnTo>
                  <a:lnTo>
                    <a:pt x="16067" y="2384"/>
                  </a:lnTo>
                  <a:lnTo>
                    <a:pt x="16361" y="1908"/>
                  </a:lnTo>
                  <a:lnTo>
                    <a:pt x="16617" y="1431"/>
                  </a:lnTo>
                  <a:lnTo>
                    <a:pt x="16764" y="880"/>
                  </a:lnTo>
                  <a:lnTo>
                    <a:pt x="16764" y="770"/>
                  </a:lnTo>
                  <a:lnTo>
                    <a:pt x="16727" y="697"/>
                  </a:lnTo>
                  <a:lnTo>
                    <a:pt x="16654" y="660"/>
                  </a:lnTo>
                  <a:lnTo>
                    <a:pt x="16544" y="660"/>
                  </a:lnTo>
                  <a:lnTo>
                    <a:pt x="15920" y="770"/>
                  </a:lnTo>
                  <a:lnTo>
                    <a:pt x="15333" y="954"/>
                  </a:lnTo>
                  <a:lnTo>
                    <a:pt x="15333" y="954"/>
                  </a:lnTo>
                  <a:lnTo>
                    <a:pt x="15590" y="807"/>
                  </a:lnTo>
                  <a:lnTo>
                    <a:pt x="15884" y="660"/>
                  </a:lnTo>
                  <a:lnTo>
                    <a:pt x="16177" y="550"/>
                  </a:lnTo>
                  <a:lnTo>
                    <a:pt x="16434" y="477"/>
                  </a:lnTo>
                  <a:close/>
                  <a:moveTo>
                    <a:pt x="9354" y="4182"/>
                  </a:moveTo>
                  <a:lnTo>
                    <a:pt x="9208" y="4255"/>
                  </a:lnTo>
                  <a:lnTo>
                    <a:pt x="9134" y="4365"/>
                  </a:lnTo>
                  <a:lnTo>
                    <a:pt x="9134" y="4439"/>
                  </a:lnTo>
                  <a:lnTo>
                    <a:pt x="9171" y="4512"/>
                  </a:lnTo>
                  <a:lnTo>
                    <a:pt x="9208" y="4585"/>
                  </a:lnTo>
                  <a:lnTo>
                    <a:pt x="9281" y="4622"/>
                  </a:lnTo>
                  <a:lnTo>
                    <a:pt x="9428" y="4622"/>
                  </a:lnTo>
                  <a:lnTo>
                    <a:pt x="9538" y="4585"/>
                  </a:lnTo>
                  <a:lnTo>
                    <a:pt x="9611" y="4475"/>
                  </a:lnTo>
                  <a:lnTo>
                    <a:pt x="9648" y="4402"/>
                  </a:lnTo>
                  <a:lnTo>
                    <a:pt x="9648" y="4292"/>
                  </a:lnTo>
                  <a:lnTo>
                    <a:pt x="9611" y="4255"/>
                  </a:lnTo>
                  <a:lnTo>
                    <a:pt x="9538" y="4182"/>
                  </a:lnTo>
                  <a:close/>
                  <a:moveTo>
                    <a:pt x="13243" y="6566"/>
                  </a:moveTo>
                  <a:lnTo>
                    <a:pt x="13169" y="6639"/>
                  </a:lnTo>
                  <a:lnTo>
                    <a:pt x="13133" y="6713"/>
                  </a:lnTo>
                  <a:lnTo>
                    <a:pt x="13133" y="6860"/>
                  </a:lnTo>
                  <a:lnTo>
                    <a:pt x="13133" y="6933"/>
                  </a:lnTo>
                  <a:lnTo>
                    <a:pt x="13206" y="6970"/>
                  </a:lnTo>
                  <a:lnTo>
                    <a:pt x="13316" y="7006"/>
                  </a:lnTo>
                  <a:lnTo>
                    <a:pt x="13463" y="6970"/>
                  </a:lnTo>
                  <a:lnTo>
                    <a:pt x="13536" y="6933"/>
                  </a:lnTo>
                  <a:lnTo>
                    <a:pt x="13536" y="6860"/>
                  </a:lnTo>
                  <a:lnTo>
                    <a:pt x="13573" y="6750"/>
                  </a:lnTo>
                  <a:lnTo>
                    <a:pt x="13536" y="6676"/>
                  </a:lnTo>
                  <a:lnTo>
                    <a:pt x="13463" y="6603"/>
                  </a:lnTo>
                  <a:lnTo>
                    <a:pt x="13316" y="6566"/>
                  </a:lnTo>
                  <a:close/>
                  <a:moveTo>
                    <a:pt x="12216" y="7300"/>
                  </a:moveTo>
                  <a:lnTo>
                    <a:pt x="12105" y="7336"/>
                  </a:lnTo>
                  <a:lnTo>
                    <a:pt x="12032" y="7410"/>
                  </a:lnTo>
                  <a:lnTo>
                    <a:pt x="11995" y="7520"/>
                  </a:lnTo>
                  <a:lnTo>
                    <a:pt x="11995" y="7630"/>
                  </a:lnTo>
                  <a:lnTo>
                    <a:pt x="12032" y="7703"/>
                  </a:lnTo>
                  <a:lnTo>
                    <a:pt x="12105" y="7777"/>
                  </a:lnTo>
                  <a:lnTo>
                    <a:pt x="12216" y="7777"/>
                  </a:lnTo>
                  <a:lnTo>
                    <a:pt x="12289" y="7740"/>
                  </a:lnTo>
                  <a:lnTo>
                    <a:pt x="12362" y="7703"/>
                  </a:lnTo>
                  <a:lnTo>
                    <a:pt x="12436" y="7630"/>
                  </a:lnTo>
                  <a:lnTo>
                    <a:pt x="12436" y="7520"/>
                  </a:lnTo>
                  <a:lnTo>
                    <a:pt x="12436" y="7410"/>
                  </a:lnTo>
                  <a:lnTo>
                    <a:pt x="12326" y="7336"/>
                  </a:lnTo>
                  <a:lnTo>
                    <a:pt x="12216" y="7300"/>
                  </a:lnTo>
                  <a:close/>
                  <a:moveTo>
                    <a:pt x="12729" y="8033"/>
                  </a:moveTo>
                  <a:lnTo>
                    <a:pt x="12656" y="8107"/>
                  </a:lnTo>
                  <a:lnTo>
                    <a:pt x="12656" y="8143"/>
                  </a:lnTo>
                  <a:lnTo>
                    <a:pt x="12619" y="8253"/>
                  </a:lnTo>
                  <a:lnTo>
                    <a:pt x="12619" y="8400"/>
                  </a:lnTo>
                  <a:lnTo>
                    <a:pt x="12656" y="8437"/>
                  </a:lnTo>
                  <a:lnTo>
                    <a:pt x="12692" y="8474"/>
                  </a:lnTo>
                  <a:lnTo>
                    <a:pt x="12729" y="8474"/>
                  </a:lnTo>
                  <a:lnTo>
                    <a:pt x="12802" y="8510"/>
                  </a:lnTo>
                  <a:lnTo>
                    <a:pt x="12912" y="8474"/>
                  </a:lnTo>
                  <a:lnTo>
                    <a:pt x="12986" y="8437"/>
                  </a:lnTo>
                  <a:lnTo>
                    <a:pt x="13022" y="8400"/>
                  </a:lnTo>
                  <a:lnTo>
                    <a:pt x="13022" y="8253"/>
                  </a:lnTo>
                  <a:lnTo>
                    <a:pt x="13022" y="8180"/>
                  </a:lnTo>
                  <a:lnTo>
                    <a:pt x="12949" y="8107"/>
                  </a:lnTo>
                  <a:lnTo>
                    <a:pt x="12912" y="8033"/>
                  </a:lnTo>
                  <a:close/>
                  <a:moveTo>
                    <a:pt x="10051" y="2128"/>
                  </a:moveTo>
                  <a:lnTo>
                    <a:pt x="10455" y="2164"/>
                  </a:lnTo>
                  <a:lnTo>
                    <a:pt x="10858" y="2238"/>
                  </a:lnTo>
                  <a:lnTo>
                    <a:pt x="11262" y="2348"/>
                  </a:lnTo>
                  <a:lnTo>
                    <a:pt x="11225" y="2458"/>
                  </a:lnTo>
                  <a:lnTo>
                    <a:pt x="11262" y="2568"/>
                  </a:lnTo>
                  <a:lnTo>
                    <a:pt x="11335" y="2641"/>
                  </a:lnTo>
                  <a:lnTo>
                    <a:pt x="11445" y="2715"/>
                  </a:lnTo>
                  <a:lnTo>
                    <a:pt x="11629" y="2715"/>
                  </a:lnTo>
                  <a:lnTo>
                    <a:pt x="11775" y="2788"/>
                  </a:lnTo>
                  <a:lnTo>
                    <a:pt x="12105" y="2935"/>
                  </a:lnTo>
                  <a:lnTo>
                    <a:pt x="12179" y="2971"/>
                  </a:lnTo>
                  <a:lnTo>
                    <a:pt x="12252" y="3008"/>
                  </a:lnTo>
                  <a:lnTo>
                    <a:pt x="12472" y="3191"/>
                  </a:lnTo>
                  <a:lnTo>
                    <a:pt x="12692" y="3412"/>
                  </a:lnTo>
                  <a:lnTo>
                    <a:pt x="13096" y="3852"/>
                  </a:lnTo>
                  <a:lnTo>
                    <a:pt x="11482" y="4842"/>
                  </a:lnTo>
                  <a:lnTo>
                    <a:pt x="9868" y="5796"/>
                  </a:lnTo>
                  <a:lnTo>
                    <a:pt x="6090" y="8070"/>
                  </a:lnTo>
                  <a:lnTo>
                    <a:pt x="5209" y="8620"/>
                  </a:lnTo>
                  <a:lnTo>
                    <a:pt x="5356" y="8327"/>
                  </a:lnTo>
                  <a:lnTo>
                    <a:pt x="5649" y="7960"/>
                  </a:lnTo>
                  <a:lnTo>
                    <a:pt x="5943" y="7557"/>
                  </a:lnTo>
                  <a:lnTo>
                    <a:pt x="5906" y="7483"/>
                  </a:lnTo>
                  <a:lnTo>
                    <a:pt x="5870" y="7483"/>
                  </a:lnTo>
                  <a:lnTo>
                    <a:pt x="5686" y="7593"/>
                  </a:lnTo>
                  <a:lnTo>
                    <a:pt x="5539" y="7740"/>
                  </a:lnTo>
                  <a:lnTo>
                    <a:pt x="5209" y="8070"/>
                  </a:lnTo>
                  <a:lnTo>
                    <a:pt x="4989" y="8437"/>
                  </a:lnTo>
                  <a:lnTo>
                    <a:pt x="4769" y="8840"/>
                  </a:lnTo>
                  <a:lnTo>
                    <a:pt x="4732" y="8877"/>
                  </a:lnTo>
                  <a:lnTo>
                    <a:pt x="4622" y="8584"/>
                  </a:lnTo>
                  <a:lnTo>
                    <a:pt x="4916" y="8107"/>
                  </a:lnTo>
                  <a:lnTo>
                    <a:pt x="5283" y="7630"/>
                  </a:lnTo>
                  <a:lnTo>
                    <a:pt x="5649" y="7190"/>
                  </a:lnTo>
                  <a:lnTo>
                    <a:pt x="6016" y="6786"/>
                  </a:lnTo>
                  <a:lnTo>
                    <a:pt x="6016" y="6750"/>
                  </a:lnTo>
                  <a:lnTo>
                    <a:pt x="6016" y="6713"/>
                  </a:lnTo>
                  <a:lnTo>
                    <a:pt x="5943" y="6713"/>
                  </a:lnTo>
                  <a:lnTo>
                    <a:pt x="5539" y="7043"/>
                  </a:lnTo>
                  <a:lnTo>
                    <a:pt x="5173" y="7410"/>
                  </a:lnTo>
                  <a:lnTo>
                    <a:pt x="4842" y="7777"/>
                  </a:lnTo>
                  <a:lnTo>
                    <a:pt x="4512" y="8180"/>
                  </a:lnTo>
                  <a:lnTo>
                    <a:pt x="4476" y="7923"/>
                  </a:lnTo>
                  <a:lnTo>
                    <a:pt x="4439" y="7667"/>
                  </a:lnTo>
                  <a:lnTo>
                    <a:pt x="4659" y="7336"/>
                  </a:lnTo>
                  <a:lnTo>
                    <a:pt x="4879" y="7080"/>
                  </a:lnTo>
                  <a:lnTo>
                    <a:pt x="5686" y="6016"/>
                  </a:lnTo>
                  <a:lnTo>
                    <a:pt x="5723" y="5943"/>
                  </a:lnTo>
                  <a:lnTo>
                    <a:pt x="5686" y="5906"/>
                  </a:lnTo>
                  <a:lnTo>
                    <a:pt x="5576" y="5906"/>
                  </a:lnTo>
                  <a:lnTo>
                    <a:pt x="5283" y="6199"/>
                  </a:lnTo>
                  <a:lnTo>
                    <a:pt x="4953" y="6529"/>
                  </a:lnTo>
                  <a:lnTo>
                    <a:pt x="4402" y="7153"/>
                  </a:lnTo>
                  <a:lnTo>
                    <a:pt x="4402" y="6529"/>
                  </a:lnTo>
                  <a:lnTo>
                    <a:pt x="4622" y="6199"/>
                  </a:lnTo>
                  <a:lnTo>
                    <a:pt x="4953" y="5759"/>
                  </a:lnTo>
                  <a:lnTo>
                    <a:pt x="5136" y="5502"/>
                  </a:lnTo>
                  <a:lnTo>
                    <a:pt x="5246" y="5392"/>
                  </a:lnTo>
                  <a:lnTo>
                    <a:pt x="5393" y="5319"/>
                  </a:lnTo>
                  <a:lnTo>
                    <a:pt x="5429" y="5319"/>
                  </a:lnTo>
                  <a:lnTo>
                    <a:pt x="5429" y="5282"/>
                  </a:lnTo>
                  <a:lnTo>
                    <a:pt x="5393" y="5246"/>
                  </a:lnTo>
                  <a:lnTo>
                    <a:pt x="5393" y="5209"/>
                  </a:lnTo>
                  <a:lnTo>
                    <a:pt x="5173" y="5209"/>
                  </a:lnTo>
                  <a:lnTo>
                    <a:pt x="5063" y="5282"/>
                  </a:lnTo>
                  <a:lnTo>
                    <a:pt x="4953" y="5356"/>
                  </a:lnTo>
                  <a:lnTo>
                    <a:pt x="4769" y="5539"/>
                  </a:lnTo>
                  <a:lnTo>
                    <a:pt x="4622" y="5722"/>
                  </a:lnTo>
                  <a:lnTo>
                    <a:pt x="4476" y="5869"/>
                  </a:lnTo>
                  <a:lnTo>
                    <a:pt x="4586" y="5466"/>
                  </a:lnTo>
                  <a:lnTo>
                    <a:pt x="4732" y="5062"/>
                  </a:lnTo>
                  <a:lnTo>
                    <a:pt x="4879" y="4842"/>
                  </a:lnTo>
                  <a:lnTo>
                    <a:pt x="5026" y="4622"/>
                  </a:lnTo>
                  <a:lnTo>
                    <a:pt x="5209" y="4402"/>
                  </a:lnTo>
                  <a:lnTo>
                    <a:pt x="5393" y="4219"/>
                  </a:lnTo>
                  <a:lnTo>
                    <a:pt x="5796" y="3852"/>
                  </a:lnTo>
                  <a:lnTo>
                    <a:pt x="6236" y="3522"/>
                  </a:lnTo>
                  <a:lnTo>
                    <a:pt x="6677" y="3228"/>
                  </a:lnTo>
                  <a:lnTo>
                    <a:pt x="7117" y="2935"/>
                  </a:lnTo>
                  <a:lnTo>
                    <a:pt x="7594" y="2715"/>
                  </a:lnTo>
                  <a:lnTo>
                    <a:pt x="8070" y="2494"/>
                  </a:lnTo>
                  <a:lnTo>
                    <a:pt x="8474" y="2348"/>
                  </a:lnTo>
                  <a:lnTo>
                    <a:pt x="8841" y="2238"/>
                  </a:lnTo>
                  <a:lnTo>
                    <a:pt x="9244" y="2164"/>
                  </a:lnTo>
                  <a:lnTo>
                    <a:pt x="9648" y="2128"/>
                  </a:lnTo>
                  <a:close/>
                  <a:moveTo>
                    <a:pt x="13316" y="4219"/>
                  </a:moveTo>
                  <a:lnTo>
                    <a:pt x="13426" y="4365"/>
                  </a:lnTo>
                  <a:lnTo>
                    <a:pt x="12582" y="5026"/>
                  </a:lnTo>
                  <a:lnTo>
                    <a:pt x="11702" y="5649"/>
                  </a:lnTo>
                  <a:lnTo>
                    <a:pt x="10785" y="6273"/>
                  </a:lnTo>
                  <a:lnTo>
                    <a:pt x="9868" y="6860"/>
                  </a:lnTo>
                  <a:lnTo>
                    <a:pt x="8877" y="7446"/>
                  </a:lnTo>
                  <a:lnTo>
                    <a:pt x="7887" y="8033"/>
                  </a:lnTo>
                  <a:lnTo>
                    <a:pt x="6860" y="8584"/>
                  </a:lnTo>
                  <a:lnTo>
                    <a:pt x="5796" y="9097"/>
                  </a:lnTo>
                  <a:lnTo>
                    <a:pt x="4989" y="9464"/>
                  </a:lnTo>
                  <a:lnTo>
                    <a:pt x="4916" y="9317"/>
                  </a:lnTo>
                  <a:lnTo>
                    <a:pt x="4953" y="9207"/>
                  </a:lnTo>
                  <a:lnTo>
                    <a:pt x="6053" y="8584"/>
                  </a:lnTo>
                  <a:lnTo>
                    <a:pt x="10198" y="6089"/>
                  </a:lnTo>
                  <a:lnTo>
                    <a:pt x="11775" y="5136"/>
                  </a:lnTo>
                  <a:lnTo>
                    <a:pt x="13316" y="4219"/>
                  </a:lnTo>
                  <a:close/>
                  <a:moveTo>
                    <a:pt x="3962" y="7960"/>
                  </a:moveTo>
                  <a:lnTo>
                    <a:pt x="3999" y="8070"/>
                  </a:lnTo>
                  <a:lnTo>
                    <a:pt x="3999" y="8107"/>
                  </a:lnTo>
                  <a:lnTo>
                    <a:pt x="4146" y="8694"/>
                  </a:lnTo>
                  <a:lnTo>
                    <a:pt x="3962" y="9024"/>
                  </a:lnTo>
                  <a:lnTo>
                    <a:pt x="3925" y="9097"/>
                  </a:lnTo>
                  <a:lnTo>
                    <a:pt x="3925" y="9134"/>
                  </a:lnTo>
                  <a:lnTo>
                    <a:pt x="3999" y="9244"/>
                  </a:lnTo>
                  <a:lnTo>
                    <a:pt x="3339" y="9501"/>
                  </a:lnTo>
                  <a:lnTo>
                    <a:pt x="3008" y="9611"/>
                  </a:lnTo>
                  <a:lnTo>
                    <a:pt x="2642" y="9684"/>
                  </a:lnTo>
                  <a:lnTo>
                    <a:pt x="2898" y="9171"/>
                  </a:lnTo>
                  <a:lnTo>
                    <a:pt x="3229" y="8694"/>
                  </a:lnTo>
                  <a:lnTo>
                    <a:pt x="3559" y="8327"/>
                  </a:lnTo>
                  <a:lnTo>
                    <a:pt x="3962" y="7960"/>
                  </a:lnTo>
                  <a:close/>
                  <a:moveTo>
                    <a:pt x="13609" y="4732"/>
                  </a:moveTo>
                  <a:lnTo>
                    <a:pt x="13683" y="4915"/>
                  </a:lnTo>
                  <a:lnTo>
                    <a:pt x="12986" y="5502"/>
                  </a:lnTo>
                  <a:lnTo>
                    <a:pt x="12105" y="6199"/>
                  </a:lnTo>
                  <a:lnTo>
                    <a:pt x="11225" y="6823"/>
                  </a:lnTo>
                  <a:lnTo>
                    <a:pt x="10308" y="7446"/>
                  </a:lnTo>
                  <a:lnTo>
                    <a:pt x="9354" y="8033"/>
                  </a:lnTo>
                  <a:lnTo>
                    <a:pt x="8401" y="8584"/>
                  </a:lnTo>
                  <a:lnTo>
                    <a:pt x="7447" y="9097"/>
                  </a:lnTo>
                  <a:lnTo>
                    <a:pt x="6456" y="9574"/>
                  </a:lnTo>
                  <a:lnTo>
                    <a:pt x="5429" y="10014"/>
                  </a:lnTo>
                  <a:lnTo>
                    <a:pt x="5246" y="9794"/>
                  </a:lnTo>
                  <a:lnTo>
                    <a:pt x="5466" y="9684"/>
                  </a:lnTo>
                  <a:lnTo>
                    <a:pt x="6603" y="9134"/>
                  </a:lnTo>
                  <a:lnTo>
                    <a:pt x="7740" y="8547"/>
                  </a:lnTo>
                  <a:lnTo>
                    <a:pt x="8877" y="7923"/>
                  </a:lnTo>
                  <a:lnTo>
                    <a:pt x="9978" y="7263"/>
                  </a:lnTo>
                  <a:lnTo>
                    <a:pt x="10895" y="6676"/>
                  </a:lnTo>
                  <a:lnTo>
                    <a:pt x="11812" y="6053"/>
                  </a:lnTo>
                  <a:lnTo>
                    <a:pt x="12729" y="5392"/>
                  </a:lnTo>
                  <a:lnTo>
                    <a:pt x="13609" y="4732"/>
                  </a:lnTo>
                  <a:close/>
                  <a:moveTo>
                    <a:pt x="11995" y="9721"/>
                  </a:moveTo>
                  <a:lnTo>
                    <a:pt x="12472" y="9831"/>
                  </a:lnTo>
                  <a:lnTo>
                    <a:pt x="12436" y="9867"/>
                  </a:lnTo>
                  <a:lnTo>
                    <a:pt x="12032" y="10271"/>
                  </a:lnTo>
                  <a:lnTo>
                    <a:pt x="12032" y="10198"/>
                  </a:lnTo>
                  <a:lnTo>
                    <a:pt x="11995" y="9721"/>
                  </a:lnTo>
                  <a:close/>
                  <a:moveTo>
                    <a:pt x="2715" y="8804"/>
                  </a:moveTo>
                  <a:lnTo>
                    <a:pt x="2422" y="9317"/>
                  </a:lnTo>
                  <a:lnTo>
                    <a:pt x="2165" y="9867"/>
                  </a:lnTo>
                  <a:lnTo>
                    <a:pt x="2165" y="9941"/>
                  </a:lnTo>
                  <a:lnTo>
                    <a:pt x="2201" y="10051"/>
                  </a:lnTo>
                  <a:lnTo>
                    <a:pt x="2275" y="10088"/>
                  </a:lnTo>
                  <a:lnTo>
                    <a:pt x="2348" y="10124"/>
                  </a:lnTo>
                  <a:lnTo>
                    <a:pt x="2898" y="10014"/>
                  </a:lnTo>
                  <a:lnTo>
                    <a:pt x="3449" y="9867"/>
                  </a:lnTo>
                  <a:lnTo>
                    <a:pt x="3925" y="9684"/>
                  </a:lnTo>
                  <a:lnTo>
                    <a:pt x="4439" y="9464"/>
                  </a:lnTo>
                  <a:lnTo>
                    <a:pt x="4549" y="9684"/>
                  </a:lnTo>
                  <a:lnTo>
                    <a:pt x="3559" y="10124"/>
                  </a:lnTo>
                  <a:lnTo>
                    <a:pt x="3082" y="10308"/>
                  </a:lnTo>
                  <a:lnTo>
                    <a:pt x="2568" y="10528"/>
                  </a:lnTo>
                  <a:lnTo>
                    <a:pt x="2275" y="10638"/>
                  </a:lnTo>
                  <a:lnTo>
                    <a:pt x="2018" y="10674"/>
                  </a:lnTo>
                  <a:lnTo>
                    <a:pt x="1761" y="10711"/>
                  </a:lnTo>
                  <a:lnTo>
                    <a:pt x="1468" y="10711"/>
                  </a:lnTo>
                  <a:lnTo>
                    <a:pt x="2091" y="9794"/>
                  </a:lnTo>
                  <a:lnTo>
                    <a:pt x="2348" y="9317"/>
                  </a:lnTo>
                  <a:lnTo>
                    <a:pt x="2642" y="8877"/>
                  </a:lnTo>
                  <a:lnTo>
                    <a:pt x="2715" y="8804"/>
                  </a:lnTo>
                  <a:close/>
                  <a:moveTo>
                    <a:pt x="13829" y="5429"/>
                  </a:moveTo>
                  <a:lnTo>
                    <a:pt x="13940" y="5943"/>
                  </a:lnTo>
                  <a:lnTo>
                    <a:pt x="13940" y="6456"/>
                  </a:lnTo>
                  <a:lnTo>
                    <a:pt x="13940" y="6896"/>
                  </a:lnTo>
                  <a:lnTo>
                    <a:pt x="13866" y="7336"/>
                  </a:lnTo>
                  <a:lnTo>
                    <a:pt x="13756" y="7740"/>
                  </a:lnTo>
                  <a:lnTo>
                    <a:pt x="13609" y="8143"/>
                  </a:lnTo>
                  <a:lnTo>
                    <a:pt x="13426" y="8547"/>
                  </a:lnTo>
                  <a:lnTo>
                    <a:pt x="13206" y="8914"/>
                  </a:lnTo>
                  <a:lnTo>
                    <a:pt x="12949" y="9281"/>
                  </a:lnTo>
                  <a:lnTo>
                    <a:pt x="12656" y="9647"/>
                  </a:lnTo>
                  <a:lnTo>
                    <a:pt x="12289" y="9611"/>
                  </a:lnTo>
                  <a:lnTo>
                    <a:pt x="11922" y="9537"/>
                  </a:lnTo>
                  <a:lnTo>
                    <a:pt x="11849" y="9574"/>
                  </a:lnTo>
                  <a:lnTo>
                    <a:pt x="11812" y="9574"/>
                  </a:lnTo>
                  <a:lnTo>
                    <a:pt x="11775" y="9647"/>
                  </a:lnTo>
                  <a:lnTo>
                    <a:pt x="11702" y="10418"/>
                  </a:lnTo>
                  <a:lnTo>
                    <a:pt x="11702" y="10491"/>
                  </a:lnTo>
                  <a:lnTo>
                    <a:pt x="11409" y="10711"/>
                  </a:lnTo>
                  <a:lnTo>
                    <a:pt x="11188" y="10821"/>
                  </a:lnTo>
                  <a:lnTo>
                    <a:pt x="11152" y="10858"/>
                  </a:lnTo>
                  <a:lnTo>
                    <a:pt x="11042" y="10931"/>
                  </a:lnTo>
                  <a:lnTo>
                    <a:pt x="11042" y="10564"/>
                  </a:lnTo>
                  <a:lnTo>
                    <a:pt x="11115" y="10198"/>
                  </a:lnTo>
                  <a:lnTo>
                    <a:pt x="11188" y="9867"/>
                  </a:lnTo>
                  <a:lnTo>
                    <a:pt x="11298" y="9501"/>
                  </a:lnTo>
                  <a:lnTo>
                    <a:pt x="11298" y="9464"/>
                  </a:lnTo>
                  <a:lnTo>
                    <a:pt x="11262" y="9427"/>
                  </a:lnTo>
                  <a:lnTo>
                    <a:pt x="11225" y="9427"/>
                  </a:lnTo>
                  <a:lnTo>
                    <a:pt x="11188" y="9464"/>
                  </a:lnTo>
                  <a:lnTo>
                    <a:pt x="11078" y="9647"/>
                  </a:lnTo>
                  <a:lnTo>
                    <a:pt x="10968" y="9831"/>
                  </a:lnTo>
                  <a:lnTo>
                    <a:pt x="10785" y="10234"/>
                  </a:lnTo>
                  <a:lnTo>
                    <a:pt x="10712" y="10638"/>
                  </a:lnTo>
                  <a:lnTo>
                    <a:pt x="10712" y="11078"/>
                  </a:lnTo>
                  <a:lnTo>
                    <a:pt x="10271" y="11261"/>
                  </a:lnTo>
                  <a:lnTo>
                    <a:pt x="9831" y="11371"/>
                  </a:lnTo>
                  <a:lnTo>
                    <a:pt x="9868" y="11005"/>
                  </a:lnTo>
                  <a:lnTo>
                    <a:pt x="9978" y="10638"/>
                  </a:lnTo>
                  <a:lnTo>
                    <a:pt x="10051" y="10344"/>
                  </a:lnTo>
                  <a:lnTo>
                    <a:pt x="10161" y="10088"/>
                  </a:lnTo>
                  <a:lnTo>
                    <a:pt x="10418" y="9574"/>
                  </a:lnTo>
                  <a:lnTo>
                    <a:pt x="10418" y="9537"/>
                  </a:lnTo>
                  <a:lnTo>
                    <a:pt x="10381" y="9501"/>
                  </a:lnTo>
                  <a:lnTo>
                    <a:pt x="10345" y="9501"/>
                  </a:lnTo>
                  <a:lnTo>
                    <a:pt x="10345" y="9537"/>
                  </a:lnTo>
                  <a:lnTo>
                    <a:pt x="10015" y="9941"/>
                  </a:lnTo>
                  <a:lnTo>
                    <a:pt x="9758" y="10418"/>
                  </a:lnTo>
                  <a:lnTo>
                    <a:pt x="9538" y="10895"/>
                  </a:lnTo>
                  <a:lnTo>
                    <a:pt x="9501" y="11151"/>
                  </a:lnTo>
                  <a:lnTo>
                    <a:pt x="9428" y="11408"/>
                  </a:lnTo>
                  <a:lnTo>
                    <a:pt x="8951" y="11408"/>
                  </a:lnTo>
                  <a:lnTo>
                    <a:pt x="8951" y="11261"/>
                  </a:lnTo>
                  <a:lnTo>
                    <a:pt x="8914" y="11225"/>
                  </a:lnTo>
                  <a:lnTo>
                    <a:pt x="8877" y="11188"/>
                  </a:lnTo>
                  <a:lnTo>
                    <a:pt x="8841" y="11188"/>
                  </a:lnTo>
                  <a:lnTo>
                    <a:pt x="8804" y="11225"/>
                  </a:lnTo>
                  <a:lnTo>
                    <a:pt x="8731" y="11298"/>
                  </a:lnTo>
                  <a:lnTo>
                    <a:pt x="9171" y="10454"/>
                  </a:lnTo>
                  <a:lnTo>
                    <a:pt x="9391" y="10051"/>
                  </a:lnTo>
                  <a:lnTo>
                    <a:pt x="9684" y="9647"/>
                  </a:lnTo>
                  <a:lnTo>
                    <a:pt x="9684" y="9611"/>
                  </a:lnTo>
                  <a:lnTo>
                    <a:pt x="9648" y="9611"/>
                  </a:lnTo>
                  <a:lnTo>
                    <a:pt x="9648" y="9574"/>
                  </a:lnTo>
                  <a:lnTo>
                    <a:pt x="9611" y="9611"/>
                  </a:lnTo>
                  <a:lnTo>
                    <a:pt x="9244" y="10014"/>
                  </a:lnTo>
                  <a:lnTo>
                    <a:pt x="8914" y="10418"/>
                  </a:lnTo>
                  <a:lnTo>
                    <a:pt x="8621" y="10858"/>
                  </a:lnTo>
                  <a:lnTo>
                    <a:pt x="8327" y="11335"/>
                  </a:lnTo>
                  <a:lnTo>
                    <a:pt x="7960" y="11225"/>
                  </a:lnTo>
                  <a:lnTo>
                    <a:pt x="7997" y="11188"/>
                  </a:lnTo>
                  <a:lnTo>
                    <a:pt x="7997" y="11151"/>
                  </a:lnTo>
                  <a:lnTo>
                    <a:pt x="7960" y="11115"/>
                  </a:lnTo>
                  <a:lnTo>
                    <a:pt x="7960" y="11078"/>
                  </a:lnTo>
                  <a:lnTo>
                    <a:pt x="7924" y="10968"/>
                  </a:lnTo>
                  <a:lnTo>
                    <a:pt x="7960" y="10858"/>
                  </a:lnTo>
                  <a:lnTo>
                    <a:pt x="8034" y="10601"/>
                  </a:lnTo>
                  <a:lnTo>
                    <a:pt x="8181" y="10308"/>
                  </a:lnTo>
                  <a:lnTo>
                    <a:pt x="8474" y="9831"/>
                  </a:lnTo>
                  <a:lnTo>
                    <a:pt x="8767" y="9427"/>
                  </a:lnTo>
                  <a:lnTo>
                    <a:pt x="8804" y="9391"/>
                  </a:lnTo>
                  <a:lnTo>
                    <a:pt x="8767" y="9317"/>
                  </a:lnTo>
                  <a:lnTo>
                    <a:pt x="8694" y="9317"/>
                  </a:lnTo>
                  <a:lnTo>
                    <a:pt x="8364" y="9537"/>
                  </a:lnTo>
                  <a:lnTo>
                    <a:pt x="8107" y="9831"/>
                  </a:lnTo>
                  <a:lnTo>
                    <a:pt x="7887" y="10124"/>
                  </a:lnTo>
                  <a:lnTo>
                    <a:pt x="7704" y="10454"/>
                  </a:lnTo>
                  <a:lnTo>
                    <a:pt x="7594" y="10784"/>
                  </a:lnTo>
                  <a:lnTo>
                    <a:pt x="7557" y="10968"/>
                  </a:lnTo>
                  <a:lnTo>
                    <a:pt x="7594" y="11115"/>
                  </a:lnTo>
                  <a:lnTo>
                    <a:pt x="7153" y="10968"/>
                  </a:lnTo>
                  <a:lnTo>
                    <a:pt x="6713" y="10784"/>
                  </a:lnTo>
                  <a:lnTo>
                    <a:pt x="6933" y="10564"/>
                  </a:lnTo>
                  <a:lnTo>
                    <a:pt x="7080" y="10344"/>
                  </a:lnTo>
                  <a:lnTo>
                    <a:pt x="7153" y="10234"/>
                  </a:lnTo>
                  <a:lnTo>
                    <a:pt x="7190" y="10124"/>
                  </a:lnTo>
                  <a:lnTo>
                    <a:pt x="7190" y="10088"/>
                  </a:lnTo>
                  <a:lnTo>
                    <a:pt x="7153" y="10088"/>
                  </a:lnTo>
                  <a:lnTo>
                    <a:pt x="7080" y="10124"/>
                  </a:lnTo>
                  <a:lnTo>
                    <a:pt x="7007" y="10161"/>
                  </a:lnTo>
                  <a:lnTo>
                    <a:pt x="6823" y="10308"/>
                  </a:lnTo>
                  <a:lnTo>
                    <a:pt x="6493" y="10564"/>
                  </a:lnTo>
                  <a:lnTo>
                    <a:pt x="6420" y="10638"/>
                  </a:lnTo>
                  <a:lnTo>
                    <a:pt x="5906" y="10344"/>
                  </a:lnTo>
                  <a:lnTo>
                    <a:pt x="6897" y="9904"/>
                  </a:lnTo>
                  <a:lnTo>
                    <a:pt x="7887" y="9391"/>
                  </a:lnTo>
                  <a:lnTo>
                    <a:pt x="8877" y="8877"/>
                  </a:lnTo>
                  <a:lnTo>
                    <a:pt x="9795" y="8327"/>
                  </a:lnTo>
                  <a:lnTo>
                    <a:pt x="10748" y="7740"/>
                  </a:lnTo>
                  <a:lnTo>
                    <a:pt x="11665" y="7116"/>
                  </a:lnTo>
                  <a:lnTo>
                    <a:pt x="12546" y="6456"/>
                  </a:lnTo>
                  <a:lnTo>
                    <a:pt x="13426" y="5796"/>
                  </a:lnTo>
                  <a:lnTo>
                    <a:pt x="13829" y="5429"/>
                  </a:lnTo>
                  <a:close/>
                  <a:moveTo>
                    <a:pt x="1651" y="9757"/>
                  </a:moveTo>
                  <a:lnTo>
                    <a:pt x="1028" y="10711"/>
                  </a:lnTo>
                  <a:lnTo>
                    <a:pt x="991" y="10784"/>
                  </a:lnTo>
                  <a:lnTo>
                    <a:pt x="1028" y="10858"/>
                  </a:lnTo>
                  <a:lnTo>
                    <a:pt x="1028" y="10931"/>
                  </a:lnTo>
                  <a:lnTo>
                    <a:pt x="1101" y="10968"/>
                  </a:lnTo>
                  <a:lnTo>
                    <a:pt x="1358" y="11041"/>
                  </a:lnTo>
                  <a:lnTo>
                    <a:pt x="1651" y="11078"/>
                  </a:lnTo>
                  <a:lnTo>
                    <a:pt x="1908" y="11078"/>
                  </a:lnTo>
                  <a:lnTo>
                    <a:pt x="2165" y="11041"/>
                  </a:lnTo>
                  <a:lnTo>
                    <a:pt x="2715" y="10858"/>
                  </a:lnTo>
                  <a:lnTo>
                    <a:pt x="3229" y="10638"/>
                  </a:lnTo>
                  <a:lnTo>
                    <a:pt x="4769" y="10014"/>
                  </a:lnTo>
                  <a:lnTo>
                    <a:pt x="4953" y="10198"/>
                  </a:lnTo>
                  <a:lnTo>
                    <a:pt x="4072" y="10564"/>
                  </a:lnTo>
                  <a:lnTo>
                    <a:pt x="3192" y="10895"/>
                  </a:lnTo>
                  <a:lnTo>
                    <a:pt x="2238" y="11188"/>
                  </a:lnTo>
                  <a:lnTo>
                    <a:pt x="1248" y="11445"/>
                  </a:lnTo>
                  <a:lnTo>
                    <a:pt x="1101" y="11518"/>
                  </a:lnTo>
                  <a:lnTo>
                    <a:pt x="844" y="11555"/>
                  </a:lnTo>
                  <a:lnTo>
                    <a:pt x="624" y="11555"/>
                  </a:lnTo>
                  <a:lnTo>
                    <a:pt x="551" y="11518"/>
                  </a:lnTo>
                  <a:lnTo>
                    <a:pt x="477" y="11481"/>
                  </a:lnTo>
                  <a:lnTo>
                    <a:pt x="477" y="11408"/>
                  </a:lnTo>
                  <a:lnTo>
                    <a:pt x="514" y="11298"/>
                  </a:lnTo>
                  <a:lnTo>
                    <a:pt x="661" y="11005"/>
                  </a:lnTo>
                  <a:lnTo>
                    <a:pt x="991" y="10601"/>
                  </a:lnTo>
                  <a:lnTo>
                    <a:pt x="1321" y="10161"/>
                  </a:lnTo>
                  <a:lnTo>
                    <a:pt x="1651" y="9757"/>
                  </a:lnTo>
                  <a:close/>
                  <a:moveTo>
                    <a:pt x="16324" y="0"/>
                  </a:moveTo>
                  <a:lnTo>
                    <a:pt x="16140" y="37"/>
                  </a:lnTo>
                  <a:lnTo>
                    <a:pt x="15774" y="147"/>
                  </a:lnTo>
                  <a:lnTo>
                    <a:pt x="15480" y="330"/>
                  </a:lnTo>
                  <a:lnTo>
                    <a:pt x="14636" y="807"/>
                  </a:lnTo>
                  <a:lnTo>
                    <a:pt x="13866" y="1357"/>
                  </a:lnTo>
                  <a:lnTo>
                    <a:pt x="13059" y="1908"/>
                  </a:lnTo>
                  <a:lnTo>
                    <a:pt x="12289" y="2458"/>
                  </a:lnTo>
                  <a:lnTo>
                    <a:pt x="12032" y="2311"/>
                  </a:lnTo>
                  <a:lnTo>
                    <a:pt x="11812" y="2238"/>
                  </a:lnTo>
                  <a:lnTo>
                    <a:pt x="11629" y="2238"/>
                  </a:lnTo>
                  <a:lnTo>
                    <a:pt x="11372" y="2091"/>
                  </a:lnTo>
                  <a:lnTo>
                    <a:pt x="11115" y="1981"/>
                  </a:lnTo>
                  <a:lnTo>
                    <a:pt x="10858" y="1908"/>
                  </a:lnTo>
                  <a:lnTo>
                    <a:pt x="10565" y="1834"/>
                  </a:lnTo>
                  <a:lnTo>
                    <a:pt x="10015" y="1761"/>
                  </a:lnTo>
                  <a:lnTo>
                    <a:pt x="9464" y="1761"/>
                  </a:lnTo>
                  <a:lnTo>
                    <a:pt x="8914" y="1834"/>
                  </a:lnTo>
                  <a:lnTo>
                    <a:pt x="8364" y="1981"/>
                  </a:lnTo>
                  <a:lnTo>
                    <a:pt x="7814" y="2164"/>
                  </a:lnTo>
                  <a:lnTo>
                    <a:pt x="7300" y="2384"/>
                  </a:lnTo>
                  <a:lnTo>
                    <a:pt x="6677" y="2715"/>
                  </a:lnTo>
                  <a:lnTo>
                    <a:pt x="6090" y="3081"/>
                  </a:lnTo>
                  <a:lnTo>
                    <a:pt x="5503" y="3522"/>
                  </a:lnTo>
                  <a:lnTo>
                    <a:pt x="4989" y="3962"/>
                  </a:lnTo>
                  <a:lnTo>
                    <a:pt x="4769" y="4219"/>
                  </a:lnTo>
                  <a:lnTo>
                    <a:pt x="4549" y="4475"/>
                  </a:lnTo>
                  <a:lnTo>
                    <a:pt x="4402" y="4769"/>
                  </a:lnTo>
                  <a:lnTo>
                    <a:pt x="4256" y="5062"/>
                  </a:lnTo>
                  <a:lnTo>
                    <a:pt x="4146" y="5356"/>
                  </a:lnTo>
                  <a:lnTo>
                    <a:pt x="4035" y="5686"/>
                  </a:lnTo>
                  <a:lnTo>
                    <a:pt x="3999" y="6016"/>
                  </a:lnTo>
                  <a:lnTo>
                    <a:pt x="3925" y="6346"/>
                  </a:lnTo>
                  <a:lnTo>
                    <a:pt x="3889" y="6970"/>
                  </a:lnTo>
                  <a:lnTo>
                    <a:pt x="3925" y="7630"/>
                  </a:lnTo>
                  <a:lnTo>
                    <a:pt x="3339" y="7960"/>
                  </a:lnTo>
                  <a:lnTo>
                    <a:pt x="2752" y="8290"/>
                  </a:lnTo>
                  <a:lnTo>
                    <a:pt x="2238" y="8657"/>
                  </a:lnTo>
                  <a:lnTo>
                    <a:pt x="1725" y="9097"/>
                  </a:lnTo>
                  <a:lnTo>
                    <a:pt x="1248" y="9574"/>
                  </a:lnTo>
                  <a:lnTo>
                    <a:pt x="808" y="10051"/>
                  </a:lnTo>
                  <a:lnTo>
                    <a:pt x="404" y="10601"/>
                  </a:lnTo>
                  <a:lnTo>
                    <a:pt x="221" y="10858"/>
                  </a:lnTo>
                  <a:lnTo>
                    <a:pt x="74" y="11151"/>
                  </a:lnTo>
                  <a:lnTo>
                    <a:pt x="1" y="11371"/>
                  </a:lnTo>
                  <a:lnTo>
                    <a:pt x="37" y="11555"/>
                  </a:lnTo>
                  <a:lnTo>
                    <a:pt x="111" y="11738"/>
                  </a:lnTo>
                  <a:lnTo>
                    <a:pt x="184" y="11812"/>
                  </a:lnTo>
                  <a:lnTo>
                    <a:pt x="257" y="11885"/>
                  </a:lnTo>
                  <a:lnTo>
                    <a:pt x="477" y="11958"/>
                  </a:lnTo>
                  <a:lnTo>
                    <a:pt x="697" y="11995"/>
                  </a:lnTo>
                  <a:lnTo>
                    <a:pt x="918" y="11995"/>
                  </a:lnTo>
                  <a:lnTo>
                    <a:pt x="1174" y="11958"/>
                  </a:lnTo>
                  <a:lnTo>
                    <a:pt x="1835" y="11812"/>
                  </a:lnTo>
                  <a:lnTo>
                    <a:pt x="2495" y="11591"/>
                  </a:lnTo>
                  <a:lnTo>
                    <a:pt x="3815" y="11151"/>
                  </a:lnTo>
                  <a:lnTo>
                    <a:pt x="4586" y="10858"/>
                  </a:lnTo>
                  <a:lnTo>
                    <a:pt x="5356" y="10564"/>
                  </a:lnTo>
                  <a:lnTo>
                    <a:pt x="5760" y="10858"/>
                  </a:lnTo>
                  <a:lnTo>
                    <a:pt x="6200" y="11078"/>
                  </a:lnTo>
                  <a:lnTo>
                    <a:pt x="6236" y="11261"/>
                  </a:lnTo>
                  <a:lnTo>
                    <a:pt x="6273" y="11335"/>
                  </a:lnTo>
                  <a:lnTo>
                    <a:pt x="6346" y="11371"/>
                  </a:lnTo>
                  <a:lnTo>
                    <a:pt x="6493" y="11371"/>
                  </a:lnTo>
                  <a:lnTo>
                    <a:pt x="6603" y="11261"/>
                  </a:lnTo>
                  <a:lnTo>
                    <a:pt x="7410" y="11591"/>
                  </a:lnTo>
                  <a:lnTo>
                    <a:pt x="7814" y="11702"/>
                  </a:lnTo>
                  <a:lnTo>
                    <a:pt x="8217" y="11812"/>
                  </a:lnTo>
                  <a:lnTo>
                    <a:pt x="8291" y="11848"/>
                  </a:lnTo>
                  <a:lnTo>
                    <a:pt x="8364" y="11885"/>
                  </a:lnTo>
                  <a:lnTo>
                    <a:pt x="8474" y="11848"/>
                  </a:lnTo>
                  <a:lnTo>
                    <a:pt x="8547" y="11885"/>
                  </a:lnTo>
                  <a:lnTo>
                    <a:pt x="8877" y="11922"/>
                  </a:lnTo>
                  <a:lnTo>
                    <a:pt x="9574" y="11922"/>
                  </a:lnTo>
                  <a:lnTo>
                    <a:pt x="9905" y="11885"/>
                  </a:lnTo>
                  <a:lnTo>
                    <a:pt x="10235" y="11812"/>
                  </a:lnTo>
                  <a:lnTo>
                    <a:pt x="10565" y="11702"/>
                  </a:lnTo>
                  <a:lnTo>
                    <a:pt x="10895" y="11555"/>
                  </a:lnTo>
                  <a:lnTo>
                    <a:pt x="11225" y="11408"/>
                  </a:lnTo>
                  <a:lnTo>
                    <a:pt x="11555" y="11225"/>
                  </a:lnTo>
                  <a:lnTo>
                    <a:pt x="11885" y="11041"/>
                  </a:lnTo>
                  <a:lnTo>
                    <a:pt x="12179" y="10784"/>
                  </a:lnTo>
                  <a:lnTo>
                    <a:pt x="12472" y="10564"/>
                  </a:lnTo>
                  <a:lnTo>
                    <a:pt x="12766" y="10308"/>
                  </a:lnTo>
                  <a:lnTo>
                    <a:pt x="13022" y="10014"/>
                  </a:lnTo>
                  <a:lnTo>
                    <a:pt x="13279" y="9721"/>
                  </a:lnTo>
                  <a:lnTo>
                    <a:pt x="13499" y="9391"/>
                  </a:lnTo>
                  <a:lnTo>
                    <a:pt x="13719" y="9097"/>
                  </a:lnTo>
                  <a:lnTo>
                    <a:pt x="13903" y="8730"/>
                  </a:lnTo>
                  <a:lnTo>
                    <a:pt x="14050" y="8400"/>
                  </a:lnTo>
                  <a:lnTo>
                    <a:pt x="14196" y="8033"/>
                  </a:lnTo>
                  <a:lnTo>
                    <a:pt x="14306" y="7667"/>
                  </a:lnTo>
                  <a:lnTo>
                    <a:pt x="14380" y="7300"/>
                  </a:lnTo>
                  <a:lnTo>
                    <a:pt x="14453" y="6933"/>
                  </a:lnTo>
                  <a:lnTo>
                    <a:pt x="14490" y="6529"/>
                  </a:lnTo>
                  <a:lnTo>
                    <a:pt x="14490" y="6163"/>
                  </a:lnTo>
                  <a:lnTo>
                    <a:pt x="14453" y="5796"/>
                  </a:lnTo>
                  <a:lnTo>
                    <a:pt x="14380" y="5429"/>
                  </a:lnTo>
                  <a:lnTo>
                    <a:pt x="14270" y="5062"/>
                  </a:lnTo>
                  <a:lnTo>
                    <a:pt x="15113" y="4329"/>
                  </a:lnTo>
                  <a:lnTo>
                    <a:pt x="15920" y="3558"/>
                  </a:lnTo>
                  <a:lnTo>
                    <a:pt x="16434" y="3045"/>
                  </a:lnTo>
                  <a:lnTo>
                    <a:pt x="16691" y="2751"/>
                  </a:lnTo>
                  <a:lnTo>
                    <a:pt x="16947" y="2458"/>
                  </a:lnTo>
                  <a:lnTo>
                    <a:pt x="17168" y="2128"/>
                  </a:lnTo>
                  <a:lnTo>
                    <a:pt x="17351" y="1798"/>
                  </a:lnTo>
                  <a:lnTo>
                    <a:pt x="17461" y="1431"/>
                  </a:lnTo>
                  <a:lnTo>
                    <a:pt x="17461" y="1247"/>
                  </a:lnTo>
                  <a:lnTo>
                    <a:pt x="17461" y="1064"/>
                  </a:lnTo>
                  <a:lnTo>
                    <a:pt x="17388" y="770"/>
                  </a:lnTo>
                  <a:lnTo>
                    <a:pt x="17278" y="514"/>
                  </a:lnTo>
                  <a:lnTo>
                    <a:pt x="17094" y="257"/>
                  </a:lnTo>
                  <a:lnTo>
                    <a:pt x="16837" y="74"/>
                  </a:lnTo>
                  <a:lnTo>
                    <a:pt x="16691" y="37"/>
                  </a:lnTo>
                  <a:lnTo>
                    <a:pt x="16507"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8" name="Google Shape;638;p25"/>
            <p:cNvSpPr/>
            <p:nvPr/>
          </p:nvSpPr>
          <p:spPr>
            <a:xfrm>
              <a:off x="6405225" y="2154575"/>
              <a:ext cx="328325" cy="339325"/>
            </a:xfrm>
            <a:custGeom>
              <a:rect b="b" l="l" r="r" t="t"/>
              <a:pathLst>
                <a:path extrusionOk="0" h="13573" w="13133">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9" name="Google Shape;639;p25"/>
            <p:cNvSpPr/>
            <p:nvPr/>
          </p:nvSpPr>
          <p:spPr>
            <a:xfrm>
              <a:off x="6537275" y="2750650"/>
              <a:ext cx="459450" cy="475050"/>
            </a:xfrm>
            <a:custGeom>
              <a:rect b="b" l="l" r="r" t="t"/>
              <a:pathLst>
                <a:path extrusionOk="0" h="19002" w="18378">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0" name="Google Shape;640;p25"/>
            <p:cNvSpPr/>
            <p:nvPr/>
          </p:nvSpPr>
          <p:spPr>
            <a:xfrm>
              <a:off x="6855475" y="1544725"/>
              <a:ext cx="444800" cy="353100"/>
            </a:xfrm>
            <a:custGeom>
              <a:rect b="b" l="l" r="r" t="t"/>
              <a:pathLst>
                <a:path extrusionOk="0" h="14124" w="17792">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1" name="Google Shape;641;p25"/>
            <p:cNvSpPr/>
            <p:nvPr/>
          </p:nvSpPr>
          <p:spPr>
            <a:xfrm>
              <a:off x="6844475" y="1037625"/>
              <a:ext cx="414525" cy="389750"/>
            </a:xfrm>
            <a:custGeom>
              <a:rect b="b" l="l" r="r" t="t"/>
              <a:pathLst>
                <a:path extrusionOk="0" h="15590" w="16581">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2" name="Google Shape;642;p25"/>
            <p:cNvSpPr/>
            <p:nvPr/>
          </p:nvSpPr>
          <p:spPr>
            <a:xfrm>
              <a:off x="6553775" y="1840025"/>
              <a:ext cx="234775" cy="276975"/>
            </a:xfrm>
            <a:custGeom>
              <a:rect b="b" l="l" r="r" t="t"/>
              <a:pathLst>
                <a:path extrusionOk="0" h="11079" w="9391">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3" name="Google Shape;643;p25"/>
            <p:cNvSpPr/>
            <p:nvPr/>
          </p:nvSpPr>
          <p:spPr>
            <a:xfrm>
              <a:off x="6618875" y="2550725"/>
              <a:ext cx="408125" cy="156850"/>
            </a:xfrm>
            <a:custGeom>
              <a:rect b="b" l="l" r="r" t="t"/>
              <a:pathLst>
                <a:path extrusionOk="0" h="6274" w="16325">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4" name="Google Shape;644;p25"/>
            <p:cNvSpPr/>
            <p:nvPr/>
          </p:nvSpPr>
          <p:spPr>
            <a:xfrm>
              <a:off x="6336425" y="4507675"/>
              <a:ext cx="520000" cy="365000"/>
            </a:xfrm>
            <a:custGeom>
              <a:rect b="b" l="l" r="r" t="t"/>
              <a:pathLst>
                <a:path extrusionOk="0" h="14600" w="2080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5" name="Google Shape;645;p25"/>
            <p:cNvSpPr/>
            <p:nvPr/>
          </p:nvSpPr>
          <p:spPr>
            <a:xfrm>
              <a:off x="6425400" y="3728200"/>
              <a:ext cx="342075" cy="360425"/>
            </a:xfrm>
            <a:custGeom>
              <a:rect b="b" l="l" r="r" t="t"/>
              <a:pathLst>
                <a:path extrusionOk="0" h="14417" w="13683">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6" name="Google Shape;646;p25"/>
            <p:cNvSpPr/>
            <p:nvPr/>
          </p:nvSpPr>
          <p:spPr>
            <a:xfrm>
              <a:off x="6789450" y="3384325"/>
              <a:ext cx="262300" cy="186175"/>
            </a:xfrm>
            <a:custGeom>
              <a:rect b="b" l="l" r="r" t="t"/>
              <a:pathLst>
                <a:path extrusionOk="0" h="7447" w="10492">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7" name="Google Shape;647;p25"/>
            <p:cNvSpPr/>
            <p:nvPr/>
          </p:nvSpPr>
          <p:spPr>
            <a:xfrm>
              <a:off x="6950850" y="4617725"/>
              <a:ext cx="254050" cy="162350"/>
            </a:xfrm>
            <a:custGeom>
              <a:rect b="b" l="l" r="r" t="t"/>
              <a:pathLst>
                <a:path extrusionOk="0" h="6494" w="10162">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8" name="Google Shape;648;p25"/>
            <p:cNvSpPr/>
            <p:nvPr/>
          </p:nvSpPr>
          <p:spPr>
            <a:xfrm>
              <a:off x="6051225" y="1090800"/>
              <a:ext cx="285225" cy="283400"/>
            </a:xfrm>
            <a:custGeom>
              <a:rect b="b" l="l" r="r" t="t"/>
              <a:pathLst>
                <a:path extrusionOk="0" h="11336" w="11409">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9" name="Google Shape;649;p25"/>
            <p:cNvSpPr/>
            <p:nvPr/>
          </p:nvSpPr>
          <p:spPr>
            <a:xfrm>
              <a:off x="6849975" y="3631900"/>
              <a:ext cx="270550" cy="339350"/>
            </a:xfrm>
            <a:custGeom>
              <a:rect b="b" l="l" r="r" t="t"/>
              <a:pathLst>
                <a:path extrusionOk="0" h="13574" w="10822">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0" name="Google Shape;650;p25"/>
            <p:cNvSpPr/>
            <p:nvPr/>
          </p:nvSpPr>
          <p:spPr>
            <a:xfrm>
              <a:off x="6351100" y="3281600"/>
              <a:ext cx="366850" cy="361350"/>
            </a:xfrm>
            <a:custGeom>
              <a:rect b="b" l="l" r="r" t="t"/>
              <a:pathLst>
                <a:path extrusionOk="0" h="14454" w="14674">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1" name="Google Shape;651;p25"/>
            <p:cNvSpPr/>
            <p:nvPr/>
          </p:nvSpPr>
          <p:spPr>
            <a:xfrm>
              <a:off x="6316250" y="3040425"/>
              <a:ext cx="137600" cy="122000"/>
            </a:xfrm>
            <a:custGeom>
              <a:rect b="b" l="l" r="r" t="t"/>
              <a:pathLst>
                <a:path extrusionOk="0" h="4880" w="5504">
                  <a:moveTo>
                    <a:pt x="5173" y="0"/>
                  </a:moveTo>
                  <a:lnTo>
                    <a:pt x="5063" y="37"/>
                  </a:lnTo>
                  <a:lnTo>
                    <a:pt x="4990" y="110"/>
                  </a:lnTo>
                  <a:lnTo>
                    <a:pt x="4770" y="404"/>
                  </a:lnTo>
                  <a:lnTo>
                    <a:pt x="4513" y="624"/>
                  </a:lnTo>
                  <a:lnTo>
                    <a:pt x="4219" y="844"/>
                  </a:lnTo>
                  <a:lnTo>
                    <a:pt x="3926" y="991"/>
                  </a:lnTo>
                  <a:lnTo>
                    <a:pt x="3742" y="1064"/>
                  </a:lnTo>
                  <a:lnTo>
                    <a:pt x="3559" y="1101"/>
                  </a:lnTo>
                  <a:lnTo>
                    <a:pt x="3229" y="1101"/>
                  </a:lnTo>
                  <a:lnTo>
                    <a:pt x="2862" y="1028"/>
                  </a:lnTo>
                  <a:lnTo>
                    <a:pt x="2532" y="917"/>
                  </a:lnTo>
                  <a:lnTo>
                    <a:pt x="2239" y="807"/>
                  </a:lnTo>
                  <a:lnTo>
                    <a:pt x="1908" y="734"/>
                  </a:lnTo>
                  <a:lnTo>
                    <a:pt x="1578" y="661"/>
                  </a:lnTo>
                  <a:lnTo>
                    <a:pt x="1248" y="624"/>
                  </a:lnTo>
                  <a:lnTo>
                    <a:pt x="918" y="661"/>
                  </a:lnTo>
                  <a:lnTo>
                    <a:pt x="625" y="771"/>
                  </a:lnTo>
                  <a:lnTo>
                    <a:pt x="478" y="844"/>
                  </a:lnTo>
                  <a:lnTo>
                    <a:pt x="368" y="954"/>
                  </a:lnTo>
                  <a:lnTo>
                    <a:pt x="258" y="1064"/>
                  </a:lnTo>
                  <a:lnTo>
                    <a:pt x="148" y="1211"/>
                  </a:lnTo>
                  <a:lnTo>
                    <a:pt x="111" y="1284"/>
                  </a:lnTo>
                  <a:lnTo>
                    <a:pt x="111" y="1321"/>
                  </a:lnTo>
                  <a:lnTo>
                    <a:pt x="148" y="1431"/>
                  </a:lnTo>
                  <a:lnTo>
                    <a:pt x="258" y="1468"/>
                  </a:lnTo>
                  <a:lnTo>
                    <a:pt x="368" y="1468"/>
                  </a:lnTo>
                  <a:lnTo>
                    <a:pt x="698" y="1284"/>
                  </a:lnTo>
                  <a:lnTo>
                    <a:pt x="1028" y="1174"/>
                  </a:lnTo>
                  <a:lnTo>
                    <a:pt x="1028" y="2531"/>
                  </a:lnTo>
                  <a:lnTo>
                    <a:pt x="955" y="3228"/>
                  </a:lnTo>
                  <a:lnTo>
                    <a:pt x="881" y="3925"/>
                  </a:lnTo>
                  <a:lnTo>
                    <a:pt x="698" y="3852"/>
                  </a:lnTo>
                  <a:lnTo>
                    <a:pt x="551" y="3742"/>
                  </a:lnTo>
                  <a:lnTo>
                    <a:pt x="368" y="3632"/>
                  </a:lnTo>
                  <a:lnTo>
                    <a:pt x="184" y="3522"/>
                  </a:lnTo>
                  <a:lnTo>
                    <a:pt x="111" y="3522"/>
                  </a:lnTo>
                  <a:lnTo>
                    <a:pt x="38" y="3595"/>
                  </a:lnTo>
                  <a:lnTo>
                    <a:pt x="1" y="3669"/>
                  </a:lnTo>
                  <a:lnTo>
                    <a:pt x="1" y="3779"/>
                  </a:lnTo>
                  <a:lnTo>
                    <a:pt x="38" y="3962"/>
                  </a:lnTo>
                  <a:lnTo>
                    <a:pt x="148" y="4145"/>
                  </a:lnTo>
                  <a:lnTo>
                    <a:pt x="294" y="4256"/>
                  </a:lnTo>
                  <a:lnTo>
                    <a:pt x="514" y="4402"/>
                  </a:lnTo>
                  <a:lnTo>
                    <a:pt x="735" y="4476"/>
                  </a:lnTo>
                  <a:lnTo>
                    <a:pt x="1175" y="4476"/>
                  </a:lnTo>
                  <a:lnTo>
                    <a:pt x="1248" y="4439"/>
                  </a:lnTo>
                  <a:lnTo>
                    <a:pt x="1321" y="4402"/>
                  </a:lnTo>
                  <a:lnTo>
                    <a:pt x="1395" y="4256"/>
                  </a:lnTo>
                  <a:lnTo>
                    <a:pt x="1505" y="3485"/>
                  </a:lnTo>
                  <a:lnTo>
                    <a:pt x="1578" y="2715"/>
                  </a:lnTo>
                  <a:lnTo>
                    <a:pt x="1578" y="1908"/>
                  </a:lnTo>
                  <a:lnTo>
                    <a:pt x="1542" y="1504"/>
                  </a:lnTo>
                  <a:lnTo>
                    <a:pt x="1505" y="1138"/>
                  </a:lnTo>
                  <a:lnTo>
                    <a:pt x="1762" y="1174"/>
                  </a:lnTo>
                  <a:lnTo>
                    <a:pt x="2128" y="1321"/>
                  </a:lnTo>
                  <a:lnTo>
                    <a:pt x="2459" y="1431"/>
                  </a:lnTo>
                  <a:lnTo>
                    <a:pt x="2825" y="1578"/>
                  </a:lnTo>
                  <a:lnTo>
                    <a:pt x="3192" y="1651"/>
                  </a:lnTo>
                  <a:lnTo>
                    <a:pt x="3486" y="1651"/>
                  </a:lnTo>
                  <a:lnTo>
                    <a:pt x="3449" y="2531"/>
                  </a:lnTo>
                  <a:lnTo>
                    <a:pt x="3412" y="3449"/>
                  </a:lnTo>
                  <a:lnTo>
                    <a:pt x="3412" y="3999"/>
                  </a:lnTo>
                  <a:lnTo>
                    <a:pt x="3412" y="4256"/>
                  </a:lnTo>
                  <a:lnTo>
                    <a:pt x="3412" y="4366"/>
                  </a:lnTo>
                  <a:lnTo>
                    <a:pt x="3412" y="4402"/>
                  </a:lnTo>
                  <a:lnTo>
                    <a:pt x="3449" y="4402"/>
                  </a:lnTo>
                  <a:lnTo>
                    <a:pt x="3412" y="4476"/>
                  </a:lnTo>
                  <a:lnTo>
                    <a:pt x="3376" y="4512"/>
                  </a:lnTo>
                  <a:lnTo>
                    <a:pt x="3376" y="4659"/>
                  </a:lnTo>
                  <a:lnTo>
                    <a:pt x="3376" y="4696"/>
                  </a:lnTo>
                  <a:lnTo>
                    <a:pt x="3412" y="4806"/>
                  </a:lnTo>
                  <a:lnTo>
                    <a:pt x="3522" y="4879"/>
                  </a:lnTo>
                  <a:lnTo>
                    <a:pt x="3632" y="4879"/>
                  </a:lnTo>
                  <a:lnTo>
                    <a:pt x="3742" y="4842"/>
                  </a:lnTo>
                  <a:lnTo>
                    <a:pt x="3853" y="4732"/>
                  </a:lnTo>
                  <a:lnTo>
                    <a:pt x="3926" y="4586"/>
                  </a:lnTo>
                  <a:lnTo>
                    <a:pt x="3926" y="4439"/>
                  </a:lnTo>
                  <a:lnTo>
                    <a:pt x="3926" y="4256"/>
                  </a:lnTo>
                  <a:lnTo>
                    <a:pt x="3963" y="3045"/>
                  </a:lnTo>
                  <a:lnTo>
                    <a:pt x="3963" y="1871"/>
                  </a:lnTo>
                  <a:lnTo>
                    <a:pt x="3963" y="1541"/>
                  </a:lnTo>
                  <a:lnTo>
                    <a:pt x="4366" y="1394"/>
                  </a:lnTo>
                  <a:lnTo>
                    <a:pt x="4733" y="1138"/>
                  </a:lnTo>
                  <a:lnTo>
                    <a:pt x="5063" y="844"/>
                  </a:lnTo>
                  <a:lnTo>
                    <a:pt x="5320" y="551"/>
                  </a:lnTo>
                  <a:lnTo>
                    <a:pt x="5467" y="367"/>
                  </a:lnTo>
                  <a:lnTo>
                    <a:pt x="5503" y="257"/>
                  </a:lnTo>
                  <a:lnTo>
                    <a:pt x="5503" y="184"/>
                  </a:lnTo>
                  <a:lnTo>
                    <a:pt x="5430" y="74"/>
                  </a:lnTo>
                  <a:lnTo>
                    <a:pt x="5356" y="37"/>
                  </a:lnTo>
                  <a:lnTo>
                    <a:pt x="5283"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2" name="Google Shape;652;p25"/>
            <p:cNvSpPr/>
            <p:nvPr/>
          </p:nvSpPr>
          <p:spPr>
            <a:xfrm>
              <a:off x="6879325" y="4294925"/>
              <a:ext cx="344825" cy="254975"/>
            </a:xfrm>
            <a:custGeom>
              <a:rect b="b" l="l" r="r" t="t"/>
              <a:pathLst>
                <a:path extrusionOk="0" h="10199" w="13793">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3" name="Google Shape;653;p25"/>
            <p:cNvSpPr/>
            <p:nvPr/>
          </p:nvSpPr>
          <p:spPr>
            <a:xfrm>
              <a:off x="6114500" y="2324225"/>
              <a:ext cx="158675" cy="329225"/>
            </a:xfrm>
            <a:custGeom>
              <a:rect b="b" l="l" r="r" t="t"/>
              <a:pathLst>
                <a:path extrusionOk="0" h="13169" w="6347">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4" name="Google Shape;654;p25"/>
            <p:cNvSpPr/>
            <p:nvPr/>
          </p:nvSpPr>
          <p:spPr>
            <a:xfrm>
              <a:off x="6335525" y="1405350"/>
              <a:ext cx="442025" cy="375100"/>
            </a:xfrm>
            <a:custGeom>
              <a:rect b="b" l="l" r="r" t="t"/>
              <a:pathLst>
                <a:path extrusionOk="0" h="15004" w="17681">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5" name="Google Shape;655;p25"/>
            <p:cNvSpPr/>
            <p:nvPr/>
          </p:nvSpPr>
          <p:spPr>
            <a:xfrm>
              <a:off x="6059500" y="3516375"/>
              <a:ext cx="268700" cy="232025"/>
            </a:xfrm>
            <a:custGeom>
              <a:rect b="b" l="l" r="r" t="t"/>
              <a:pathLst>
                <a:path extrusionOk="0" h="9281" w="10748">
                  <a:moveTo>
                    <a:pt x="4072" y="550"/>
                  </a:moveTo>
                  <a:lnTo>
                    <a:pt x="4329" y="587"/>
                  </a:lnTo>
                  <a:lnTo>
                    <a:pt x="4585" y="697"/>
                  </a:lnTo>
                  <a:lnTo>
                    <a:pt x="4842" y="844"/>
                  </a:lnTo>
                  <a:lnTo>
                    <a:pt x="5025" y="1064"/>
                  </a:lnTo>
                  <a:lnTo>
                    <a:pt x="5136" y="1211"/>
                  </a:lnTo>
                  <a:lnTo>
                    <a:pt x="5209" y="1394"/>
                  </a:lnTo>
                  <a:lnTo>
                    <a:pt x="5246" y="1541"/>
                  </a:lnTo>
                  <a:lnTo>
                    <a:pt x="5282" y="1724"/>
                  </a:lnTo>
                  <a:lnTo>
                    <a:pt x="5282" y="2091"/>
                  </a:lnTo>
                  <a:lnTo>
                    <a:pt x="5246" y="2458"/>
                  </a:lnTo>
                  <a:lnTo>
                    <a:pt x="5209" y="2641"/>
                  </a:lnTo>
                  <a:lnTo>
                    <a:pt x="4695" y="1761"/>
                  </a:lnTo>
                  <a:lnTo>
                    <a:pt x="4072" y="550"/>
                  </a:lnTo>
                  <a:close/>
                  <a:moveTo>
                    <a:pt x="1357" y="3008"/>
                  </a:moveTo>
                  <a:lnTo>
                    <a:pt x="1504" y="3265"/>
                  </a:lnTo>
                  <a:lnTo>
                    <a:pt x="1614" y="3558"/>
                  </a:lnTo>
                  <a:lnTo>
                    <a:pt x="1797" y="3852"/>
                  </a:lnTo>
                  <a:lnTo>
                    <a:pt x="1467" y="3778"/>
                  </a:lnTo>
                  <a:lnTo>
                    <a:pt x="1137" y="3742"/>
                  </a:lnTo>
                  <a:lnTo>
                    <a:pt x="1321" y="3118"/>
                  </a:lnTo>
                  <a:lnTo>
                    <a:pt x="1357" y="3008"/>
                  </a:lnTo>
                  <a:close/>
                  <a:moveTo>
                    <a:pt x="3815" y="550"/>
                  </a:moveTo>
                  <a:lnTo>
                    <a:pt x="4072" y="1174"/>
                  </a:lnTo>
                  <a:lnTo>
                    <a:pt x="4329" y="1798"/>
                  </a:lnTo>
                  <a:lnTo>
                    <a:pt x="4695" y="2531"/>
                  </a:lnTo>
                  <a:lnTo>
                    <a:pt x="5099" y="3265"/>
                  </a:lnTo>
                  <a:lnTo>
                    <a:pt x="4989" y="3852"/>
                  </a:lnTo>
                  <a:lnTo>
                    <a:pt x="4732" y="3191"/>
                  </a:lnTo>
                  <a:lnTo>
                    <a:pt x="4475" y="2531"/>
                  </a:lnTo>
                  <a:lnTo>
                    <a:pt x="4255" y="1981"/>
                  </a:lnTo>
                  <a:lnTo>
                    <a:pt x="4035" y="1467"/>
                  </a:lnTo>
                  <a:lnTo>
                    <a:pt x="3742" y="880"/>
                  </a:lnTo>
                  <a:lnTo>
                    <a:pt x="3558" y="587"/>
                  </a:lnTo>
                  <a:lnTo>
                    <a:pt x="3815" y="550"/>
                  </a:lnTo>
                  <a:close/>
                  <a:moveTo>
                    <a:pt x="1761" y="1724"/>
                  </a:moveTo>
                  <a:lnTo>
                    <a:pt x="1724" y="1798"/>
                  </a:lnTo>
                  <a:lnTo>
                    <a:pt x="1761" y="1944"/>
                  </a:lnTo>
                  <a:lnTo>
                    <a:pt x="1834" y="2018"/>
                  </a:lnTo>
                  <a:lnTo>
                    <a:pt x="1944" y="2054"/>
                  </a:lnTo>
                  <a:lnTo>
                    <a:pt x="2054" y="2054"/>
                  </a:lnTo>
                  <a:lnTo>
                    <a:pt x="2274" y="2531"/>
                  </a:lnTo>
                  <a:lnTo>
                    <a:pt x="2458" y="2971"/>
                  </a:lnTo>
                  <a:lnTo>
                    <a:pt x="3008" y="4182"/>
                  </a:lnTo>
                  <a:lnTo>
                    <a:pt x="3081" y="4329"/>
                  </a:lnTo>
                  <a:lnTo>
                    <a:pt x="2825" y="4255"/>
                  </a:lnTo>
                  <a:lnTo>
                    <a:pt x="2458" y="4072"/>
                  </a:lnTo>
                  <a:lnTo>
                    <a:pt x="2164" y="3742"/>
                  </a:lnTo>
                  <a:lnTo>
                    <a:pt x="1944" y="3375"/>
                  </a:lnTo>
                  <a:lnTo>
                    <a:pt x="1724" y="2935"/>
                  </a:lnTo>
                  <a:lnTo>
                    <a:pt x="1651" y="2715"/>
                  </a:lnTo>
                  <a:lnTo>
                    <a:pt x="1504" y="2494"/>
                  </a:lnTo>
                  <a:lnTo>
                    <a:pt x="1724" y="1761"/>
                  </a:lnTo>
                  <a:lnTo>
                    <a:pt x="1761" y="1724"/>
                  </a:lnTo>
                  <a:close/>
                  <a:moveTo>
                    <a:pt x="2604" y="1174"/>
                  </a:moveTo>
                  <a:lnTo>
                    <a:pt x="2715" y="1614"/>
                  </a:lnTo>
                  <a:lnTo>
                    <a:pt x="2861" y="2054"/>
                  </a:lnTo>
                  <a:lnTo>
                    <a:pt x="3228" y="2898"/>
                  </a:lnTo>
                  <a:lnTo>
                    <a:pt x="3998" y="4695"/>
                  </a:lnTo>
                  <a:lnTo>
                    <a:pt x="3632" y="4549"/>
                  </a:lnTo>
                  <a:lnTo>
                    <a:pt x="3522" y="4365"/>
                  </a:lnTo>
                  <a:lnTo>
                    <a:pt x="3301" y="3888"/>
                  </a:lnTo>
                  <a:lnTo>
                    <a:pt x="2861" y="2935"/>
                  </a:lnTo>
                  <a:lnTo>
                    <a:pt x="2274" y="1834"/>
                  </a:lnTo>
                  <a:lnTo>
                    <a:pt x="2311" y="1651"/>
                  </a:lnTo>
                  <a:lnTo>
                    <a:pt x="2421" y="1467"/>
                  </a:lnTo>
                  <a:lnTo>
                    <a:pt x="2604" y="1174"/>
                  </a:lnTo>
                  <a:close/>
                  <a:moveTo>
                    <a:pt x="3338" y="660"/>
                  </a:moveTo>
                  <a:lnTo>
                    <a:pt x="3375" y="770"/>
                  </a:lnTo>
                  <a:lnTo>
                    <a:pt x="3668" y="1467"/>
                  </a:lnTo>
                  <a:lnTo>
                    <a:pt x="3962" y="2164"/>
                  </a:lnTo>
                  <a:lnTo>
                    <a:pt x="4182" y="2788"/>
                  </a:lnTo>
                  <a:lnTo>
                    <a:pt x="4402" y="3412"/>
                  </a:lnTo>
                  <a:lnTo>
                    <a:pt x="4769" y="4659"/>
                  </a:lnTo>
                  <a:lnTo>
                    <a:pt x="4732" y="4805"/>
                  </a:lnTo>
                  <a:lnTo>
                    <a:pt x="4659" y="4805"/>
                  </a:lnTo>
                  <a:lnTo>
                    <a:pt x="4549" y="4842"/>
                  </a:lnTo>
                  <a:lnTo>
                    <a:pt x="3668" y="2971"/>
                  </a:lnTo>
                  <a:lnTo>
                    <a:pt x="3191" y="1981"/>
                  </a:lnTo>
                  <a:lnTo>
                    <a:pt x="2971" y="1504"/>
                  </a:lnTo>
                  <a:lnTo>
                    <a:pt x="2788" y="991"/>
                  </a:lnTo>
                  <a:lnTo>
                    <a:pt x="3045" y="807"/>
                  </a:lnTo>
                  <a:lnTo>
                    <a:pt x="3338" y="660"/>
                  </a:lnTo>
                  <a:close/>
                  <a:moveTo>
                    <a:pt x="7703" y="4952"/>
                  </a:moveTo>
                  <a:lnTo>
                    <a:pt x="7960" y="5246"/>
                  </a:lnTo>
                  <a:lnTo>
                    <a:pt x="7960" y="5246"/>
                  </a:lnTo>
                  <a:lnTo>
                    <a:pt x="7887" y="5209"/>
                  </a:lnTo>
                  <a:lnTo>
                    <a:pt x="7593" y="5319"/>
                  </a:lnTo>
                  <a:lnTo>
                    <a:pt x="7300" y="5466"/>
                  </a:lnTo>
                  <a:lnTo>
                    <a:pt x="7190" y="5356"/>
                  </a:lnTo>
                  <a:lnTo>
                    <a:pt x="7080" y="5246"/>
                  </a:lnTo>
                  <a:lnTo>
                    <a:pt x="7373" y="5099"/>
                  </a:lnTo>
                  <a:lnTo>
                    <a:pt x="7703" y="4952"/>
                  </a:lnTo>
                  <a:close/>
                  <a:moveTo>
                    <a:pt x="8070" y="5356"/>
                  </a:moveTo>
                  <a:lnTo>
                    <a:pt x="8180" y="5466"/>
                  </a:lnTo>
                  <a:lnTo>
                    <a:pt x="7923" y="5576"/>
                  </a:lnTo>
                  <a:lnTo>
                    <a:pt x="7923" y="5576"/>
                  </a:lnTo>
                  <a:lnTo>
                    <a:pt x="8033" y="5429"/>
                  </a:lnTo>
                  <a:lnTo>
                    <a:pt x="8070" y="5356"/>
                  </a:lnTo>
                  <a:close/>
                  <a:moveTo>
                    <a:pt x="7556" y="5612"/>
                  </a:moveTo>
                  <a:lnTo>
                    <a:pt x="7483" y="5722"/>
                  </a:lnTo>
                  <a:lnTo>
                    <a:pt x="7483" y="5686"/>
                  </a:lnTo>
                  <a:lnTo>
                    <a:pt x="7556" y="5612"/>
                  </a:lnTo>
                  <a:close/>
                  <a:moveTo>
                    <a:pt x="8327" y="5649"/>
                  </a:moveTo>
                  <a:lnTo>
                    <a:pt x="8327" y="5686"/>
                  </a:lnTo>
                  <a:lnTo>
                    <a:pt x="7850" y="6163"/>
                  </a:lnTo>
                  <a:lnTo>
                    <a:pt x="7740" y="6016"/>
                  </a:lnTo>
                  <a:lnTo>
                    <a:pt x="7997" y="5796"/>
                  </a:lnTo>
                  <a:lnTo>
                    <a:pt x="8327" y="5649"/>
                  </a:lnTo>
                  <a:close/>
                  <a:moveTo>
                    <a:pt x="8437" y="5796"/>
                  </a:moveTo>
                  <a:lnTo>
                    <a:pt x="8584" y="6053"/>
                  </a:lnTo>
                  <a:lnTo>
                    <a:pt x="8143" y="6163"/>
                  </a:lnTo>
                  <a:lnTo>
                    <a:pt x="8437" y="5796"/>
                  </a:lnTo>
                  <a:close/>
                  <a:moveTo>
                    <a:pt x="8437" y="6346"/>
                  </a:moveTo>
                  <a:lnTo>
                    <a:pt x="8180" y="6676"/>
                  </a:lnTo>
                  <a:lnTo>
                    <a:pt x="8107" y="6493"/>
                  </a:lnTo>
                  <a:lnTo>
                    <a:pt x="8437" y="6346"/>
                  </a:lnTo>
                  <a:close/>
                  <a:moveTo>
                    <a:pt x="8767" y="6309"/>
                  </a:moveTo>
                  <a:lnTo>
                    <a:pt x="8840" y="6419"/>
                  </a:lnTo>
                  <a:lnTo>
                    <a:pt x="8547" y="6676"/>
                  </a:lnTo>
                  <a:lnTo>
                    <a:pt x="8767" y="6309"/>
                  </a:lnTo>
                  <a:close/>
                  <a:moveTo>
                    <a:pt x="9024" y="4695"/>
                  </a:moveTo>
                  <a:lnTo>
                    <a:pt x="9244" y="4732"/>
                  </a:lnTo>
                  <a:lnTo>
                    <a:pt x="9464" y="4805"/>
                  </a:lnTo>
                  <a:lnTo>
                    <a:pt x="9647" y="4915"/>
                  </a:lnTo>
                  <a:lnTo>
                    <a:pt x="9831" y="5062"/>
                  </a:lnTo>
                  <a:lnTo>
                    <a:pt x="9904" y="5099"/>
                  </a:lnTo>
                  <a:lnTo>
                    <a:pt x="9941" y="5099"/>
                  </a:lnTo>
                  <a:lnTo>
                    <a:pt x="10051" y="5209"/>
                  </a:lnTo>
                  <a:lnTo>
                    <a:pt x="10161" y="5429"/>
                  </a:lnTo>
                  <a:lnTo>
                    <a:pt x="10198" y="5649"/>
                  </a:lnTo>
                  <a:lnTo>
                    <a:pt x="10234" y="5869"/>
                  </a:lnTo>
                  <a:lnTo>
                    <a:pt x="10198" y="6089"/>
                  </a:lnTo>
                  <a:lnTo>
                    <a:pt x="10161" y="6346"/>
                  </a:lnTo>
                  <a:lnTo>
                    <a:pt x="10088" y="6566"/>
                  </a:lnTo>
                  <a:lnTo>
                    <a:pt x="9941" y="7006"/>
                  </a:lnTo>
                  <a:lnTo>
                    <a:pt x="9904" y="7080"/>
                  </a:lnTo>
                  <a:lnTo>
                    <a:pt x="9647" y="6676"/>
                  </a:lnTo>
                  <a:lnTo>
                    <a:pt x="9024" y="5832"/>
                  </a:lnTo>
                  <a:lnTo>
                    <a:pt x="8620" y="5282"/>
                  </a:lnTo>
                  <a:lnTo>
                    <a:pt x="8400" y="5025"/>
                  </a:lnTo>
                  <a:lnTo>
                    <a:pt x="8143" y="4842"/>
                  </a:lnTo>
                  <a:lnTo>
                    <a:pt x="8584" y="4732"/>
                  </a:lnTo>
                  <a:lnTo>
                    <a:pt x="8804" y="4695"/>
                  </a:lnTo>
                  <a:close/>
                  <a:moveTo>
                    <a:pt x="1064" y="3962"/>
                  </a:moveTo>
                  <a:lnTo>
                    <a:pt x="1357" y="4182"/>
                  </a:lnTo>
                  <a:lnTo>
                    <a:pt x="1651" y="4329"/>
                  </a:lnTo>
                  <a:lnTo>
                    <a:pt x="2348" y="4585"/>
                  </a:lnTo>
                  <a:lnTo>
                    <a:pt x="2458" y="4659"/>
                  </a:lnTo>
                  <a:lnTo>
                    <a:pt x="2494" y="4695"/>
                  </a:lnTo>
                  <a:lnTo>
                    <a:pt x="2568" y="4732"/>
                  </a:lnTo>
                  <a:lnTo>
                    <a:pt x="2641" y="4695"/>
                  </a:lnTo>
                  <a:lnTo>
                    <a:pt x="4329" y="5319"/>
                  </a:lnTo>
                  <a:lnTo>
                    <a:pt x="4329" y="5356"/>
                  </a:lnTo>
                  <a:lnTo>
                    <a:pt x="4292" y="5319"/>
                  </a:lnTo>
                  <a:lnTo>
                    <a:pt x="3888" y="5172"/>
                  </a:lnTo>
                  <a:lnTo>
                    <a:pt x="3705" y="5136"/>
                  </a:lnTo>
                  <a:lnTo>
                    <a:pt x="3485" y="5099"/>
                  </a:lnTo>
                  <a:lnTo>
                    <a:pt x="3448" y="5136"/>
                  </a:lnTo>
                  <a:lnTo>
                    <a:pt x="3411" y="5172"/>
                  </a:lnTo>
                  <a:lnTo>
                    <a:pt x="3448" y="5246"/>
                  </a:lnTo>
                  <a:lnTo>
                    <a:pt x="3595" y="5392"/>
                  </a:lnTo>
                  <a:lnTo>
                    <a:pt x="3852" y="5539"/>
                  </a:lnTo>
                  <a:lnTo>
                    <a:pt x="4108" y="5686"/>
                  </a:lnTo>
                  <a:lnTo>
                    <a:pt x="4402" y="5759"/>
                  </a:lnTo>
                  <a:lnTo>
                    <a:pt x="4365" y="5906"/>
                  </a:lnTo>
                  <a:lnTo>
                    <a:pt x="4035" y="5906"/>
                  </a:lnTo>
                  <a:lnTo>
                    <a:pt x="3742" y="5869"/>
                  </a:lnTo>
                  <a:lnTo>
                    <a:pt x="3411" y="5759"/>
                  </a:lnTo>
                  <a:lnTo>
                    <a:pt x="3228" y="5686"/>
                  </a:lnTo>
                  <a:lnTo>
                    <a:pt x="3191" y="5612"/>
                  </a:lnTo>
                  <a:lnTo>
                    <a:pt x="3155" y="5576"/>
                  </a:lnTo>
                  <a:lnTo>
                    <a:pt x="3118" y="5539"/>
                  </a:lnTo>
                  <a:lnTo>
                    <a:pt x="3081" y="5502"/>
                  </a:lnTo>
                  <a:lnTo>
                    <a:pt x="3045" y="5502"/>
                  </a:lnTo>
                  <a:lnTo>
                    <a:pt x="3008" y="5539"/>
                  </a:lnTo>
                  <a:lnTo>
                    <a:pt x="2971" y="5649"/>
                  </a:lnTo>
                  <a:lnTo>
                    <a:pt x="2971" y="5722"/>
                  </a:lnTo>
                  <a:lnTo>
                    <a:pt x="3008" y="5796"/>
                  </a:lnTo>
                  <a:lnTo>
                    <a:pt x="3045" y="5869"/>
                  </a:lnTo>
                  <a:lnTo>
                    <a:pt x="3191" y="6016"/>
                  </a:lnTo>
                  <a:lnTo>
                    <a:pt x="3338" y="6126"/>
                  </a:lnTo>
                  <a:lnTo>
                    <a:pt x="3522" y="6199"/>
                  </a:lnTo>
                  <a:lnTo>
                    <a:pt x="3742" y="6273"/>
                  </a:lnTo>
                  <a:lnTo>
                    <a:pt x="3962" y="6309"/>
                  </a:lnTo>
                  <a:lnTo>
                    <a:pt x="4182" y="6309"/>
                  </a:lnTo>
                  <a:lnTo>
                    <a:pt x="3962" y="6676"/>
                  </a:lnTo>
                  <a:lnTo>
                    <a:pt x="3742" y="6603"/>
                  </a:lnTo>
                  <a:lnTo>
                    <a:pt x="3228" y="6456"/>
                  </a:lnTo>
                  <a:lnTo>
                    <a:pt x="2971" y="6419"/>
                  </a:lnTo>
                  <a:lnTo>
                    <a:pt x="2715" y="6383"/>
                  </a:lnTo>
                  <a:lnTo>
                    <a:pt x="2641" y="6383"/>
                  </a:lnTo>
                  <a:lnTo>
                    <a:pt x="2641" y="6456"/>
                  </a:lnTo>
                  <a:lnTo>
                    <a:pt x="2641" y="6493"/>
                  </a:lnTo>
                  <a:lnTo>
                    <a:pt x="2678" y="6529"/>
                  </a:lnTo>
                  <a:lnTo>
                    <a:pt x="2861" y="6676"/>
                  </a:lnTo>
                  <a:lnTo>
                    <a:pt x="3081" y="6786"/>
                  </a:lnTo>
                  <a:lnTo>
                    <a:pt x="3522" y="6970"/>
                  </a:lnTo>
                  <a:lnTo>
                    <a:pt x="3742" y="7080"/>
                  </a:lnTo>
                  <a:lnTo>
                    <a:pt x="3632" y="7226"/>
                  </a:lnTo>
                  <a:lnTo>
                    <a:pt x="3522" y="7336"/>
                  </a:lnTo>
                  <a:lnTo>
                    <a:pt x="2935" y="7080"/>
                  </a:lnTo>
                  <a:lnTo>
                    <a:pt x="2311" y="6823"/>
                  </a:lnTo>
                  <a:lnTo>
                    <a:pt x="2238" y="6823"/>
                  </a:lnTo>
                  <a:lnTo>
                    <a:pt x="2201" y="6860"/>
                  </a:lnTo>
                  <a:lnTo>
                    <a:pt x="2201" y="6896"/>
                  </a:lnTo>
                  <a:lnTo>
                    <a:pt x="2201" y="6970"/>
                  </a:lnTo>
                  <a:lnTo>
                    <a:pt x="2458" y="7190"/>
                  </a:lnTo>
                  <a:lnTo>
                    <a:pt x="2678" y="7410"/>
                  </a:lnTo>
                  <a:lnTo>
                    <a:pt x="2971" y="7557"/>
                  </a:lnTo>
                  <a:lnTo>
                    <a:pt x="3265" y="7703"/>
                  </a:lnTo>
                  <a:lnTo>
                    <a:pt x="2971" y="7960"/>
                  </a:lnTo>
                  <a:lnTo>
                    <a:pt x="2641" y="7960"/>
                  </a:lnTo>
                  <a:lnTo>
                    <a:pt x="2311" y="7887"/>
                  </a:lnTo>
                  <a:lnTo>
                    <a:pt x="1981" y="7777"/>
                  </a:lnTo>
                  <a:lnTo>
                    <a:pt x="1871" y="7777"/>
                  </a:lnTo>
                  <a:lnTo>
                    <a:pt x="1834" y="7813"/>
                  </a:lnTo>
                  <a:lnTo>
                    <a:pt x="1797" y="7850"/>
                  </a:lnTo>
                  <a:lnTo>
                    <a:pt x="1797" y="7923"/>
                  </a:lnTo>
                  <a:lnTo>
                    <a:pt x="1834" y="8070"/>
                  </a:lnTo>
                  <a:lnTo>
                    <a:pt x="1944" y="8143"/>
                  </a:lnTo>
                  <a:lnTo>
                    <a:pt x="2091" y="8217"/>
                  </a:lnTo>
                  <a:lnTo>
                    <a:pt x="2238" y="8290"/>
                  </a:lnTo>
                  <a:lnTo>
                    <a:pt x="2348" y="8327"/>
                  </a:lnTo>
                  <a:lnTo>
                    <a:pt x="2164" y="8364"/>
                  </a:lnTo>
                  <a:lnTo>
                    <a:pt x="1944" y="8364"/>
                  </a:lnTo>
                  <a:lnTo>
                    <a:pt x="1761" y="8327"/>
                  </a:lnTo>
                  <a:lnTo>
                    <a:pt x="1541" y="8253"/>
                  </a:lnTo>
                  <a:lnTo>
                    <a:pt x="1247" y="8070"/>
                  </a:lnTo>
                  <a:lnTo>
                    <a:pt x="1027" y="7850"/>
                  </a:lnTo>
                  <a:lnTo>
                    <a:pt x="844" y="7593"/>
                  </a:lnTo>
                  <a:lnTo>
                    <a:pt x="697" y="7300"/>
                  </a:lnTo>
                  <a:lnTo>
                    <a:pt x="624" y="6970"/>
                  </a:lnTo>
                  <a:lnTo>
                    <a:pt x="550" y="6676"/>
                  </a:lnTo>
                  <a:lnTo>
                    <a:pt x="550" y="6346"/>
                  </a:lnTo>
                  <a:lnTo>
                    <a:pt x="550" y="6016"/>
                  </a:lnTo>
                  <a:lnTo>
                    <a:pt x="624" y="5502"/>
                  </a:lnTo>
                  <a:lnTo>
                    <a:pt x="734" y="4989"/>
                  </a:lnTo>
                  <a:lnTo>
                    <a:pt x="1064" y="3962"/>
                  </a:lnTo>
                  <a:close/>
                  <a:moveTo>
                    <a:pt x="6786" y="5429"/>
                  </a:moveTo>
                  <a:lnTo>
                    <a:pt x="6860" y="5649"/>
                  </a:lnTo>
                  <a:lnTo>
                    <a:pt x="6970" y="5832"/>
                  </a:lnTo>
                  <a:lnTo>
                    <a:pt x="7006" y="5906"/>
                  </a:lnTo>
                  <a:lnTo>
                    <a:pt x="7043" y="5979"/>
                  </a:lnTo>
                  <a:lnTo>
                    <a:pt x="7116" y="6016"/>
                  </a:lnTo>
                  <a:lnTo>
                    <a:pt x="7813" y="7006"/>
                  </a:lnTo>
                  <a:lnTo>
                    <a:pt x="8143" y="7520"/>
                  </a:lnTo>
                  <a:lnTo>
                    <a:pt x="8143" y="7667"/>
                  </a:lnTo>
                  <a:lnTo>
                    <a:pt x="8143" y="7740"/>
                  </a:lnTo>
                  <a:lnTo>
                    <a:pt x="8217" y="7813"/>
                  </a:lnTo>
                  <a:lnTo>
                    <a:pt x="8290" y="7850"/>
                  </a:lnTo>
                  <a:lnTo>
                    <a:pt x="8363" y="7850"/>
                  </a:lnTo>
                  <a:lnTo>
                    <a:pt x="8400" y="7813"/>
                  </a:lnTo>
                  <a:lnTo>
                    <a:pt x="8510" y="7887"/>
                  </a:lnTo>
                  <a:lnTo>
                    <a:pt x="8584" y="7923"/>
                  </a:lnTo>
                  <a:lnTo>
                    <a:pt x="8694" y="7960"/>
                  </a:lnTo>
                  <a:lnTo>
                    <a:pt x="8767" y="7923"/>
                  </a:lnTo>
                  <a:lnTo>
                    <a:pt x="8877" y="7997"/>
                  </a:lnTo>
                  <a:lnTo>
                    <a:pt x="8987" y="7997"/>
                  </a:lnTo>
                  <a:lnTo>
                    <a:pt x="9060" y="8033"/>
                  </a:lnTo>
                  <a:lnTo>
                    <a:pt x="9134" y="7997"/>
                  </a:lnTo>
                  <a:lnTo>
                    <a:pt x="9207" y="7923"/>
                  </a:lnTo>
                  <a:lnTo>
                    <a:pt x="9207" y="7813"/>
                  </a:lnTo>
                  <a:lnTo>
                    <a:pt x="9207" y="7740"/>
                  </a:lnTo>
                  <a:lnTo>
                    <a:pt x="9134" y="7667"/>
                  </a:lnTo>
                  <a:lnTo>
                    <a:pt x="9170" y="7557"/>
                  </a:lnTo>
                  <a:lnTo>
                    <a:pt x="9207" y="7483"/>
                  </a:lnTo>
                  <a:lnTo>
                    <a:pt x="9244" y="7410"/>
                  </a:lnTo>
                  <a:lnTo>
                    <a:pt x="9244" y="7373"/>
                  </a:lnTo>
                  <a:lnTo>
                    <a:pt x="9207" y="7300"/>
                  </a:lnTo>
                  <a:lnTo>
                    <a:pt x="9170" y="7263"/>
                  </a:lnTo>
                  <a:lnTo>
                    <a:pt x="9134" y="7226"/>
                  </a:lnTo>
                  <a:lnTo>
                    <a:pt x="8987" y="7226"/>
                  </a:lnTo>
                  <a:lnTo>
                    <a:pt x="8694" y="7336"/>
                  </a:lnTo>
                  <a:lnTo>
                    <a:pt x="8694" y="7300"/>
                  </a:lnTo>
                  <a:lnTo>
                    <a:pt x="8877" y="7153"/>
                  </a:lnTo>
                  <a:lnTo>
                    <a:pt x="9060" y="6970"/>
                  </a:lnTo>
                  <a:lnTo>
                    <a:pt x="9134" y="6860"/>
                  </a:lnTo>
                  <a:lnTo>
                    <a:pt x="9244" y="7043"/>
                  </a:lnTo>
                  <a:lnTo>
                    <a:pt x="9501" y="7446"/>
                  </a:lnTo>
                  <a:lnTo>
                    <a:pt x="9537" y="7593"/>
                  </a:lnTo>
                  <a:lnTo>
                    <a:pt x="9317" y="7887"/>
                  </a:lnTo>
                  <a:lnTo>
                    <a:pt x="9024" y="8143"/>
                  </a:lnTo>
                  <a:lnTo>
                    <a:pt x="8730" y="8364"/>
                  </a:lnTo>
                  <a:lnTo>
                    <a:pt x="8400" y="8547"/>
                  </a:lnTo>
                  <a:lnTo>
                    <a:pt x="8070" y="8657"/>
                  </a:lnTo>
                  <a:lnTo>
                    <a:pt x="7703" y="8694"/>
                  </a:lnTo>
                  <a:lnTo>
                    <a:pt x="7520" y="8694"/>
                  </a:lnTo>
                  <a:lnTo>
                    <a:pt x="7373" y="8657"/>
                  </a:lnTo>
                  <a:lnTo>
                    <a:pt x="7190" y="8620"/>
                  </a:lnTo>
                  <a:lnTo>
                    <a:pt x="7006" y="8547"/>
                  </a:lnTo>
                  <a:lnTo>
                    <a:pt x="6823" y="8437"/>
                  </a:lnTo>
                  <a:lnTo>
                    <a:pt x="6676" y="8290"/>
                  </a:lnTo>
                  <a:lnTo>
                    <a:pt x="6419" y="7997"/>
                  </a:lnTo>
                  <a:lnTo>
                    <a:pt x="6199" y="7667"/>
                  </a:lnTo>
                  <a:lnTo>
                    <a:pt x="6053" y="7300"/>
                  </a:lnTo>
                  <a:lnTo>
                    <a:pt x="6016" y="6896"/>
                  </a:lnTo>
                  <a:lnTo>
                    <a:pt x="6016" y="6676"/>
                  </a:lnTo>
                  <a:lnTo>
                    <a:pt x="6053" y="6493"/>
                  </a:lnTo>
                  <a:lnTo>
                    <a:pt x="6089" y="6309"/>
                  </a:lnTo>
                  <a:lnTo>
                    <a:pt x="6163" y="6126"/>
                  </a:lnTo>
                  <a:lnTo>
                    <a:pt x="6273" y="5943"/>
                  </a:lnTo>
                  <a:lnTo>
                    <a:pt x="6383" y="5759"/>
                  </a:lnTo>
                  <a:lnTo>
                    <a:pt x="6566" y="5576"/>
                  </a:lnTo>
                  <a:lnTo>
                    <a:pt x="6786" y="5429"/>
                  </a:lnTo>
                  <a:close/>
                  <a:moveTo>
                    <a:pt x="3852" y="0"/>
                  </a:moveTo>
                  <a:lnTo>
                    <a:pt x="3522" y="37"/>
                  </a:lnTo>
                  <a:lnTo>
                    <a:pt x="3191" y="110"/>
                  </a:lnTo>
                  <a:lnTo>
                    <a:pt x="2898" y="257"/>
                  </a:lnTo>
                  <a:lnTo>
                    <a:pt x="2604" y="440"/>
                  </a:lnTo>
                  <a:lnTo>
                    <a:pt x="2348" y="660"/>
                  </a:lnTo>
                  <a:lnTo>
                    <a:pt x="2091" y="660"/>
                  </a:lnTo>
                  <a:lnTo>
                    <a:pt x="1871" y="734"/>
                  </a:lnTo>
                  <a:lnTo>
                    <a:pt x="1687" y="880"/>
                  </a:lnTo>
                  <a:lnTo>
                    <a:pt x="1541" y="1064"/>
                  </a:lnTo>
                  <a:lnTo>
                    <a:pt x="1394" y="1284"/>
                  </a:lnTo>
                  <a:lnTo>
                    <a:pt x="1321" y="1504"/>
                  </a:lnTo>
                  <a:lnTo>
                    <a:pt x="1137" y="1944"/>
                  </a:lnTo>
                  <a:lnTo>
                    <a:pt x="660" y="3522"/>
                  </a:lnTo>
                  <a:lnTo>
                    <a:pt x="404" y="4292"/>
                  </a:lnTo>
                  <a:lnTo>
                    <a:pt x="183" y="5062"/>
                  </a:lnTo>
                  <a:lnTo>
                    <a:pt x="37" y="5759"/>
                  </a:lnTo>
                  <a:lnTo>
                    <a:pt x="0" y="6126"/>
                  </a:lnTo>
                  <a:lnTo>
                    <a:pt x="0" y="6456"/>
                  </a:lnTo>
                  <a:lnTo>
                    <a:pt x="0" y="6786"/>
                  </a:lnTo>
                  <a:lnTo>
                    <a:pt x="73" y="7153"/>
                  </a:lnTo>
                  <a:lnTo>
                    <a:pt x="183" y="7483"/>
                  </a:lnTo>
                  <a:lnTo>
                    <a:pt x="330" y="7813"/>
                  </a:lnTo>
                  <a:lnTo>
                    <a:pt x="477" y="8033"/>
                  </a:lnTo>
                  <a:lnTo>
                    <a:pt x="660" y="8253"/>
                  </a:lnTo>
                  <a:lnTo>
                    <a:pt x="880" y="8474"/>
                  </a:lnTo>
                  <a:lnTo>
                    <a:pt x="1101" y="8657"/>
                  </a:lnTo>
                  <a:lnTo>
                    <a:pt x="1357" y="8767"/>
                  </a:lnTo>
                  <a:lnTo>
                    <a:pt x="1651" y="8877"/>
                  </a:lnTo>
                  <a:lnTo>
                    <a:pt x="1908" y="8914"/>
                  </a:lnTo>
                  <a:lnTo>
                    <a:pt x="2201" y="8950"/>
                  </a:lnTo>
                  <a:lnTo>
                    <a:pt x="2458" y="8914"/>
                  </a:lnTo>
                  <a:lnTo>
                    <a:pt x="2678" y="8840"/>
                  </a:lnTo>
                  <a:lnTo>
                    <a:pt x="2898" y="8730"/>
                  </a:lnTo>
                  <a:lnTo>
                    <a:pt x="3081" y="8620"/>
                  </a:lnTo>
                  <a:lnTo>
                    <a:pt x="3448" y="8290"/>
                  </a:lnTo>
                  <a:lnTo>
                    <a:pt x="3778" y="7923"/>
                  </a:lnTo>
                  <a:lnTo>
                    <a:pt x="3815" y="7960"/>
                  </a:lnTo>
                  <a:lnTo>
                    <a:pt x="3925" y="7960"/>
                  </a:lnTo>
                  <a:lnTo>
                    <a:pt x="4035" y="7887"/>
                  </a:lnTo>
                  <a:lnTo>
                    <a:pt x="4108" y="7813"/>
                  </a:lnTo>
                  <a:lnTo>
                    <a:pt x="4108" y="7740"/>
                  </a:lnTo>
                  <a:lnTo>
                    <a:pt x="4072" y="7593"/>
                  </a:lnTo>
                  <a:lnTo>
                    <a:pt x="4182" y="7446"/>
                  </a:lnTo>
                  <a:lnTo>
                    <a:pt x="4512" y="6896"/>
                  </a:lnTo>
                  <a:lnTo>
                    <a:pt x="4769" y="6309"/>
                  </a:lnTo>
                  <a:lnTo>
                    <a:pt x="5025" y="5722"/>
                  </a:lnTo>
                  <a:lnTo>
                    <a:pt x="5209" y="5099"/>
                  </a:lnTo>
                  <a:lnTo>
                    <a:pt x="5246" y="5062"/>
                  </a:lnTo>
                  <a:lnTo>
                    <a:pt x="5282" y="4989"/>
                  </a:lnTo>
                  <a:lnTo>
                    <a:pt x="5282" y="4915"/>
                  </a:lnTo>
                  <a:lnTo>
                    <a:pt x="5466" y="4292"/>
                  </a:lnTo>
                  <a:lnTo>
                    <a:pt x="5612" y="3632"/>
                  </a:lnTo>
                  <a:lnTo>
                    <a:pt x="5722" y="2971"/>
                  </a:lnTo>
                  <a:lnTo>
                    <a:pt x="5796" y="2311"/>
                  </a:lnTo>
                  <a:lnTo>
                    <a:pt x="5832" y="1981"/>
                  </a:lnTo>
                  <a:lnTo>
                    <a:pt x="5796" y="1651"/>
                  </a:lnTo>
                  <a:lnTo>
                    <a:pt x="5759" y="1357"/>
                  </a:lnTo>
                  <a:lnTo>
                    <a:pt x="5649" y="1064"/>
                  </a:lnTo>
                  <a:lnTo>
                    <a:pt x="5539" y="807"/>
                  </a:lnTo>
                  <a:lnTo>
                    <a:pt x="5356" y="587"/>
                  </a:lnTo>
                  <a:lnTo>
                    <a:pt x="5099" y="367"/>
                  </a:lnTo>
                  <a:lnTo>
                    <a:pt x="4842" y="184"/>
                  </a:lnTo>
                  <a:lnTo>
                    <a:pt x="4512" y="73"/>
                  </a:lnTo>
                  <a:lnTo>
                    <a:pt x="4182" y="0"/>
                  </a:lnTo>
                  <a:close/>
                  <a:moveTo>
                    <a:pt x="8730" y="3962"/>
                  </a:moveTo>
                  <a:lnTo>
                    <a:pt x="8584" y="4072"/>
                  </a:lnTo>
                  <a:lnTo>
                    <a:pt x="8437" y="4182"/>
                  </a:lnTo>
                  <a:lnTo>
                    <a:pt x="8327" y="4329"/>
                  </a:lnTo>
                  <a:lnTo>
                    <a:pt x="7887" y="4439"/>
                  </a:lnTo>
                  <a:lnTo>
                    <a:pt x="7336" y="4585"/>
                  </a:lnTo>
                  <a:lnTo>
                    <a:pt x="6786" y="4842"/>
                  </a:lnTo>
                  <a:lnTo>
                    <a:pt x="6566" y="4989"/>
                  </a:lnTo>
                  <a:lnTo>
                    <a:pt x="6309" y="5172"/>
                  </a:lnTo>
                  <a:lnTo>
                    <a:pt x="6089" y="5356"/>
                  </a:lnTo>
                  <a:lnTo>
                    <a:pt x="5906" y="5576"/>
                  </a:lnTo>
                  <a:lnTo>
                    <a:pt x="5759" y="5796"/>
                  </a:lnTo>
                  <a:lnTo>
                    <a:pt x="5612" y="6053"/>
                  </a:lnTo>
                  <a:lnTo>
                    <a:pt x="5539" y="6309"/>
                  </a:lnTo>
                  <a:lnTo>
                    <a:pt x="5502" y="6603"/>
                  </a:lnTo>
                  <a:lnTo>
                    <a:pt x="5466" y="6860"/>
                  </a:lnTo>
                  <a:lnTo>
                    <a:pt x="5502" y="7116"/>
                  </a:lnTo>
                  <a:lnTo>
                    <a:pt x="5539" y="7373"/>
                  </a:lnTo>
                  <a:lnTo>
                    <a:pt x="5612" y="7630"/>
                  </a:lnTo>
                  <a:lnTo>
                    <a:pt x="5722" y="7887"/>
                  </a:lnTo>
                  <a:lnTo>
                    <a:pt x="5869" y="8107"/>
                  </a:lnTo>
                  <a:lnTo>
                    <a:pt x="6016" y="8327"/>
                  </a:lnTo>
                  <a:lnTo>
                    <a:pt x="6199" y="8547"/>
                  </a:lnTo>
                  <a:lnTo>
                    <a:pt x="6419" y="8730"/>
                  </a:lnTo>
                  <a:lnTo>
                    <a:pt x="6639" y="8914"/>
                  </a:lnTo>
                  <a:lnTo>
                    <a:pt x="6860" y="9060"/>
                  </a:lnTo>
                  <a:lnTo>
                    <a:pt x="7116" y="9170"/>
                  </a:lnTo>
                  <a:lnTo>
                    <a:pt x="7410" y="9244"/>
                  </a:lnTo>
                  <a:lnTo>
                    <a:pt x="7703" y="9281"/>
                  </a:lnTo>
                  <a:lnTo>
                    <a:pt x="8033" y="9244"/>
                  </a:lnTo>
                  <a:lnTo>
                    <a:pt x="8327" y="9170"/>
                  </a:lnTo>
                  <a:lnTo>
                    <a:pt x="8620" y="9024"/>
                  </a:lnTo>
                  <a:lnTo>
                    <a:pt x="8877" y="8877"/>
                  </a:lnTo>
                  <a:lnTo>
                    <a:pt x="9391" y="8547"/>
                  </a:lnTo>
                  <a:lnTo>
                    <a:pt x="9611" y="8364"/>
                  </a:lnTo>
                  <a:lnTo>
                    <a:pt x="9794" y="8143"/>
                  </a:lnTo>
                  <a:lnTo>
                    <a:pt x="9977" y="7923"/>
                  </a:lnTo>
                  <a:lnTo>
                    <a:pt x="10161" y="7703"/>
                  </a:lnTo>
                  <a:lnTo>
                    <a:pt x="10418" y="7190"/>
                  </a:lnTo>
                  <a:lnTo>
                    <a:pt x="10638" y="6676"/>
                  </a:lnTo>
                  <a:lnTo>
                    <a:pt x="10711" y="6346"/>
                  </a:lnTo>
                  <a:lnTo>
                    <a:pt x="10748" y="6053"/>
                  </a:lnTo>
                  <a:lnTo>
                    <a:pt x="10748" y="5722"/>
                  </a:lnTo>
                  <a:lnTo>
                    <a:pt x="10711" y="5466"/>
                  </a:lnTo>
                  <a:lnTo>
                    <a:pt x="10601" y="5172"/>
                  </a:lnTo>
                  <a:lnTo>
                    <a:pt x="10454" y="4915"/>
                  </a:lnTo>
                  <a:lnTo>
                    <a:pt x="10271" y="4659"/>
                  </a:lnTo>
                  <a:lnTo>
                    <a:pt x="10051" y="4439"/>
                  </a:lnTo>
                  <a:lnTo>
                    <a:pt x="9794" y="4255"/>
                  </a:lnTo>
                  <a:lnTo>
                    <a:pt x="9537" y="4108"/>
                  </a:lnTo>
                  <a:lnTo>
                    <a:pt x="9244" y="3998"/>
                  </a:lnTo>
                  <a:lnTo>
                    <a:pt x="8950" y="3962"/>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6" name="Google Shape;656;p25"/>
            <p:cNvSpPr/>
            <p:nvPr/>
          </p:nvSpPr>
          <p:spPr>
            <a:xfrm>
              <a:off x="6385050" y="4208725"/>
              <a:ext cx="422775" cy="298975"/>
            </a:xfrm>
            <a:custGeom>
              <a:rect b="b" l="l" r="r" t="t"/>
              <a:pathLst>
                <a:path extrusionOk="0" h="11959" w="16911">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7" name="Google Shape;657;p25"/>
            <p:cNvSpPr/>
            <p:nvPr/>
          </p:nvSpPr>
          <p:spPr>
            <a:xfrm>
              <a:off x="7121425" y="2437925"/>
              <a:ext cx="246700" cy="315500"/>
            </a:xfrm>
            <a:custGeom>
              <a:rect b="b" l="l" r="r" t="t"/>
              <a:pathLst>
                <a:path extrusionOk="0" h="12620" w="9868">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8" name="Google Shape;658;p25"/>
            <p:cNvSpPr/>
            <p:nvPr/>
          </p:nvSpPr>
          <p:spPr>
            <a:xfrm>
              <a:off x="6062250" y="3853825"/>
              <a:ext cx="332900" cy="376025"/>
            </a:xfrm>
            <a:custGeom>
              <a:rect b="b" l="l" r="r" t="t"/>
              <a:pathLst>
                <a:path extrusionOk="0" h="15041" w="13316">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9" name="Google Shape;659;p25"/>
            <p:cNvSpPr/>
            <p:nvPr/>
          </p:nvSpPr>
          <p:spPr>
            <a:xfrm>
              <a:off x="6023725" y="3167900"/>
              <a:ext cx="340250" cy="227450"/>
            </a:xfrm>
            <a:custGeom>
              <a:rect b="b" l="l" r="r" t="t"/>
              <a:pathLst>
                <a:path extrusionOk="0" h="9098" w="1361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0" name="Google Shape;660;p25"/>
            <p:cNvSpPr/>
            <p:nvPr/>
          </p:nvSpPr>
          <p:spPr>
            <a:xfrm>
              <a:off x="7109500" y="3449425"/>
              <a:ext cx="154100" cy="165100"/>
            </a:xfrm>
            <a:custGeom>
              <a:rect b="b" l="l" r="r" t="t"/>
              <a:pathLst>
                <a:path extrusionOk="0" h="6604" w="6164">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cxnSp>
        <p:nvCxnSpPr>
          <p:cNvPr id="661" name="Google Shape;661;p25"/>
          <p:cNvCxnSpPr/>
          <p:nvPr/>
        </p:nvCxnSpPr>
        <p:spPr>
          <a:xfrm>
            <a:off x="850475" y="1031425"/>
            <a:ext cx="6037800" cy="0"/>
          </a:xfrm>
          <a:prstGeom prst="straightConnector1">
            <a:avLst/>
          </a:prstGeom>
          <a:noFill/>
          <a:ln cap="rnd" cmpd="sng" w="19050">
            <a:solidFill>
              <a:srgbClr val="A4C2F4"/>
            </a:solidFill>
            <a:prstDash val="dash"/>
            <a:round/>
            <a:headEnd len="med" w="med" type="none"/>
            <a:tailEnd len="med" w="med" type="none"/>
          </a:ln>
        </p:spPr>
      </p:cxnSp>
      <p:sp>
        <p:nvSpPr>
          <p:cNvPr id="662" name="Google Shape;662;p25"/>
          <p:cNvSpPr txBox="1"/>
          <p:nvPr>
            <p:ph idx="12" type="sldNum"/>
          </p:nvPr>
        </p:nvSpPr>
        <p:spPr>
          <a:xfrm>
            <a:off x="90619" y="4722737"/>
            <a:ext cx="548700" cy="3936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663" name="Shape 663"/>
        <p:cNvGrpSpPr/>
        <p:nvPr/>
      </p:nvGrpSpPr>
      <p:grpSpPr>
        <a:xfrm>
          <a:off x="0" y="0"/>
          <a:ext cx="0" cy="0"/>
          <a:chOff x="0" y="0"/>
          <a:chExt cx="0" cy="0"/>
        </a:xfrm>
      </p:grpSpPr>
      <p:sp>
        <p:nvSpPr>
          <p:cNvPr id="664" name="Google Shape;664;p26"/>
          <p:cNvSpPr txBox="1"/>
          <p:nvPr>
            <p:ph idx="1" type="body"/>
          </p:nvPr>
        </p:nvSpPr>
        <p:spPr>
          <a:xfrm>
            <a:off x="457200" y="4406309"/>
            <a:ext cx="8229600" cy="519600"/>
          </a:xfrm>
          <a:prstGeom prst="rect">
            <a:avLst/>
          </a:prstGeom>
        </p:spPr>
        <p:txBody>
          <a:bodyPr anchorCtr="0" anchor="t" bIns="91425" lIns="91425" spcFirstLastPara="1" rIns="91425" wrap="square" tIns="91425">
            <a:noAutofit/>
          </a:bodyPr>
          <a:lstStyle>
            <a:lvl1pPr indent="-228600" lvl="0" marL="457200" rtl="0" algn="ctr">
              <a:spcBef>
                <a:spcPts val="360"/>
              </a:spcBef>
              <a:spcAft>
                <a:spcPts val="0"/>
              </a:spcAft>
              <a:buSzPts val="1800"/>
              <a:buNone/>
              <a:defRPr sz="1800"/>
            </a:lvl1pPr>
          </a:lstStyle>
          <a:p/>
        </p:txBody>
      </p:sp>
      <p:sp>
        <p:nvSpPr>
          <p:cNvPr id="665" name="Google Shape;665;p26"/>
          <p:cNvSpPr/>
          <p:nvPr/>
        </p:nvSpPr>
        <p:spPr>
          <a:xfrm>
            <a:off x="7302880" y="-294362"/>
            <a:ext cx="450550" cy="558734"/>
          </a:xfrm>
          <a:custGeom>
            <a:rect b="b" l="l" r="r" t="t"/>
            <a:pathLst>
              <a:path extrusionOk="0" h="19698" w="15884">
                <a:moveTo>
                  <a:pt x="9355" y="4108"/>
                </a:moveTo>
                <a:lnTo>
                  <a:pt x="9465" y="4145"/>
                </a:lnTo>
                <a:lnTo>
                  <a:pt x="9538" y="4182"/>
                </a:lnTo>
                <a:lnTo>
                  <a:pt x="9648" y="4328"/>
                </a:lnTo>
                <a:lnTo>
                  <a:pt x="9721" y="4549"/>
                </a:lnTo>
                <a:lnTo>
                  <a:pt x="9721" y="4769"/>
                </a:lnTo>
                <a:lnTo>
                  <a:pt x="9721" y="4842"/>
                </a:lnTo>
                <a:lnTo>
                  <a:pt x="9685" y="4879"/>
                </a:lnTo>
                <a:lnTo>
                  <a:pt x="9575" y="4952"/>
                </a:lnTo>
                <a:lnTo>
                  <a:pt x="9391" y="4952"/>
                </a:lnTo>
                <a:lnTo>
                  <a:pt x="9355" y="4915"/>
                </a:lnTo>
                <a:lnTo>
                  <a:pt x="9281" y="4842"/>
                </a:lnTo>
                <a:lnTo>
                  <a:pt x="9208" y="4695"/>
                </a:lnTo>
                <a:lnTo>
                  <a:pt x="9171" y="4549"/>
                </a:lnTo>
                <a:lnTo>
                  <a:pt x="9171" y="4438"/>
                </a:lnTo>
                <a:lnTo>
                  <a:pt x="9171" y="4328"/>
                </a:lnTo>
                <a:lnTo>
                  <a:pt x="9245" y="4108"/>
                </a:lnTo>
                <a:close/>
                <a:moveTo>
                  <a:pt x="9355" y="3705"/>
                </a:moveTo>
                <a:lnTo>
                  <a:pt x="9245" y="3742"/>
                </a:lnTo>
                <a:lnTo>
                  <a:pt x="9135" y="3778"/>
                </a:lnTo>
                <a:lnTo>
                  <a:pt x="9025" y="3852"/>
                </a:lnTo>
                <a:lnTo>
                  <a:pt x="8988" y="3925"/>
                </a:lnTo>
                <a:lnTo>
                  <a:pt x="8914" y="3998"/>
                </a:lnTo>
                <a:lnTo>
                  <a:pt x="8841" y="4218"/>
                </a:lnTo>
                <a:lnTo>
                  <a:pt x="8804" y="4475"/>
                </a:lnTo>
                <a:lnTo>
                  <a:pt x="8804" y="4659"/>
                </a:lnTo>
                <a:lnTo>
                  <a:pt x="8841" y="4805"/>
                </a:lnTo>
                <a:lnTo>
                  <a:pt x="8878" y="4952"/>
                </a:lnTo>
                <a:lnTo>
                  <a:pt x="8988" y="5099"/>
                </a:lnTo>
                <a:lnTo>
                  <a:pt x="9098" y="5209"/>
                </a:lnTo>
                <a:lnTo>
                  <a:pt x="9245" y="5282"/>
                </a:lnTo>
                <a:lnTo>
                  <a:pt x="9391" y="5355"/>
                </a:lnTo>
                <a:lnTo>
                  <a:pt x="9538" y="5355"/>
                </a:lnTo>
                <a:lnTo>
                  <a:pt x="9721" y="5319"/>
                </a:lnTo>
                <a:lnTo>
                  <a:pt x="9868" y="5245"/>
                </a:lnTo>
                <a:lnTo>
                  <a:pt x="10015" y="5135"/>
                </a:lnTo>
                <a:lnTo>
                  <a:pt x="10088" y="4989"/>
                </a:lnTo>
                <a:lnTo>
                  <a:pt x="10125" y="4805"/>
                </a:lnTo>
                <a:lnTo>
                  <a:pt x="10125" y="4659"/>
                </a:lnTo>
                <a:lnTo>
                  <a:pt x="10088" y="4475"/>
                </a:lnTo>
                <a:lnTo>
                  <a:pt x="10052" y="4292"/>
                </a:lnTo>
                <a:lnTo>
                  <a:pt x="9978" y="4145"/>
                </a:lnTo>
                <a:lnTo>
                  <a:pt x="9905" y="3998"/>
                </a:lnTo>
                <a:lnTo>
                  <a:pt x="9795" y="3888"/>
                </a:lnTo>
                <a:lnTo>
                  <a:pt x="9648" y="3778"/>
                </a:lnTo>
                <a:lnTo>
                  <a:pt x="9501" y="3742"/>
                </a:lnTo>
                <a:lnTo>
                  <a:pt x="9355" y="3705"/>
                </a:lnTo>
                <a:close/>
                <a:moveTo>
                  <a:pt x="11262" y="6676"/>
                </a:moveTo>
                <a:lnTo>
                  <a:pt x="11262" y="6786"/>
                </a:lnTo>
                <a:lnTo>
                  <a:pt x="11225" y="6859"/>
                </a:lnTo>
                <a:lnTo>
                  <a:pt x="11152" y="6933"/>
                </a:lnTo>
                <a:lnTo>
                  <a:pt x="11042" y="7006"/>
                </a:lnTo>
                <a:lnTo>
                  <a:pt x="10785" y="7116"/>
                </a:lnTo>
                <a:lnTo>
                  <a:pt x="10602" y="7190"/>
                </a:lnTo>
                <a:lnTo>
                  <a:pt x="9795" y="7556"/>
                </a:lnTo>
                <a:lnTo>
                  <a:pt x="9721" y="7263"/>
                </a:lnTo>
                <a:lnTo>
                  <a:pt x="10639" y="6823"/>
                </a:lnTo>
                <a:lnTo>
                  <a:pt x="11079" y="6676"/>
                </a:lnTo>
                <a:close/>
                <a:moveTo>
                  <a:pt x="11115" y="6273"/>
                </a:moveTo>
                <a:lnTo>
                  <a:pt x="10859" y="6346"/>
                </a:lnTo>
                <a:lnTo>
                  <a:pt x="10052" y="6639"/>
                </a:lnTo>
                <a:lnTo>
                  <a:pt x="9648" y="6823"/>
                </a:lnTo>
                <a:lnTo>
                  <a:pt x="9281" y="7006"/>
                </a:lnTo>
                <a:lnTo>
                  <a:pt x="9208" y="7080"/>
                </a:lnTo>
                <a:lnTo>
                  <a:pt x="9208" y="7116"/>
                </a:lnTo>
                <a:lnTo>
                  <a:pt x="9208" y="7190"/>
                </a:lnTo>
                <a:lnTo>
                  <a:pt x="9208" y="7263"/>
                </a:lnTo>
                <a:lnTo>
                  <a:pt x="9318" y="7336"/>
                </a:lnTo>
                <a:lnTo>
                  <a:pt x="9465" y="7336"/>
                </a:lnTo>
                <a:lnTo>
                  <a:pt x="9465" y="7593"/>
                </a:lnTo>
                <a:lnTo>
                  <a:pt x="9538" y="7813"/>
                </a:lnTo>
                <a:lnTo>
                  <a:pt x="9575" y="7887"/>
                </a:lnTo>
                <a:lnTo>
                  <a:pt x="9648" y="7923"/>
                </a:lnTo>
                <a:lnTo>
                  <a:pt x="9758" y="7923"/>
                </a:lnTo>
                <a:lnTo>
                  <a:pt x="10492" y="7630"/>
                </a:lnTo>
                <a:lnTo>
                  <a:pt x="10859" y="7483"/>
                </a:lnTo>
                <a:lnTo>
                  <a:pt x="11225" y="7336"/>
                </a:lnTo>
                <a:lnTo>
                  <a:pt x="11409" y="7190"/>
                </a:lnTo>
                <a:lnTo>
                  <a:pt x="11556" y="7006"/>
                </a:lnTo>
                <a:lnTo>
                  <a:pt x="11629" y="6896"/>
                </a:lnTo>
                <a:lnTo>
                  <a:pt x="11629" y="6786"/>
                </a:lnTo>
                <a:lnTo>
                  <a:pt x="11629" y="6676"/>
                </a:lnTo>
                <a:lnTo>
                  <a:pt x="11592" y="6566"/>
                </a:lnTo>
                <a:lnTo>
                  <a:pt x="11556" y="6419"/>
                </a:lnTo>
                <a:lnTo>
                  <a:pt x="11482" y="6346"/>
                </a:lnTo>
                <a:lnTo>
                  <a:pt x="11372" y="6273"/>
                </a:lnTo>
                <a:close/>
                <a:moveTo>
                  <a:pt x="10198" y="2861"/>
                </a:moveTo>
                <a:lnTo>
                  <a:pt x="10235" y="3228"/>
                </a:lnTo>
                <a:lnTo>
                  <a:pt x="10345" y="3595"/>
                </a:lnTo>
                <a:lnTo>
                  <a:pt x="10565" y="4292"/>
                </a:lnTo>
                <a:lnTo>
                  <a:pt x="10822" y="5062"/>
                </a:lnTo>
                <a:lnTo>
                  <a:pt x="10895" y="5282"/>
                </a:lnTo>
                <a:lnTo>
                  <a:pt x="9025" y="6052"/>
                </a:lnTo>
                <a:lnTo>
                  <a:pt x="7154" y="6786"/>
                </a:lnTo>
                <a:lnTo>
                  <a:pt x="5173" y="7593"/>
                </a:lnTo>
                <a:lnTo>
                  <a:pt x="4146" y="7997"/>
                </a:lnTo>
                <a:lnTo>
                  <a:pt x="3816" y="8143"/>
                </a:lnTo>
                <a:lnTo>
                  <a:pt x="3486" y="8290"/>
                </a:lnTo>
                <a:lnTo>
                  <a:pt x="3266" y="7887"/>
                </a:lnTo>
                <a:lnTo>
                  <a:pt x="3045" y="7446"/>
                </a:lnTo>
                <a:lnTo>
                  <a:pt x="2679" y="6566"/>
                </a:lnTo>
                <a:lnTo>
                  <a:pt x="2532" y="6162"/>
                </a:lnTo>
                <a:lnTo>
                  <a:pt x="2385" y="5869"/>
                </a:lnTo>
                <a:lnTo>
                  <a:pt x="2238" y="5612"/>
                </a:lnTo>
                <a:lnTo>
                  <a:pt x="2715" y="5539"/>
                </a:lnTo>
                <a:lnTo>
                  <a:pt x="3192" y="5429"/>
                </a:lnTo>
                <a:lnTo>
                  <a:pt x="3669" y="5282"/>
                </a:lnTo>
                <a:lnTo>
                  <a:pt x="4146" y="5099"/>
                </a:lnTo>
                <a:lnTo>
                  <a:pt x="5210" y="4659"/>
                </a:lnTo>
                <a:lnTo>
                  <a:pt x="6273" y="4218"/>
                </a:lnTo>
                <a:lnTo>
                  <a:pt x="6824" y="4035"/>
                </a:lnTo>
                <a:lnTo>
                  <a:pt x="7374" y="3852"/>
                </a:lnTo>
                <a:lnTo>
                  <a:pt x="8474" y="3558"/>
                </a:lnTo>
                <a:lnTo>
                  <a:pt x="9025" y="3411"/>
                </a:lnTo>
                <a:lnTo>
                  <a:pt x="9538" y="3191"/>
                </a:lnTo>
                <a:lnTo>
                  <a:pt x="9868" y="3081"/>
                </a:lnTo>
                <a:lnTo>
                  <a:pt x="10015" y="2971"/>
                </a:lnTo>
                <a:lnTo>
                  <a:pt x="10198" y="2861"/>
                </a:lnTo>
                <a:close/>
                <a:moveTo>
                  <a:pt x="8658" y="7740"/>
                </a:moveTo>
                <a:lnTo>
                  <a:pt x="8694" y="7923"/>
                </a:lnTo>
                <a:lnTo>
                  <a:pt x="8071" y="8253"/>
                </a:lnTo>
                <a:lnTo>
                  <a:pt x="7704" y="8437"/>
                </a:lnTo>
                <a:lnTo>
                  <a:pt x="7594" y="8437"/>
                </a:lnTo>
                <a:lnTo>
                  <a:pt x="7557" y="8363"/>
                </a:lnTo>
                <a:lnTo>
                  <a:pt x="7557" y="8180"/>
                </a:lnTo>
                <a:lnTo>
                  <a:pt x="8658" y="7740"/>
                </a:lnTo>
                <a:close/>
                <a:moveTo>
                  <a:pt x="10198" y="2384"/>
                </a:moveTo>
                <a:lnTo>
                  <a:pt x="9978" y="2458"/>
                </a:lnTo>
                <a:lnTo>
                  <a:pt x="9795" y="2568"/>
                </a:lnTo>
                <a:lnTo>
                  <a:pt x="9391" y="2788"/>
                </a:lnTo>
                <a:lnTo>
                  <a:pt x="8841" y="2971"/>
                </a:lnTo>
                <a:lnTo>
                  <a:pt x="8328" y="3155"/>
                </a:lnTo>
                <a:lnTo>
                  <a:pt x="7264" y="3411"/>
                </a:lnTo>
                <a:lnTo>
                  <a:pt x="6750" y="3558"/>
                </a:lnTo>
                <a:lnTo>
                  <a:pt x="6237" y="3742"/>
                </a:lnTo>
                <a:lnTo>
                  <a:pt x="5210" y="4145"/>
                </a:lnTo>
                <a:lnTo>
                  <a:pt x="4219" y="4585"/>
                </a:lnTo>
                <a:lnTo>
                  <a:pt x="3669" y="4805"/>
                </a:lnTo>
                <a:lnTo>
                  <a:pt x="3119" y="4989"/>
                </a:lnTo>
                <a:lnTo>
                  <a:pt x="2018" y="5319"/>
                </a:lnTo>
                <a:lnTo>
                  <a:pt x="1945" y="5355"/>
                </a:lnTo>
                <a:lnTo>
                  <a:pt x="1908" y="5392"/>
                </a:lnTo>
                <a:lnTo>
                  <a:pt x="1908" y="5466"/>
                </a:lnTo>
                <a:lnTo>
                  <a:pt x="1945" y="5539"/>
                </a:lnTo>
                <a:lnTo>
                  <a:pt x="1982" y="5576"/>
                </a:lnTo>
                <a:lnTo>
                  <a:pt x="1945" y="5686"/>
                </a:lnTo>
                <a:lnTo>
                  <a:pt x="1945" y="5759"/>
                </a:lnTo>
                <a:lnTo>
                  <a:pt x="2018" y="5979"/>
                </a:lnTo>
                <a:lnTo>
                  <a:pt x="2165" y="6456"/>
                </a:lnTo>
                <a:lnTo>
                  <a:pt x="2385" y="6933"/>
                </a:lnTo>
                <a:lnTo>
                  <a:pt x="2752" y="7850"/>
                </a:lnTo>
                <a:lnTo>
                  <a:pt x="2972" y="8290"/>
                </a:lnTo>
                <a:lnTo>
                  <a:pt x="3192" y="8694"/>
                </a:lnTo>
                <a:lnTo>
                  <a:pt x="3266" y="8767"/>
                </a:lnTo>
                <a:lnTo>
                  <a:pt x="3302" y="8804"/>
                </a:lnTo>
                <a:lnTo>
                  <a:pt x="3412" y="8804"/>
                </a:lnTo>
                <a:lnTo>
                  <a:pt x="3522" y="8730"/>
                </a:lnTo>
                <a:lnTo>
                  <a:pt x="3596" y="8620"/>
                </a:lnTo>
                <a:lnTo>
                  <a:pt x="3999" y="8510"/>
                </a:lnTo>
                <a:lnTo>
                  <a:pt x="4403" y="8363"/>
                </a:lnTo>
                <a:lnTo>
                  <a:pt x="5173" y="8033"/>
                </a:lnTo>
                <a:lnTo>
                  <a:pt x="7300" y="7190"/>
                </a:lnTo>
                <a:lnTo>
                  <a:pt x="9281" y="6419"/>
                </a:lnTo>
                <a:lnTo>
                  <a:pt x="10235" y="6052"/>
                </a:lnTo>
                <a:lnTo>
                  <a:pt x="10712" y="5832"/>
                </a:lnTo>
                <a:lnTo>
                  <a:pt x="11152" y="5612"/>
                </a:lnTo>
                <a:lnTo>
                  <a:pt x="11262" y="5612"/>
                </a:lnTo>
                <a:lnTo>
                  <a:pt x="11335" y="5539"/>
                </a:lnTo>
                <a:lnTo>
                  <a:pt x="11372" y="5392"/>
                </a:lnTo>
                <a:lnTo>
                  <a:pt x="11372" y="5282"/>
                </a:lnTo>
                <a:lnTo>
                  <a:pt x="11299" y="5025"/>
                </a:lnTo>
                <a:lnTo>
                  <a:pt x="11042" y="4255"/>
                </a:lnTo>
                <a:lnTo>
                  <a:pt x="10785" y="3485"/>
                </a:lnTo>
                <a:lnTo>
                  <a:pt x="10639" y="3118"/>
                </a:lnTo>
                <a:lnTo>
                  <a:pt x="10455" y="2751"/>
                </a:lnTo>
                <a:lnTo>
                  <a:pt x="10418" y="2714"/>
                </a:lnTo>
                <a:lnTo>
                  <a:pt x="10345" y="2678"/>
                </a:lnTo>
                <a:lnTo>
                  <a:pt x="10382" y="2568"/>
                </a:lnTo>
                <a:lnTo>
                  <a:pt x="10382" y="2494"/>
                </a:lnTo>
                <a:lnTo>
                  <a:pt x="10308" y="2421"/>
                </a:lnTo>
                <a:lnTo>
                  <a:pt x="10198" y="2384"/>
                </a:lnTo>
                <a:close/>
                <a:moveTo>
                  <a:pt x="8694" y="7263"/>
                </a:moveTo>
                <a:lnTo>
                  <a:pt x="7337" y="7813"/>
                </a:lnTo>
                <a:lnTo>
                  <a:pt x="7264" y="7850"/>
                </a:lnTo>
                <a:lnTo>
                  <a:pt x="7227" y="7923"/>
                </a:lnTo>
                <a:lnTo>
                  <a:pt x="7190" y="7997"/>
                </a:lnTo>
                <a:lnTo>
                  <a:pt x="7227" y="8070"/>
                </a:lnTo>
                <a:lnTo>
                  <a:pt x="7190" y="8143"/>
                </a:lnTo>
                <a:lnTo>
                  <a:pt x="7154" y="8363"/>
                </a:lnTo>
                <a:lnTo>
                  <a:pt x="7190" y="8620"/>
                </a:lnTo>
                <a:lnTo>
                  <a:pt x="7227" y="8730"/>
                </a:lnTo>
                <a:lnTo>
                  <a:pt x="7300" y="8840"/>
                </a:lnTo>
                <a:lnTo>
                  <a:pt x="7411" y="8877"/>
                </a:lnTo>
                <a:lnTo>
                  <a:pt x="7557" y="8877"/>
                </a:lnTo>
                <a:lnTo>
                  <a:pt x="7704" y="8840"/>
                </a:lnTo>
                <a:lnTo>
                  <a:pt x="7887" y="8804"/>
                </a:lnTo>
                <a:lnTo>
                  <a:pt x="8218" y="8620"/>
                </a:lnTo>
                <a:lnTo>
                  <a:pt x="9061" y="8217"/>
                </a:lnTo>
                <a:lnTo>
                  <a:pt x="9098" y="8180"/>
                </a:lnTo>
                <a:lnTo>
                  <a:pt x="9171" y="8107"/>
                </a:lnTo>
                <a:lnTo>
                  <a:pt x="9171" y="8033"/>
                </a:lnTo>
                <a:lnTo>
                  <a:pt x="9171" y="7960"/>
                </a:lnTo>
                <a:lnTo>
                  <a:pt x="8951" y="7410"/>
                </a:lnTo>
                <a:lnTo>
                  <a:pt x="8914" y="7336"/>
                </a:lnTo>
                <a:lnTo>
                  <a:pt x="8841" y="7300"/>
                </a:lnTo>
                <a:lnTo>
                  <a:pt x="8768" y="7263"/>
                </a:lnTo>
                <a:close/>
                <a:moveTo>
                  <a:pt x="11702" y="8327"/>
                </a:moveTo>
                <a:lnTo>
                  <a:pt x="11886" y="8694"/>
                </a:lnTo>
                <a:lnTo>
                  <a:pt x="12106" y="9060"/>
                </a:lnTo>
                <a:lnTo>
                  <a:pt x="11702" y="9244"/>
                </a:lnTo>
                <a:lnTo>
                  <a:pt x="11335" y="9390"/>
                </a:lnTo>
                <a:lnTo>
                  <a:pt x="10932" y="9500"/>
                </a:lnTo>
                <a:lnTo>
                  <a:pt x="10528" y="9611"/>
                </a:lnTo>
                <a:lnTo>
                  <a:pt x="10382" y="9244"/>
                </a:lnTo>
                <a:lnTo>
                  <a:pt x="10198" y="8877"/>
                </a:lnTo>
                <a:lnTo>
                  <a:pt x="10162" y="8840"/>
                </a:lnTo>
                <a:lnTo>
                  <a:pt x="10565" y="8730"/>
                </a:lnTo>
                <a:lnTo>
                  <a:pt x="10932" y="8620"/>
                </a:lnTo>
                <a:lnTo>
                  <a:pt x="11702" y="8327"/>
                </a:lnTo>
                <a:close/>
                <a:moveTo>
                  <a:pt x="11776" y="7887"/>
                </a:moveTo>
                <a:lnTo>
                  <a:pt x="11299" y="8070"/>
                </a:lnTo>
                <a:lnTo>
                  <a:pt x="10822" y="8217"/>
                </a:lnTo>
                <a:lnTo>
                  <a:pt x="9868" y="8510"/>
                </a:lnTo>
                <a:lnTo>
                  <a:pt x="9832" y="8510"/>
                </a:lnTo>
                <a:lnTo>
                  <a:pt x="9795" y="8583"/>
                </a:lnTo>
                <a:lnTo>
                  <a:pt x="9758" y="8694"/>
                </a:lnTo>
                <a:lnTo>
                  <a:pt x="9832" y="8804"/>
                </a:lnTo>
                <a:lnTo>
                  <a:pt x="9868" y="8840"/>
                </a:lnTo>
                <a:lnTo>
                  <a:pt x="9942" y="8877"/>
                </a:lnTo>
                <a:lnTo>
                  <a:pt x="9905" y="8950"/>
                </a:lnTo>
                <a:lnTo>
                  <a:pt x="9905" y="9024"/>
                </a:lnTo>
                <a:lnTo>
                  <a:pt x="10088" y="9427"/>
                </a:lnTo>
                <a:lnTo>
                  <a:pt x="10198" y="9867"/>
                </a:lnTo>
                <a:lnTo>
                  <a:pt x="10235" y="9941"/>
                </a:lnTo>
                <a:lnTo>
                  <a:pt x="10272" y="9977"/>
                </a:lnTo>
                <a:lnTo>
                  <a:pt x="10308" y="10014"/>
                </a:lnTo>
                <a:lnTo>
                  <a:pt x="10382" y="10051"/>
                </a:lnTo>
                <a:lnTo>
                  <a:pt x="10932" y="9904"/>
                </a:lnTo>
                <a:lnTo>
                  <a:pt x="11446" y="9757"/>
                </a:lnTo>
                <a:lnTo>
                  <a:pt x="11959" y="9574"/>
                </a:lnTo>
                <a:lnTo>
                  <a:pt x="12436" y="9317"/>
                </a:lnTo>
                <a:lnTo>
                  <a:pt x="12509" y="9280"/>
                </a:lnTo>
                <a:lnTo>
                  <a:pt x="12583" y="9207"/>
                </a:lnTo>
                <a:lnTo>
                  <a:pt x="12583" y="9097"/>
                </a:lnTo>
                <a:lnTo>
                  <a:pt x="12546" y="9024"/>
                </a:lnTo>
                <a:lnTo>
                  <a:pt x="12253" y="8547"/>
                </a:lnTo>
                <a:lnTo>
                  <a:pt x="11996" y="7997"/>
                </a:lnTo>
                <a:lnTo>
                  <a:pt x="11959" y="7923"/>
                </a:lnTo>
                <a:lnTo>
                  <a:pt x="11922" y="7887"/>
                </a:lnTo>
                <a:close/>
                <a:moveTo>
                  <a:pt x="8914" y="9354"/>
                </a:moveTo>
                <a:lnTo>
                  <a:pt x="9061" y="9757"/>
                </a:lnTo>
                <a:lnTo>
                  <a:pt x="9281" y="10161"/>
                </a:lnTo>
                <a:lnTo>
                  <a:pt x="8658" y="10491"/>
                </a:lnTo>
                <a:lnTo>
                  <a:pt x="7961" y="10784"/>
                </a:lnTo>
                <a:lnTo>
                  <a:pt x="7814" y="10858"/>
                </a:lnTo>
                <a:lnTo>
                  <a:pt x="7741" y="10858"/>
                </a:lnTo>
                <a:lnTo>
                  <a:pt x="7704" y="10821"/>
                </a:lnTo>
                <a:lnTo>
                  <a:pt x="7631" y="10674"/>
                </a:lnTo>
                <a:lnTo>
                  <a:pt x="7594" y="10491"/>
                </a:lnTo>
                <a:lnTo>
                  <a:pt x="7521" y="10161"/>
                </a:lnTo>
                <a:lnTo>
                  <a:pt x="7374" y="9867"/>
                </a:lnTo>
                <a:lnTo>
                  <a:pt x="8914" y="9354"/>
                </a:lnTo>
                <a:close/>
                <a:moveTo>
                  <a:pt x="8951" y="8950"/>
                </a:moveTo>
                <a:lnTo>
                  <a:pt x="7154" y="9537"/>
                </a:lnTo>
                <a:lnTo>
                  <a:pt x="7117" y="9574"/>
                </a:lnTo>
                <a:lnTo>
                  <a:pt x="7080" y="9611"/>
                </a:lnTo>
                <a:lnTo>
                  <a:pt x="7044" y="9721"/>
                </a:lnTo>
                <a:lnTo>
                  <a:pt x="7080" y="9831"/>
                </a:lnTo>
                <a:lnTo>
                  <a:pt x="7190" y="9904"/>
                </a:lnTo>
                <a:lnTo>
                  <a:pt x="7190" y="10124"/>
                </a:lnTo>
                <a:lnTo>
                  <a:pt x="7227" y="10381"/>
                </a:lnTo>
                <a:lnTo>
                  <a:pt x="7374" y="10858"/>
                </a:lnTo>
                <a:lnTo>
                  <a:pt x="7411" y="11004"/>
                </a:lnTo>
                <a:lnTo>
                  <a:pt x="7521" y="11114"/>
                </a:lnTo>
                <a:lnTo>
                  <a:pt x="7631" y="11188"/>
                </a:lnTo>
                <a:lnTo>
                  <a:pt x="7777" y="11225"/>
                </a:lnTo>
                <a:lnTo>
                  <a:pt x="8034" y="11151"/>
                </a:lnTo>
                <a:lnTo>
                  <a:pt x="8291" y="11078"/>
                </a:lnTo>
                <a:lnTo>
                  <a:pt x="8768" y="10858"/>
                </a:lnTo>
                <a:lnTo>
                  <a:pt x="9245" y="10601"/>
                </a:lnTo>
                <a:lnTo>
                  <a:pt x="9685" y="10344"/>
                </a:lnTo>
                <a:lnTo>
                  <a:pt x="9721" y="10271"/>
                </a:lnTo>
                <a:lnTo>
                  <a:pt x="9758" y="10197"/>
                </a:lnTo>
                <a:lnTo>
                  <a:pt x="9758" y="10161"/>
                </a:lnTo>
                <a:lnTo>
                  <a:pt x="9721" y="10087"/>
                </a:lnTo>
                <a:lnTo>
                  <a:pt x="9538" y="9867"/>
                </a:lnTo>
                <a:lnTo>
                  <a:pt x="9391" y="9611"/>
                </a:lnTo>
                <a:lnTo>
                  <a:pt x="9281" y="9354"/>
                </a:lnTo>
                <a:lnTo>
                  <a:pt x="9208" y="9060"/>
                </a:lnTo>
                <a:lnTo>
                  <a:pt x="9171" y="8987"/>
                </a:lnTo>
                <a:lnTo>
                  <a:pt x="9098" y="8950"/>
                </a:lnTo>
                <a:close/>
                <a:moveTo>
                  <a:pt x="12473" y="10344"/>
                </a:moveTo>
                <a:lnTo>
                  <a:pt x="12619" y="10711"/>
                </a:lnTo>
                <a:lnTo>
                  <a:pt x="11959" y="11078"/>
                </a:lnTo>
                <a:lnTo>
                  <a:pt x="11299" y="11445"/>
                </a:lnTo>
                <a:lnTo>
                  <a:pt x="11152" y="10894"/>
                </a:lnTo>
                <a:lnTo>
                  <a:pt x="11189" y="10858"/>
                </a:lnTo>
                <a:lnTo>
                  <a:pt x="11189" y="10784"/>
                </a:lnTo>
                <a:lnTo>
                  <a:pt x="11482" y="10674"/>
                </a:lnTo>
                <a:lnTo>
                  <a:pt x="11776" y="10601"/>
                </a:lnTo>
                <a:lnTo>
                  <a:pt x="12473" y="10344"/>
                </a:lnTo>
                <a:close/>
                <a:moveTo>
                  <a:pt x="6273" y="10418"/>
                </a:moveTo>
                <a:lnTo>
                  <a:pt x="6347" y="10454"/>
                </a:lnTo>
                <a:lnTo>
                  <a:pt x="6420" y="10564"/>
                </a:lnTo>
                <a:lnTo>
                  <a:pt x="6567" y="10894"/>
                </a:lnTo>
                <a:lnTo>
                  <a:pt x="5797" y="11261"/>
                </a:lnTo>
                <a:lnTo>
                  <a:pt x="5100" y="11738"/>
                </a:lnTo>
                <a:lnTo>
                  <a:pt x="4953" y="11298"/>
                </a:lnTo>
                <a:lnTo>
                  <a:pt x="4843" y="11078"/>
                </a:lnTo>
                <a:lnTo>
                  <a:pt x="4733" y="10894"/>
                </a:lnTo>
                <a:lnTo>
                  <a:pt x="5613" y="10601"/>
                </a:lnTo>
                <a:lnTo>
                  <a:pt x="5943" y="10491"/>
                </a:lnTo>
                <a:lnTo>
                  <a:pt x="6237" y="10418"/>
                </a:lnTo>
                <a:close/>
                <a:moveTo>
                  <a:pt x="12583" y="9867"/>
                </a:moveTo>
                <a:lnTo>
                  <a:pt x="12509" y="9904"/>
                </a:lnTo>
                <a:lnTo>
                  <a:pt x="11519" y="10271"/>
                </a:lnTo>
                <a:lnTo>
                  <a:pt x="11115" y="10381"/>
                </a:lnTo>
                <a:lnTo>
                  <a:pt x="10932" y="10491"/>
                </a:lnTo>
                <a:lnTo>
                  <a:pt x="10859" y="10564"/>
                </a:lnTo>
                <a:lnTo>
                  <a:pt x="10785" y="10638"/>
                </a:lnTo>
                <a:lnTo>
                  <a:pt x="10785" y="10748"/>
                </a:lnTo>
                <a:lnTo>
                  <a:pt x="10822" y="10821"/>
                </a:lnTo>
                <a:lnTo>
                  <a:pt x="10859" y="10858"/>
                </a:lnTo>
                <a:lnTo>
                  <a:pt x="10859" y="10894"/>
                </a:lnTo>
                <a:lnTo>
                  <a:pt x="10895" y="11335"/>
                </a:lnTo>
                <a:lnTo>
                  <a:pt x="11005" y="11738"/>
                </a:lnTo>
                <a:lnTo>
                  <a:pt x="11005" y="11848"/>
                </a:lnTo>
                <a:lnTo>
                  <a:pt x="11079" y="11885"/>
                </a:lnTo>
                <a:lnTo>
                  <a:pt x="11152" y="11921"/>
                </a:lnTo>
                <a:lnTo>
                  <a:pt x="11225" y="11921"/>
                </a:lnTo>
                <a:lnTo>
                  <a:pt x="12142" y="11445"/>
                </a:lnTo>
                <a:lnTo>
                  <a:pt x="12986" y="10931"/>
                </a:lnTo>
                <a:lnTo>
                  <a:pt x="13060" y="10858"/>
                </a:lnTo>
                <a:lnTo>
                  <a:pt x="13096" y="10784"/>
                </a:lnTo>
                <a:lnTo>
                  <a:pt x="13096" y="10711"/>
                </a:lnTo>
                <a:lnTo>
                  <a:pt x="13060" y="10638"/>
                </a:lnTo>
                <a:lnTo>
                  <a:pt x="12876" y="10344"/>
                </a:lnTo>
                <a:lnTo>
                  <a:pt x="12766" y="10014"/>
                </a:lnTo>
                <a:lnTo>
                  <a:pt x="12729" y="9941"/>
                </a:lnTo>
                <a:lnTo>
                  <a:pt x="12656" y="9904"/>
                </a:lnTo>
                <a:lnTo>
                  <a:pt x="12583" y="9867"/>
                </a:lnTo>
                <a:close/>
                <a:moveTo>
                  <a:pt x="6200" y="9977"/>
                </a:moveTo>
                <a:lnTo>
                  <a:pt x="5980" y="10014"/>
                </a:lnTo>
                <a:lnTo>
                  <a:pt x="5760" y="10087"/>
                </a:lnTo>
                <a:lnTo>
                  <a:pt x="5356" y="10234"/>
                </a:lnTo>
                <a:lnTo>
                  <a:pt x="4843" y="10381"/>
                </a:lnTo>
                <a:lnTo>
                  <a:pt x="4329" y="10564"/>
                </a:lnTo>
                <a:lnTo>
                  <a:pt x="4293" y="10601"/>
                </a:lnTo>
                <a:lnTo>
                  <a:pt x="4256" y="10638"/>
                </a:lnTo>
                <a:lnTo>
                  <a:pt x="4219" y="10784"/>
                </a:lnTo>
                <a:lnTo>
                  <a:pt x="4256" y="10894"/>
                </a:lnTo>
                <a:lnTo>
                  <a:pt x="4293" y="10931"/>
                </a:lnTo>
                <a:lnTo>
                  <a:pt x="4366" y="10968"/>
                </a:lnTo>
                <a:lnTo>
                  <a:pt x="4513" y="11298"/>
                </a:lnTo>
                <a:lnTo>
                  <a:pt x="4659" y="11701"/>
                </a:lnTo>
                <a:lnTo>
                  <a:pt x="4769" y="12142"/>
                </a:lnTo>
                <a:lnTo>
                  <a:pt x="4843" y="12215"/>
                </a:lnTo>
                <a:lnTo>
                  <a:pt x="4916" y="12252"/>
                </a:lnTo>
                <a:lnTo>
                  <a:pt x="4990" y="12252"/>
                </a:lnTo>
                <a:lnTo>
                  <a:pt x="5100" y="12215"/>
                </a:lnTo>
                <a:lnTo>
                  <a:pt x="5540" y="11921"/>
                </a:lnTo>
                <a:lnTo>
                  <a:pt x="5980" y="11665"/>
                </a:lnTo>
                <a:lnTo>
                  <a:pt x="6420" y="11445"/>
                </a:lnTo>
                <a:lnTo>
                  <a:pt x="6934" y="11225"/>
                </a:lnTo>
                <a:lnTo>
                  <a:pt x="6970" y="11188"/>
                </a:lnTo>
                <a:lnTo>
                  <a:pt x="7044" y="11114"/>
                </a:lnTo>
                <a:lnTo>
                  <a:pt x="7044" y="11041"/>
                </a:lnTo>
                <a:lnTo>
                  <a:pt x="7044" y="10931"/>
                </a:lnTo>
                <a:lnTo>
                  <a:pt x="6897" y="10601"/>
                </a:lnTo>
                <a:lnTo>
                  <a:pt x="6750" y="10307"/>
                </a:lnTo>
                <a:lnTo>
                  <a:pt x="6677" y="10161"/>
                </a:lnTo>
                <a:lnTo>
                  <a:pt x="6530" y="10051"/>
                </a:lnTo>
                <a:lnTo>
                  <a:pt x="6383" y="10014"/>
                </a:lnTo>
                <a:lnTo>
                  <a:pt x="6200" y="9977"/>
                </a:lnTo>
                <a:close/>
                <a:moveTo>
                  <a:pt x="9832" y="11371"/>
                </a:moveTo>
                <a:lnTo>
                  <a:pt x="10125" y="11921"/>
                </a:lnTo>
                <a:lnTo>
                  <a:pt x="9721" y="12142"/>
                </a:lnTo>
                <a:lnTo>
                  <a:pt x="9318" y="12288"/>
                </a:lnTo>
                <a:lnTo>
                  <a:pt x="8914" y="12435"/>
                </a:lnTo>
                <a:lnTo>
                  <a:pt x="8511" y="12545"/>
                </a:lnTo>
                <a:lnTo>
                  <a:pt x="8328" y="12032"/>
                </a:lnTo>
                <a:lnTo>
                  <a:pt x="8694" y="11921"/>
                </a:lnTo>
                <a:lnTo>
                  <a:pt x="9098" y="11738"/>
                </a:lnTo>
                <a:lnTo>
                  <a:pt x="9832" y="11371"/>
                </a:lnTo>
                <a:close/>
                <a:moveTo>
                  <a:pt x="9868" y="10894"/>
                </a:moveTo>
                <a:lnTo>
                  <a:pt x="8951" y="11298"/>
                </a:lnTo>
                <a:lnTo>
                  <a:pt x="8474" y="11481"/>
                </a:lnTo>
                <a:lnTo>
                  <a:pt x="8071" y="11738"/>
                </a:lnTo>
                <a:lnTo>
                  <a:pt x="7997" y="11738"/>
                </a:lnTo>
                <a:lnTo>
                  <a:pt x="7924" y="11775"/>
                </a:lnTo>
                <a:lnTo>
                  <a:pt x="7887" y="11885"/>
                </a:lnTo>
                <a:lnTo>
                  <a:pt x="7887" y="11958"/>
                </a:lnTo>
                <a:lnTo>
                  <a:pt x="8034" y="12398"/>
                </a:lnTo>
                <a:lnTo>
                  <a:pt x="8181" y="12839"/>
                </a:lnTo>
                <a:lnTo>
                  <a:pt x="8254" y="12949"/>
                </a:lnTo>
                <a:lnTo>
                  <a:pt x="8328" y="12985"/>
                </a:lnTo>
                <a:lnTo>
                  <a:pt x="8364" y="12985"/>
                </a:lnTo>
                <a:lnTo>
                  <a:pt x="8951" y="12839"/>
                </a:lnTo>
                <a:lnTo>
                  <a:pt x="9465" y="12655"/>
                </a:lnTo>
                <a:lnTo>
                  <a:pt x="10015" y="12472"/>
                </a:lnTo>
                <a:lnTo>
                  <a:pt x="10528" y="12215"/>
                </a:lnTo>
                <a:lnTo>
                  <a:pt x="10565" y="12142"/>
                </a:lnTo>
                <a:lnTo>
                  <a:pt x="10602" y="12105"/>
                </a:lnTo>
                <a:lnTo>
                  <a:pt x="10602" y="12032"/>
                </a:lnTo>
                <a:lnTo>
                  <a:pt x="10602" y="11958"/>
                </a:lnTo>
                <a:lnTo>
                  <a:pt x="10125" y="11041"/>
                </a:lnTo>
                <a:lnTo>
                  <a:pt x="10088" y="10968"/>
                </a:lnTo>
                <a:lnTo>
                  <a:pt x="10015" y="10894"/>
                </a:lnTo>
                <a:close/>
                <a:moveTo>
                  <a:pt x="13133" y="12288"/>
                </a:moveTo>
                <a:lnTo>
                  <a:pt x="13243" y="12325"/>
                </a:lnTo>
                <a:lnTo>
                  <a:pt x="13353" y="12472"/>
                </a:lnTo>
                <a:lnTo>
                  <a:pt x="13610" y="12985"/>
                </a:lnTo>
                <a:lnTo>
                  <a:pt x="12839" y="13242"/>
                </a:lnTo>
                <a:lnTo>
                  <a:pt x="12106" y="13572"/>
                </a:lnTo>
                <a:lnTo>
                  <a:pt x="11996" y="13352"/>
                </a:lnTo>
                <a:lnTo>
                  <a:pt x="11886" y="13132"/>
                </a:lnTo>
                <a:lnTo>
                  <a:pt x="11739" y="12692"/>
                </a:lnTo>
                <a:lnTo>
                  <a:pt x="12032" y="12618"/>
                </a:lnTo>
                <a:lnTo>
                  <a:pt x="12289" y="12545"/>
                </a:lnTo>
                <a:lnTo>
                  <a:pt x="12839" y="12362"/>
                </a:lnTo>
                <a:lnTo>
                  <a:pt x="13023" y="12288"/>
                </a:lnTo>
                <a:close/>
                <a:moveTo>
                  <a:pt x="7044" y="12325"/>
                </a:moveTo>
                <a:lnTo>
                  <a:pt x="7337" y="13022"/>
                </a:lnTo>
                <a:lnTo>
                  <a:pt x="5833" y="13792"/>
                </a:lnTo>
                <a:lnTo>
                  <a:pt x="5613" y="13132"/>
                </a:lnTo>
                <a:lnTo>
                  <a:pt x="5943" y="12875"/>
                </a:lnTo>
                <a:lnTo>
                  <a:pt x="6273" y="12655"/>
                </a:lnTo>
                <a:lnTo>
                  <a:pt x="6677" y="12472"/>
                </a:lnTo>
                <a:lnTo>
                  <a:pt x="7044" y="12325"/>
                </a:lnTo>
                <a:close/>
                <a:moveTo>
                  <a:pt x="13060" y="11885"/>
                </a:moveTo>
                <a:lnTo>
                  <a:pt x="12839" y="11921"/>
                </a:lnTo>
                <a:lnTo>
                  <a:pt x="12473" y="12068"/>
                </a:lnTo>
                <a:lnTo>
                  <a:pt x="11922" y="12215"/>
                </a:lnTo>
                <a:lnTo>
                  <a:pt x="11666" y="12288"/>
                </a:lnTo>
                <a:lnTo>
                  <a:pt x="11446" y="12398"/>
                </a:lnTo>
                <a:lnTo>
                  <a:pt x="11372" y="12435"/>
                </a:lnTo>
                <a:lnTo>
                  <a:pt x="11372" y="12472"/>
                </a:lnTo>
                <a:lnTo>
                  <a:pt x="11372" y="12582"/>
                </a:lnTo>
                <a:lnTo>
                  <a:pt x="11446" y="12655"/>
                </a:lnTo>
                <a:lnTo>
                  <a:pt x="11519" y="12692"/>
                </a:lnTo>
                <a:lnTo>
                  <a:pt x="11482" y="12839"/>
                </a:lnTo>
                <a:lnTo>
                  <a:pt x="11482" y="13022"/>
                </a:lnTo>
                <a:lnTo>
                  <a:pt x="11519" y="13169"/>
                </a:lnTo>
                <a:lnTo>
                  <a:pt x="11556" y="13315"/>
                </a:lnTo>
                <a:lnTo>
                  <a:pt x="11702" y="13646"/>
                </a:lnTo>
                <a:lnTo>
                  <a:pt x="11886" y="13902"/>
                </a:lnTo>
                <a:lnTo>
                  <a:pt x="11996" y="13976"/>
                </a:lnTo>
                <a:lnTo>
                  <a:pt x="12106" y="13976"/>
                </a:lnTo>
                <a:lnTo>
                  <a:pt x="13023" y="13609"/>
                </a:lnTo>
                <a:lnTo>
                  <a:pt x="13940" y="13279"/>
                </a:lnTo>
                <a:lnTo>
                  <a:pt x="14013" y="13205"/>
                </a:lnTo>
                <a:lnTo>
                  <a:pt x="14050" y="13169"/>
                </a:lnTo>
                <a:lnTo>
                  <a:pt x="14087" y="13095"/>
                </a:lnTo>
                <a:lnTo>
                  <a:pt x="14050" y="13022"/>
                </a:lnTo>
                <a:lnTo>
                  <a:pt x="13646" y="12142"/>
                </a:lnTo>
                <a:lnTo>
                  <a:pt x="13573" y="12032"/>
                </a:lnTo>
                <a:lnTo>
                  <a:pt x="13463" y="11958"/>
                </a:lnTo>
                <a:lnTo>
                  <a:pt x="13353" y="11885"/>
                </a:lnTo>
                <a:close/>
                <a:moveTo>
                  <a:pt x="7190" y="11848"/>
                </a:moveTo>
                <a:lnTo>
                  <a:pt x="7117" y="11885"/>
                </a:lnTo>
                <a:lnTo>
                  <a:pt x="6640" y="12032"/>
                </a:lnTo>
                <a:lnTo>
                  <a:pt x="6163" y="12215"/>
                </a:lnTo>
                <a:lnTo>
                  <a:pt x="5723" y="12508"/>
                </a:lnTo>
                <a:lnTo>
                  <a:pt x="5320" y="12802"/>
                </a:lnTo>
                <a:lnTo>
                  <a:pt x="5246" y="12839"/>
                </a:lnTo>
                <a:lnTo>
                  <a:pt x="5210" y="12875"/>
                </a:lnTo>
                <a:lnTo>
                  <a:pt x="5173" y="12912"/>
                </a:lnTo>
                <a:lnTo>
                  <a:pt x="5173" y="12985"/>
                </a:lnTo>
                <a:lnTo>
                  <a:pt x="5246" y="13279"/>
                </a:lnTo>
                <a:lnTo>
                  <a:pt x="5320" y="13572"/>
                </a:lnTo>
                <a:lnTo>
                  <a:pt x="5540" y="14159"/>
                </a:lnTo>
                <a:lnTo>
                  <a:pt x="5576" y="14196"/>
                </a:lnTo>
                <a:lnTo>
                  <a:pt x="5650" y="14269"/>
                </a:lnTo>
                <a:lnTo>
                  <a:pt x="5797" y="14269"/>
                </a:lnTo>
                <a:lnTo>
                  <a:pt x="7667" y="13315"/>
                </a:lnTo>
                <a:lnTo>
                  <a:pt x="7741" y="13279"/>
                </a:lnTo>
                <a:lnTo>
                  <a:pt x="7777" y="13205"/>
                </a:lnTo>
                <a:lnTo>
                  <a:pt x="7814" y="13132"/>
                </a:lnTo>
                <a:lnTo>
                  <a:pt x="7777" y="13059"/>
                </a:lnTo>
                <a:lnTo>
                  <a:pt x="7374" y="11995"/>
                </a:lnTo>
                <a:lnTo>
                  <a:pt x="7337" y="11921"/>
                </a:lnTo>
                <a:lnTo>
                  <a:pt x="7264" y="11885"/>
                </a:lnTo>
                <a:lnTo>
                  <a:pt x="7190" y="11848"/>
                </a:lnTo>
                <a:close/>
                <a:moveTo>
                  <a:pt x="10528" y="13279"/>
                </a:moveTo>
                <a:lnTo>
                  <a:pt x="10895" y="13976"/>
                </a:lnTo>
                <a:lnTo>
                  <a:pt x="9318" y="14599"/>
                </a:lnTo>
                <a:lnTo>
                  <a:pt x="9025" y="13902"/>
                </a:lnTo>
                <a:lnTo>
                  <a:pt x="9098" y="13829"/>
                </a:lnTo>
                <a:lnTo>
                  <a:pt x="9098" y="13792"/>
                </a:lnTo>
                <a:lnTo>
                  <a:pt x="9135" y="13756"/>
                </a:lnTo>
                <a:lnTo>
                  <a:pt x="9465" y="13609"/>
                </a:lnTo>
                <a:lnTo>
                  <a:pt x="9758" y="13535"/>
                </a:lnTo>
                <a:lnTo>
                  <a:pt x="10528" y="13279"/>
                </a:lnTo>
                <a:close/>
                <a:moveTo>
                  <a:pt x="10639" y="12839"/>
                </a:moveTo>
                <a:lnTo>
                  <a:pt x="10565" y="12875"/>
                </a:lnTo>
                <a:lnTo>
                  <a:pt x="9501" y="13242"/>
                </a:lnTo>
                <a:lnTo>
                  <a:pt x="9061" y="13352"/>
                </a:lnTo>
                <a:lnTo>
                  <a:pt x="8878" y="13462"/>
                </a:lnTo>
                <a:lnTo>
                  <a:pt x="8768" y="13499"/>
                </a:lnTo>
                <a:lnTo>
                  <a:pt x="8731" y="13572"/>
                </a:lnTo>
                <a:lnTo>
                  <a:pt x="8658" y="13682"/>
                </a:lnTo>
                <a:lnTo>
                  <a:pt x="8694" y="13829"/>
                </a:lnTo>
                <a:lnTo>
                  <a:pt x="8731" y="13866"/>
                </a:lnTo>
                <a:lnTo>
                  <a:pt x="8731" y="13902"/>
                </a:lnTo>
                <a:lnTo>
                  <a:pt x="8768" y="14159"/>
                </a:lnTo>
                <a:lnTo>
                  <a:pt x="8841" y="14416"/>
                </a:lnTo>
                <a:lnTo>
                  <a:pt x="9025" y="14893"/>
                </a:lnTo>
                <a:lnTo>
                  <a:pt x="9098" y="14929"/>
                </a:lnTo>
                <a:lnTo>
                  <a:pt x="9135" y="14966"/>
                </a:lnTo>
                <a:lnTo>
                  <a:pt x="9208" y="15003"/>
                </a:lnTo>
                <a:lnTo>
                  <a:pt x="9281" y="15003"/>
                </a:lnTo>
                <a:lnTo>
                  <a:pt x="11225" y="14269"/>
                </a:lnTo>
                <a:lnTo>
                  <a:pt x="11262" y="14232"/>
                </a:lnTo>
                <a:lnTo>
                  <a:pt x="11299" y="14159"/>
                </a:lnTo>
                <a:lnTo>
                  <a:pt x="11335" y="14086"/>
                </a:lnTo>
                <a:lnTo>
                  <a:pt x="11335" y="14012"/>
                </a:lnTo>
                <a:lnTo>
                  <a:pt x="10822" y="12985"/>
                </a:lnTo>
                <a:lnTo>
                  <a:pt x="10785" y="12912"/>
                </a:lnTo>
                <a:lnTo>
                  <a:pt x="10712" y="12875"/>
                </a:lnTo>
                <a:lnTo>
                  <a:pt x="10639" y="12839"/>
                </a:lnTo>
                <a:close/>
                <a:moveTo>
                  <a:pt x="7997" y="14342"/>
                </a:moveTo>
                <a:lnTo>
                  <a:pt x="8107" y="14489"/>
                </a:lnTo>
                <a:lnTo>
                  <a:pt x="8144" y="14599"/>
                </a:lnTo>
                <a:lnTo>
                  <a:pt x="8107" y="14746"/>
                </a:lnTo>
                <a:lnTo>
                  <a:pt x="8034" y="14893"/>
                </a:lnTo>
                <a:lnTo>
                  <a:pt x="7924" y="15003"/>
                </a:lnTo>
                <a:lnTo>
                  <a:pt x="7814" y="15149"/>
                </a:lnTo>
                <a:lnTo>
                  <a:pt x="7557" y="15296"/>
                </a:lnTo>
                <a:lnTo>
                  <a:pt x="7044" y="15516"/>
                </a:lnTo>
                <a:lnTo>
                  <a:pt x="6787" y="15590"/>
                </a:lnTo>
                <a:lnTo>
                  <a:pt x="6567" y="15736"/>
                </a:lnTo>
                <a:lnTo>
                  <a:pt x="6310" y="15113"/>
                </a:lnTo>
                <a:lnTo>
                  <a:pt x="6383" y="15076"/>
                </a:lnTo>
                <a:lnTo>
                  <a:pt x="6457" y="14966"/>
                </a:lnTo>
                <a:lnTo>
                  <a:pt x="6457" y="14929"/>
                </a:lnTo>
                <a:lnTo>
                  <a:pt x="6530" y="15003"/>
                </a:lnTo>
                <a:lnTo>
                  <a:pt x="6604" y="14966"/>
                </a:lnTo>
                <a:lnTo>
                  <a:pt x="6787" y="14929"/>
                </a:lnTo>
                <a:lnTo>
                  <a:pt x="7227" y="14783"/>
                </a:lnTo>
                <a:lnTo>
                  <a:pt x="7631" y="14599"/>
                </a:lnTo>
                <a:lnTo>
                  <a:pt x="7997" y="14342"/>
                </a:lnTo>
                <a:close/>
                <a:moveTo>
                  <a:pt x="15150" y="15370"/>
                </a:moveTo>
                <a:lnTo>
                  <a:pt x="15150" y="15443"/>
                </a:lnTo>
                <a:lnTo>
                  <a:pt x="15224" y="15480"/>
                </a:lnTo>
                <a:lnTo>
                  <a:pt x="15260" y="15516"/>
                </a:lnTo>
                <a:lnTo>
                  <a:pt x="15150" y="15736"/>
                </a:lnTo>
                <a:lnTo>
                  <a:pt x="15004" y="15993"/>
                </a:lnTo>
                <a:lnTo>
                  <a:pt x="14857" y="15626"/>
                </a:lnTo>
                <a:lnTo>
                  <a:pt x="15150" y="15370"/>
                </a:lnTo>
                <a:close/>
                <a:moveTo>
                  <a:pt x="7997" y="13902"/>
                </a:moveTo>
                <a:lnTo>
                  <a:pt x="7887" y="13939"/>
                </a:lnTo>
                <a:lnTo>
                  <a:pt x="7631" y="14122"/>
                </a:lnTo>
                <a:lnTo>
                  <a:pt x="7337" y="14269"/>
                </a:lnTo>
                <a:lnTo>
                  <a:pt x="7044" y="14416"/>
                </a:lnTo>
                <a:lnTo>
                  <a:pt x="6750" y="14526"/>
                </a:lnTo>
                <a:lnTo>
                  <a:pt x="6347" y="14599"/>
                </a:lnTo>
                <a:lnTo>
                  <a:pt x="6163" y="14673"/>
                </a:lnTo>
                <a:lnTo>
                  <a:pt x="6090" y="14746"/>
                </a:lnTo>
                <a:lnTo>
                  <a:pt x="6017" y="14819"/>
                </a:lnTo>
                <a:lnTo>
                  <a:pt x="6017" y="14929"/>
                </a:lnTo>
                <a:lnTo>
                  <a:pt x="5943" y="15003"/>
                </a:lnTo>
                <a:lnTo>
                  <a:pt x="5943" y="15113"/>
                </a:lnTo>
                <a:lnTo>
                  <a:pt x="6127" y="15590"/>
                </a:lnTo>
                <a:lnTo>
                  <a:pt x="6273" y="16103"/>
                </a:lnTo>
                <a:lnTo>
                  <a:pt x="6347" y="16177"/>
                </a:lnTo>
                <a:lnTo>
                  <a:pt x="6420" y="16213"/>
                </a:lnTo>
                <a:lnTo>
                  <a:pt x="6493" y="16213"/>
                </a:lnTo>
                <a:lnTo>
                  <a:pt x="6567" y="16177"/>
                </a:lnTo>
                <a:lnTo>
                  <a:pt x="6787" y="16030"/>
                </a:lnTo>
                <a:lnTo>
                  <a:pt x="7007" y="15920"/>
                </a:lnTo>
                <a:lnTo>
                  <a:pt x="7484" y="15736"/>
                </a:lnTo>
                <a:lnTo>
                  <a:pt x="7704" y="15663"/>
                </a:lnTo>
                <a:lnTo>
                  <a:pt x="7924" y="15553"/>
                </a:lnTo>
                <a:lnTo>
                  <a:pt x="8144" y="15406"/>
                </a:lnTo>
                <a:lnTo>
                  <a:pt x="8328" y="15223"/>
                </a:lnTo>
                <a:lnTo>
                  <a:pt x="8438" y="15076"/>
                </a:lnTo>
                <a:lnTo>
                  <a:pt x="8511" y="14893"/>
                </a:lnTo>
                <a:lnTo>
                  <a:pt x="8511" y="14709"/>
                </a:lnTo>
                <a:lnTo>
                  <a:pt x="8511" y="14526"/>
                </a:lnTo>
                <a:lnTo>
                  <a:pt x="8474" y="14342"/>
                </a:lnTo>
                <a:lnTo>
                  <a:pt x="8364" y="14159"/>
                </a:lnTo>
                <a:lnTo>
                  <a:pt x="8254" y="14049"/>
                </a:lnTo>
                <a:lnTo>
                  <a:pt x="8071" y="13939"/>
                </a:lnTo>
                <a:lnTo>
                  <a:pt x="7997" y="13902"/>
                </a:lnTo>
                <a:close/>
                <a:moveTo>
                  <a:pt x="14710" y="15736"/>
                </a:moveTo>
                <a:lnTo>
                  <a:pt x="14747" y="15993"/>
                </a:lnTo>
                <a:lnTo>
                  <a:pt x="14820" y="16250"/>
                </a:lnTo>
                <a:lnTo>
                  <a:pt x="14490" y="16507"/>
                </a:lnTo>
                <a:lnTo>
                  <a:pt x="14417" y="16397"/>
                </a:lnTo>
                <a:lnTo>
                  <a:pt x="14307" y="15993"/>
                </a:lnTo>
                <a:lnTo>
                  <a:pt x="14380" y="15956"/>
                </a:lnTo>
                <a:lnTo>
                  <a:pt x="14710" y="15736"/>
                </a:lnTo>
                <a:close/>
                <a:moveTo>
                  <a:pt x="14123" y="16103"/>
                </a:moveTo>
                <a:lnTo>
                  <a:pt x="14160" y="16397"/>
                </a:lnTo>
                <a:lnTo>
                  <a:pt x="14233" y="16690"/>
                </a:lnTo>
                <a:lnTo>
                  <a:pt x="13830" y="16873"/>
                </a:lnTo>
                <a:lnTo>
                  <a:pt x="13720" y="16727"/>
                </a:lnTo>
                <a:lnTo>
                  <a:pt x="13500" y="16433"/>
                </a:lnTo>
                <a:lnTo>
                  <a:pt x="14123" y="16103"/>
                </a:lnTo>
                <a:close/>
                <a:moveTo>
                  <a:pt x="13426" y="16470"/>
                </a:moveTo>
                <a:lnTo>
                  <a:pt x="13500" y="16727"/>
                </a:lnTo>
                <a:lnTo>
                  <a:pt x="13536" y="16873"/>
                </a:lnTo>
                <a:lnTo>
                  <a:pt x="13573" y="16984"/>
                </a:lnTo>
                <a:lnTo>
                  <a:pt x="13096" y="17167"/>
                </a:lnTo>
                <a:lnTo>
                  <a:pt x="12986" y="17057"/>
                </a:lnTo>
                <a:lnTo>
                  <a:pt x="12876" y="16873"/>
                </a:lnTo>
                <a:lnTo>
                  <a:pt x="12839" y="16727"/>
                </a:lnTo>
                <a:lnTo>
                  <a:pt x="13426" y="16470"/>
                </a:lnTo>
                <a:close/>
                <a:moveTo>
                  <a:pt x="12583" y="16837"/>
                </a:moveTo>
                <a:lnTo>
                  <a:pt x="12656" y="17094"/>
                </a:lnTo>
                <a:lnTo>
                  <a:pt x="12803" y="17277"/>
                </a:lnTo>
                <a:lnTo>
                  <a:pt x="12399" y="17460"/>
                </a:lnTo>
                <a:lnTo>
                  <a:pt x="12326" y="17387"/>
                </a:lnTo>
                <a:lnTo>
                  <a:pt x="12253" y="17277"/>
                </a:lnTo>
                <a:lnTo>
                  <a:pt x="12216" y="17167"/>
                </a:lnTo>
                <a:lnTo>
                  <a:pt x="12216" y="17020"/>
                </a:lnTo>
                <a:lnTo>
                  <a:pt x="12583" y="16837"/>
                </a:lnTo>
                <a:close/>
                <a:moveTo>
                  <a:pt x="12032" y="17094"/>
                </a:moveTo>
                <a:lnTo>
                  <a:pt x="11996" y="17240"/>
                </a:lnTo>
                <a:lnTo>
                  <a:pt x="12032" y="17387"/>
                </a:lnTo>
                <a:lnTo>
                  <a:pt x="12106" y="17570"/>
                </a:lnTo>
                <a:lnTo>
                  <a:pt x="11812" y="17644"/>
                </a:lnTo>
                <a:lnTo>
                  <a:pt x="11776" y="17644"/>
                </a:lnTo>
                <a:lnTo>
                  <a:pt x="11739" y="17497"/>
                </a:lnTo>
                <a:lnTo>
                  <a:pt x="11666" y="17240"/>
                </a:lnTo>
                <a:lnTo>
                  <a:pt x="12032" y="17094"/>
                </a:lnTo>
                <a:close/>
                <a:moveTo>
                  <a:pt x="11446" y="17350"/>
                </a:moveTo>
                <a:lnTo>
                  <a:pt x="11482" y="17607"/>
                </a:lnTo>
                <a:lnTo>
                  <a:pt x="11519" y="17791"/>
                </a:lnTo>
                <a:lnTo>
                  <a:pt x="11189" y="17901"/>
                </a:lnTo>
                <a:lnTo>
                  <a:pt x="11115" y="17937"/>
                </a:lnTo>
                <a:lnTo>
                  <a:pt x="11115" y="17864"/>
                </a:lnTo>
                <a:lnTo>
                  <a:pt x="11115" y="17827"/>
                </a:lnTo>
                <a:lnTo>
                  <a:pt x="11115" y="17717"/>
                </a:lnTo>
                <a:lnTo>
                  <a:pt x="11005" y="17607"/>
                </a:lnTo>
                <a:lnTo>
                  <a:pt x="10969" y="17534"/>
                </a:lnTo>
                <a:lnTo>
                  <a:pt x="11446" y="17350"/>
                </a:lnTo>
                <a:close/>
                <a:moveTo>
                  <a:pt x="10639" y="17644"/>
                </a:moveTo>
                <a:lnTo>
                  <a:pt x="10749" y="17791"/>
                </a:lnTo>
                <a:lnTo>
                  <a:pt x="10859" y="17901"/>
                </a:lnTo>
                <a:lnTo>
                  <a:pt x="10932" y="17974"/>
                </a:lnTo>
                <a:lnTo>
                  <a:pt x="10969" y="17974"/>
                </a:lnTo>
                <a:lnTo>
                  <a:pt x="10455" y="18194"/>
                </a:lnTo>
                <a:lnTo>
                  <a:pt x="10418" y="18121"/>
                </a:lnTo>
                <a:lnTo>
                  <a:pt x="10345" y="18121"/>
                </a:lnTo>
                <a:lnTo>
                  <a:pt x="10235" y="18157"/>
                </a:lnTo>
                <a:lnTo>
                  <a:pt x="10162" y="17901"/>
                </a:lnTo>
                <a:lnTo>
                  <a:pt x="10125" y="17827"/>
                </a:lnTo>
                <a:lnTo>
                  <a:pt x="10639" y="17644"/>
                </a:lnTo>
                <a:close/>
                <a:moveTo>
                  <a:pt x="10272" y="440"/>
                </a:moveTo>
                <a:lnTo>
                  <a:pt x="10455" y="477"/>
                </a:lnTo>
                <a:lnTo>
                  <a:pt x="10565" y="550"/>
                </a:lnTo>
                <a:lnTo>
                  <a:pt x="10675" y="624"/>
                </a:lnTo>
                <a:lnTo>
                  <a:pt x="10785" y="734"/>
                </a:lnTo>
                <a:lnTo>
                  <a:pt x="10969" y="990"/>
                </a:lnTo>
                <a:lnTo>
                  <a:pt x="11005" y="1210"/>
                </a:lnTo>
                <a:lnTo>
                  <a:pt x="11042" y="1431"/>
                </a:lnTo>
                <a:lnTo>
                  <a:pt x="11335" y="2348"/>
                </a:lnTo>
                <a:lnTo>
                  <a:pt x="11886" y="3998"/>
                </a:lnTo>
                <a:lnTo>
                  <a:pt x="13060" y="7300"/>
                </a:lnTo>
                <a:lnTo>
                  <a:pt x="14233" y="10564"/>
                </a:lnTo>
                <a:lnTo>
                  <a:pt x="14857" y="12215"/>
                </a:lnTo>
                <a:lnTo>
                  <a:pt x="15187" y="13095"/>
                </a:lnTo>
                <a:lnTo>
                  <a:pt x="15407" y="13646"/>
                </a:lnTo>
                <a:lnTo>
                  <a:pt x="15334" y="13682"/>
                </a:lnTo>
                <a:lnTo>
                  <a:pt x="15297" y="13829"/>
                </a:lnTo>
                <a:lnTo>
                  <a:pt x="15297" y="13939"/>
                </a:lnTo>
                <a:lnTo>
                  <a:pt x="15260" y="14196"/>
                </a:lnTo>
                <a:lnTo>
                  <a:pt x="15224" y="14379"/>
                </a:lnTo>
                <a:lnTo>
                  <a:pt x="15187" y="14526"/>
                </a:lnTo>
                <a:lnTo>
                  <a:pt x="15004" y="14856"/>
                </a:lnTo>
                <a:lnTo>
                  <a:pt x="14747" y="15149"/>
                </a:lnTo>
                <a:lnTo>
                  <a:pt x="14453" y="15370"/>
                </a:lnTo>
                <a:lnTo>
                  <a:pt x="14123" y="15590"/>
                </a:lnTo>
                <a:lnTo>
                  <a:pt x="13793" y="15773"/>
                </a:lnTo>
                <a:lnTo>
                  <a:pt x="13060" y="16140"/>
                </a:lnTo>
                <a:lnTo>
                  <a:pt x="12326" y="16470"/>
                </a:lnTo>
                <a:lnTo>
                  <a:pt x="10859" y="17094"/>
                </a:lnTo>
                <a:lnTo>
                  <a:pt x="10015" y="17424"/>
                </a:lnTo>
                <a:lnTo>
                  <a:pt x="9978" y="17387"/>
                </a:lnTo>
                <a:lnTo>
                  <a:pt x="9942" y="17387"/>
                </a:lnTo>
                <a:lnTo>
                  <a:pt x="9905" y="17424"/>
                </a:lnTo>
                <a:lnTo>
                  <a:pt x="9905" y="17460"/>
                </a:lnTo>
                <a:lnTo>
                  <a:pt x="8841" y="17791"/>
                </a:lnTo>
                <a:lnTo>
                  <a:pt x="7777" y="18121"/>
                </a:lnTo>
                <a:lnTo>
                  <a:pt x="6970" y="18304"/>
                </a:lnTo>
                <a:lnTo>
                  <a:pt x="6163" y="18487"/>
                </a:lnTo>
                <a:lnTo>
                  <a:pt x="5797" y="18524"/>
                </a:lnTo>
                <a:lnTo>
                  <a:pt x="5613" y="18524"/>
                </a:lnTo>
                <a:lnTo>
                  <a:pt x="5430" y="18451"/>
                </a:lnTo>
                <a:lnTo>
                  <a:pt x="5283" y="18377"/>
                </a:lnTo>
                <a:lnTo>
                  <a:pt x="5173" y="18231"/>
                </a:lnTo>
                <a:lnTo>
                  <a:pt x="5063" y="18121"/>
                </a:lnTo>
                <a:lnTo>
                  <a:pt x="4953" y="17974"/>
                </a:lnTo>
                <a:lnTo>
                  <a:pt x="4879" y="17680"/>
                </a:lnTo>
                <a:lnTo>
                  <a:pt x="4769" y="17387"/>
                </a:lnTo>
                <a:lnTo>
                  <a:pt x="4476" y="16507"/>
                </a:lnTo>
                <a:lnTo>
                  <a:pt x="3926" y="14819"/>
                </a:lnTo>
                <a:lnTo>
                  <a:pt x="3376" y="13169"/>
                </a:lnTo>
                <a:lnTo>
                  <a:pt x="2752" y="11518"/>
                </a:lnTo>
                <a:lnTo>
                  <a:pt x="2165" y="9867"/>
                </a:lnTo>
                <a:lnTo>
                  <a:pt x="1505" y="8253"/>
                </a:lnTo>
                <a:lnTo>
                  <a:pt x="845" y="6603"/>
                </a:lnTo>
                <a:lnTo>
                  <a:pt x="588" y="6052"/>
                </a:lnTo>
                <a:lnTo>
                  <a:pt x="478" y="5796"/>
                </a:lnTo>
                <a:lnTo>
                  <a:pt x="331" y="5539"/>
                </a:lnTo>
                <a:lnTo>
                  <a:pt x="368" y="5502"/>
                </a:lnTo>
                <a:lnTo>
                  <a:pt x="404" y="5429"/>
                </a:lnTo>
                <a:lnTo>
                  <a:pt x="368" y="5209"/>
                </a:lnTo>
                <a:lnTo>
                  <a:pt x="404" y="5025"/>
                </a:lnTo>
                <a:lnTo>
                  <a:pt x="404" y="4879"/>
                </a:lnTo>
                <a:lnTo>
                  <a:pt x="478" y="4695"/>
                </a:lnTo>
                <a:lnTo>
                  <a:pt x="624" y="4402"/>
                </a:lnTo>
                <a:lnTo>
                  <a:pt x="845" y="4145"/>
                </a:lnTo>
                <a:lnTo>
                  <a:pt x="1101" y="3888"/>
                </a:lnTo>
                <a:lnTo>
                  <a:pt x="1395" y="3668"/>
                </a:lnTo>
                <a:lnTo>
                  <a:pt x="1725" y="3485"/>
                </a:lnTo>
                <a:lnTo>
                  <a:pt x="2018" y="3301"/>
                </a:lnTo>
                <a:lnTo>
                  <a:pt x="2789" y="2935"/>
                </a:lnTo>
                <a:lnTo>
                  <a:pt x="3596" y="2641"/>
                </a:lnTo>
                <a:lnTo>
                  <a:pt x="5210" y="2017"/>
                </a:lnTo>
                <a:lnTo>
                  <a:pt x="6787" y="1394"/>
                </a:lnTo>
                <a:lnTo>
                  <a:pt x="7557" y="1100"/>
                </a:lnTo>
                <a:lnTo>
                  <a:pt x="8364" y="807"/>
                </a:lnTo>
                <a:lnTo>
                  <a:pt x="9135" y="587"/>
                </a:lnTo>
                <a:lnTo>
                  <a:pt x="9538" y="514"/>
                </a:lnTo>
                <a:lnTo>
                  <a:pt x="9942" y="440"/>
                </a:lnTo>
                <a:close/>
                <a:moveTo>
                  <a:pt x="9868" y="17937"/>
                </a:moveTo>
                <a:lnTo>
                  <a:pt x="9868" y="17974"/>
                </a:lnTo>
                <a:lnTo>
                  <a:pt x="9905" y="18157"/>
                </a:lnTo>
                <a:lnTo>
                  <a:pt x="10015" y="18341"/>
                </a:lnTo>
                <a:lnTo>
                  <a:pt x="9575" y="18524"/>
                </a:lnTo>
                <a:lnTo>
                  <a:pt x="9575" y="18487"/>
                </a:lnTo>
                <a:lnTo>
                  <a:pt x="9538" y="18341"/>
                </a:lnTo>
                <a:lnTo>
                  <a:pt x="9465" y="18231"/>
                </a:lnTo>
                <a:lnTo>
                  <a:pt x="9391" y="18084"/>
                </a:lnTo>
                <a:lnTo>
                  <a:pt x="9868" y="17937"/>
                </a:lnTo>
                <a:close/>
                <a:moveTo>
                  <a:pt x="9098" y="18194"/>
                </a:moveTo>
                <a:lnTo>
                  <a:pt x="9171" y="18414"/>
                </a:lnTo>
                <a:lnTo>
                  <a:pt x="9245" y="18524"/>
                </a:lnTo>
                <a:lnTo>
                  <a:pt x="9318" y="18598"/>
                </a:lnTo>
                <a:lnTo>
                  <a:pt x="8841" y="18781"/>
                </a:lnTo>
                <a:lnTo>
                  <a:pt x="8768" y="18708"/>
                </a:lnTo>
                <a:lnTo>
                  <a:pt x="8694" y="18598"/>
                </a:lnTo>
                <a:lnTo>
                  <a:pt x="8621" y="18487"/>
                </a:lnTo>
                <a:lnTo>
                  <a:pt x="8584" y="18341"/>
                </a:lnTo>
                <a:lnTo>
                  <a:pt x="9098" y="18194"/>
                </a:lnTo>
                <a:close/>
                <a:moveTo>
                  <a:pt x="8254" y="18414"/>
                </a:moveTo>
                <a:lnTo>
                  <a:pt x="8291" y="18561"/>
                </a:lnTo>
                <a:lnTo>
                  <a:pt x="8364" y="18744"/>
                </a:lnTo>
                <a:lnTo>
                  <a:pt x="8511" y="18928"/>
                </a:lnTo>
                <a:lnTo>
                  <a:pt x="8181" y="19038"/>
                </a:lnTo>
                <a:lnTo>
                  <a:pt x="8144" y="18964"/>
                </a:lnTo>
                <a:lnTo>
                  <a:pt x="8107" y="18928"/>
                </a:lnTo>
                <a:lnTo>
                  <a:pt x="7997" y="18854"/>
                </a:lnTo>
                <a:lnTo>
                  <a:pt x="7961" y="18818"/>
                </a:lnTo>
                <a:lnTo>
                  <a:pt x="7851" y="18634"/>
                </a:lnTo>
                <a:lnTo>
                  <a:pt x="7851" y="18561"/>
                </a:lnTo>
                <a:lnTo>
                  <a:pt x="8254" y="18414"/>
                </a:lnTo>
                <a:close/>
                <a:moveTo>
                  <a:pt x="5246" y="18818"/>
                </a:moveTo>
                <a:lnTo>
                  <a:pt x="5430" y="18891"/>
                </a:lnTo>
                <a:lnTo>
                  <a:pt x="5650" y="18928"/>
                </a:lnTo>
                <a:lnTo>
                  <a:pt x="5870" y="18964"/>
                </a:lnTo>
                <a:lnTo>
                  <a:pt x="5943" y="19221"/>
                </a:lnTo>
                <a:lnTo>
                  <a:pt x="5760" y="19148"/>
                </a:lnTo>
                <a:lnTo>
                  <a:pt x="5576" y="19038"/>
                </a:lnTo>
                <a:lnTo>
                  <a:pt x="5393" y="18928"/>
                </a:lnTo>
                <a:lnTo>
                  <a:pt x="5246" y="18818"/>
                </a:lnTo>
                <a:close/>
                <a:moveTo>
                  <a:pt x="7557" y="18634"/>
                </a:moveTo>
                <a:lnTo>
                  <a:pt x="7557" y="18781"/>
                </a:lnTo>
                <a:lnTo>
                  <a:pt x="7631" y="18928"/>
                </a:lnTo>
                <a:lnTo>
                  <a:pt x="7704" y="19038"/>
                </a:lnTo>
                <a:lnTo>
                  <a:pt x="7777" y="19148"/>
                </a:lnTo>
                <a:lnTo>
                  <a:pt x="7704" y="19184"/>
                </a:lnTo>
                <a:lnTo>
                  <a:pt x="7227" y="19294"/>
                </a:lnTo>
                <a:lnTo>
                  <a:pt x="7154" y="19184"/>
                </a:lnTo>
                <a:lnTo>
                  <a:pt x="7080" y="19074"/>
                </a:lnTo>
                <a:lnTo>
                  <a:pt x="6970" y="18928"/>
                </a:lnTo>
                <a:lnTo>
                  <a:pt x="6897" y="18781"/>
                </a:lnTo>
                <a:lnTo>
                  <a:pt x="7117" y="18708"/>
                </a:lnTo>
                <a:lnTo>
                  <a:pt x="7557" y="18634"/>
                </a:lnTo>
                <a:close/>
                <a:moveTo>
                  <a:pt x="6604" y="18854"/>
                </a:moveTo>
                <a:lnTo>
                  <a:pt x="6677" y="19111"/>
                </a:lnTo>
                <a:lnTo>
                  <a:pt x="6750" y="19221"/>
                </a:lnTo>
                <a:lnTo>
                  <a:pt x="6824" y="19331"/>
                </a:lnTo>
                <a:lnTo>
                  <a:pt x="6493" y="19331"/>
                </a:lnTo>
                <a:lnTo>
                  <a:pt x="6493" y="19258"/>
                </a:lnTo>
                <a:lnTo>
                  <a:pt x="6493" y="19221"/>
                </a:lnTo>
                <a:lnTo>
                  <a:pt x="6420" y="19184"/>
                </a:lnTo>
                <a:lnTo>
                  <a:pt x="6383" y="19184"/>
                </a:lnTo>
                <a:lnTo>
                  <a:pt x="6310" y="19221"/>
                </a:lnTo>
                <a:lnTo>
                  <a:pt x="6273" y="19221"/>
                </a:lnTo>
                <a:lnTo>
                  <a:pt x="6200" y="19184"/>
                </a:lnTo>
                <a:lnTo>
                  <a:pt x="6163" y="19074"/>
                </a:lnTo>
                <a:lnTo>
                  <a:pt x="6127" y="18928"/>
                </a:lnTo>
                <a:lnTo>
                  <a:pt x="6604" y="18854"/>
                </a:lnTo>
                <a:close/>
                <a:moveTo>
                  <a:pt x="10125" y="0"/>
                </a:moveTo>
                <a:lnTo>
                  <a:pt x="9721" y="37"/>
                </a:lnTo>
                <a:lnTo>
                  <a:pt x="9318" y="110"/>
                </a:lnTo>
                <a:lnTo>
                  <a:pt x="8804" y="220"/>
                </a:lnTo>
                <a:lnTo>
                  <a:pt x="8291" y="403"/>
                </a:lnTo>
                <a:lnTo>
                  <a:pt x="7300" y="734"/>
                </a:lnTo>
                <a:lnTo>
                  <a:pt x="5320" y="1504"/>
                </a:lnTo>
                <a:lnTo>
                  <a:pt x="3376" y="2274"/>
                </a:lnTo>
                <a:lnTo>
                  <a:pt x="2422" y="2678"/>
                </a:lnTo>
                <a:lnTo>
                  <a:pt x="1945" y="2898"/>
                </a:lnTo>
                <a:lnTo>
                  <a:pt x="1505" y="3118"/>
                </a:lnTo>
                <a:lnTo>
                  <a:pt x="1248" y="3301"/>
                </a:lnTo>
                <a:lnTo>
                  <a:pt x="955" y="3485"/>
                </a:lnTo>
                <a:lnTo>
                  <a:pt x="698" y="3742"/>
                </a:lnTo>
                <a:lnTo>
                  <a:pt x="441" y="3998"/>
                </a:lnTo>
                <a:lnTo>
                  <a:pt x="221" y="4292"/>
                </a:lnTo>
                <a:lnTo>
                  <a:pt x="74" y="4622"/>
                </a:lnTo>
                <a:lnTo>
                  <a:pt x="38" y="4769"/>
                </a:lnTo>
                <a:lnTo>
                  <a:pt x="38" y="4915"/>
                </a:lnTo>
                <a:lnTo>
                  <a:pt x="38" y="5099"/>
                </a:lnTo>
                <a:lnTo>
                  <a:pt x="74" y="5245"/>
                </a:lnTo>
                <a:lnTo>
                  <a:pt x="1" y="5282"/>
                </a:lnTo>
                <a:lnTo>
                  <a:pt x="1" y="5319"/>
                </a:lnTo>
                <a:lnTo>
                  <a:pt x="38" y="5722"/>
                </a:lnTo>
                <a:lnTo>
                  <a:pt x="148" y="6052"/>
                </a:lnTo>
                <a:lnTo>
                  <a:pt x="441" y="6786"/>
                </a:lnTo>
                <a:lnTo>
                  <a:pt x="1065" y="8400"/>
                </a:lnTo>
                <a:lnTo>
                  <a:pt x="2348" y="11665"/>
                </a:lnTo>
                <a:lnTo>
                  <a:pt x="2935" y="13315"/>
                </a:lnTo>
                <a:lnTo>
                  <a:pt x="3522" y="15003"/>
                </a:lnTo>
                <a:lnTo>
                  <a:pt x="4072" y="16653"/>
                </a:lnTo>
                <a:lnTo>
                  <a:pt x="4293" y="17424"/>
                </a:lnTo>
                <a:lnTo>
                  <a:pt x="4439" y="17827"/>
                </a:lnTo>
                <a:lnTo>
                  <a:pt x="4513" y="18047"/>
                </a:lnTo>
                <a:lnTo>
                  <a:pt x="4623" y="18231"/>
                </a:lnTo>
                <a:lnTo>
                  <a:pt x="4659" y="18451"/>
                </a:lnTo>
                <a:lnTo>
                  <a:pt x="4733" y="18634"/>
                </a:lnTo>
                <a:lnTo>
                  <a:pt x="4806" y="18781"/>
                </a:lnTo>
                <a:lnTo>
                  <a:pt x="4916" y="18928"/>
                </a:lnTo>
                <a:lnTo>
                  <a:pt x="5026" y="19074"/>
                </a:lnTo>
                <a:lnTo>
                  <a:pt x="5173" y="19221"/>
                </a:lnTo>
                <a:lnTo>
                  <a:pt x="5503" y="19404"/>
                </a:lnTo>
                <a:lnTo>
                  <a:pt x="5833" y="19551"/>
                </a:lnTo>
                <a:lnTo>
                  <a:pt x="6237" y="19661"/>
                </a:lnTo>
                <a:lnTo>
                  <a:pt x="6604" y="19698"/>
                </a:lnTo>
                <a:lnTo>
                  <a:pt x="7007" y="19698"/>
                </a:lnTo>
                <a:lnTo>
                  <a:pt x="7484" y="19625"/>
                </a:lnTo>
                <a:lnTo>
                  <a:pt x="7924" y="19515"/>
                </a:lnTo>
                <a:lnTo>
                  <a:pt x="8841" y="19184"/>
                </a:lnTo>
                <a:lnTo>
                  <a:pt x="11079" y="18341"/>
                </a:lnTo>
                <a:lnTo>
                  <a:pt x="13206" y="17570"/>
                </a:lnTo>
                <a:lnTo>
                  <a:pt x="13830" y="17314"/>
                </a:lnTo>
                <a:lnTo>
                  <a:pt x="14417" y="17020"/>
                </a:lnTo>
                <a:lnTo>
                  <a:pt x="14527" y="17020"/>
                </a:lnTo>
                <a:lnTo>
                  <a:pt x="14674" y="16947"/>
                </a:lnTo>
                <a:lnTo>
                  <a:pt x="14710" y="16873"/>
                </a:lnTo>
                <a:lnTo>
                  <a:pt x="14710" y="16837"/>
                </a:lnTo>
                <a:lnTo>
                  <a:pt x="14894" y="16690"/>
                </a:lnTo>
                <a:lnTo>
                  <a:pt x="15187" y="16433"/>
                </a:lnTo>
                <a:lnTo>
                  <a:pt x="15407" y="16103"/>
                </a:lnTo>
                <a:lnTo>
                  <a:pt x="15554" y="15773"/>
                </a:lnTo>
                <a:lnTo>
                  <a:pt x="15701" y="15406"/>
                </a:lnTo>
                <a:lnTo>
                  <a:pt x="15774" y="15039"/>
                </a:lnTo>
                <a:lnTo>
                  <a:pt x="15811" y="14636"/>
                </a:lnTo>
                <a:lnTo>
                  <a:pt x="15847" y="13866"/>
                </a:lnTo>
                <a:lnTo>
                  <a:pt x="15884" y="13829"/>
                </a:lnTo>
                <a:lnTo>
                  <a:pt x="15884" y="13756"/>
                </a:lnTo>
                <a:lnTo>
                  <a:pt x="15847" y="13572"/>
                </a:lnTo>
                <a:lnTo>
                  <a:pt x="15811" y="13389"/>
                </a:lnTo>
                <a:lnTo>
                  <a:pt x="15664" y="13059"/>
                </a:lnTo>
                <a:lnTo>
                  <a:pt x="15334" y="12178"/>
                </a:lnTo>
                <a:lnTo>
                  <a:pt x="14710" y="10564"/>
                </a:lnTo>
                <a:lnTo>
                  <a:pt x="13500" y="7263"/>
                </a:lnTo>
                <a:lnTo>
                  <a:pt x="12326" y="3962"/>
                </a:lnTo>
                <a:lnTo>
                  <a:pt x="11776" y="2311"/>
                </a:lnTo>
                <a:lnTo>
                  <a:pt x="11446" y="1431"/>
                </a:lnTo>
                <a:lnTo>
                  <a:pt x="11372" y="1174"/>
                </a:lnTo>
                <a:lnTo>
                  <a:pt x="11409" y="1027"/>
                </a:lnTo>
                <a:lnTo>
                  <a:pt x="11409" y="917"/>
                </a:lnTo>
                <a:lnTo>
                  <a:pt x="11372" y="770"/>
                </a:lnTo>
                <a:lnTo>
                  <a:pt x="11299" y="624"/>
                </a:lnTo>
                <a:lnTo>
                  <a:pt x="11152" y="403"/>
                </a:lnTo>
                <a:lnTo>
                  <a:pt x="10895" y="220"/>
                </a:lnTo>
                <a:lnTo>
                  <a:pt x="10712" y="110"/>
                </a:lnTo>
                <a:lnTo>
                  <a:pt x="10528" y="37"/>
                </a:lnTo>
                <a:lnTo>
                  <a:pt x="10345"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666" name="Google Shape;666;p26"/>
          <p:cNvSpPr/>
          <p:nvPr/>
        </p:nvSpPr>
        <p:spPr>
          <a:xfrm>
            <a:off x="-35374" y="3366963"/>
            <a:ext cx="443260" cy="504670"/>
          </a:xfrm>
          <a:custGeom>
            <a:rect b="b" l="l" r="r" t="t"/>
            <a:pathLst>
              <a:path extrusionOk="0" h="17792" w="15627">
                <a:moveTo>
                  <a:pt x="10528" y="1"/>
                </a:moveTo>
                <a:lnTo>
                  <a:pt x="10455" y="37"/>
                </a:lnTo>
                <a:lnTo>
                  <a:pt x="10308" y="221"/>
                </a:lnTo>
                <a:lnTo>
                  <a:pt x="10198" y="441"/>
                </a:lnTo>
                <a:lnTo>
                  <a:pt x="10015" y="881"/>
                </a:lnTo>
                <a:lnTo>
                  <a:pt x="9831" y="1468"/>
                </a:lnTo>
                <a:lnTo>
                  <a:pt x="9685" y="2091"/>
                </a:lnTo>
                <a:lnTo>
                  <a:pt x="9685" y="2201"/>
                </a:lnTo>
                <a:lnTo>
                  <a:pt x="9721" y="2311"/>
                </a:lnTo>
                <a:lnTo>
                  <a:pt x="9795" y="2348"/>
                </a:lnTo>
                <a:lnTo>
                  <a:pt x="9868" y="2385"/>
                </a:lnTo>
                <a:lnTo>
                  <a:pt x="9941" y="2421"/>
                </a:lnTo>
                <a:lnTo>
                  <a:pt x="10051" y="2385"/>
                </a:lnTo>
                <a:lnTo>
                  <a:pt x="10125" y="2311"/>
                </a:lnTo>
                <a:lnTo>
                  <a:pt x="10198" y="2238"/>
                </a:lnTo>
                <a:lnTo>
                  <a:pt x="10235" y="2055"/>
                </a:lnTo>
                <a:lnTo>
                  <a:pt x="10235" y="2018"/>
                </a:lnTo>
                <a:lnTo>
                  <a:pt x="10235" y="1981"/>
                </a:lnTo>
                <a:lnTo>
                  <a:pt x="10455" y="1138"/>
                </a:lnTo>
                <a:lnTo>
                  <a:pt x="10638" y="624"/>
                </a:lnTo>
                <a:lnTo>
                  <a:pt x="10675" y="367"/>
                </a:lnTo>
                <a:lnTo>
                  <a:pt x="10712" y="111"/>
                </a:lnTo>
                <a:lnTo>
                  <a:pt x="10675" y="37"/>
                </a:lnTo>
                <a:lnTo>
                  <a:pt x="10602" y="1"/>
                </a:lnTo>
                <a:close/>
                <a:moveTo>
                  <a:pt x="3559" y="1028"/>
                </a:moveTo>
                <a:lnTo>
                  <a:pt x="3522" y="1064"/>
                </a:lnTo>
                <a:lnTo>
                  <a:pt x="3485" y="1101"/>
                </a:lnTo>
                <a:lnTo>
                  <a:pt x="3485" y="1138"/>
                </a:lnTo>
                <a:lnTo>
                  <a:pt x="3559" y="1321"/>
                </a:lnTo>
                <a:lnTo>
                  <a:pt x="3669" y="1468"/>
                </a:lnTo>
                <a:lnTo>
                  <a:pt x="3889" y="1761"/>
                </a:lnTo>
                <a:lnTo>
                  <a:pt x="4109" y="2055"/>
                </a:lnTo>
                <a:lnTo>
                  <a:pt x="4366" y="2348"/>
                </a:lnTo>
                <a:lnTo>
                  <a:pt x="4476" y="2605"/>
                </a:lnTo>
                <a:lnTo>
                  <a:pt x="4586" y="2862"/>
                </a:lnTo>
                <a:lnTo>
                  <a:pt x="4696" y="2972"/>
                </a:lnTo>
                <a:lnTo>
                  <a:pt x="4769" y="3045"/>
                </a:lnTo>
                <a:lnTo>
                  <a:pt x="4916" y="3082"/>
                </a:lnTo>
                <a:lnTo>
                  <a:pt x="5063" y="3082"/>
                </a:lnTo>
                <a:lnTo>
                  <a:pt x="5136" y="3045"/>
                </a:lnTo>
                <a:lnTo>
                  <a:pt x="5209" y="3008"/>
                </a:lnTo>
                <a:lnTo>
                  <a:pt x="5246" y="2935"/>
                </a:lnTo>
                <a:lnTo>
                  <a:pt x="5246" y="2862"/>
                </a:lnTo>
                <a:lnTo>
                  <a:pt x="5209" y="2715"/>
                </a:lnTo>
                <a:lnTo>
                  <a:pt x="5173" y="2642"/>
                </a:lnTo>
                <a:lnTo>
                  <a:pt x="5099" y="2605"/>
                </a:lnTo>
                <a:lnTo>
                  <a:pt x="4989" y="2605"/>
                </a:lnTo>
                <a:lnTo>
                  <a:pt x="4989" y="2568"/>
                </a:lnTo>
                <a:lnTo>
                  <a:pt x="4989" y="2495"/>
                </a:lnTo>
                <a:lnTo>
                  <a:pt x="4953" y="2385"/>
                </a:lnTo>
                <a:lnTo>
                  <a:pt x="4806" y="2128"/>
                </a:lnTo>
                <a:lnTo>
                  <a:pt x="4623" y="1871"/>
                </a:lnTo>
                <a:lnTo>
                  <a:pt x="4402" y="1615"/>
                </a:lnTo>
                <a:lnTo>
                  <a:pt x="4146" y="1394"/>
                </a:lnTo>
                <a:lnTo>
                  <a:pt x="3889" y="1174"/>
                </a:lnTo>
                <a:lnTo>
                  <a:pt x="3595" y="1028"/>
                </a:lnTo>
                <a:close/>
                <a:moveTo>
                  <a:pt x="15334" y="3999"/>
                </a:moveTo>
                <a:lnTo>
                  <a:pt x="15260" y="4035"/>
                </a:lnTo>
                <a:lnTo>
                  <a:pt x="15187" y="4109"/>
                </a:lnTo>
                <a:lnTo>
                  <a:pt x="15077" y="4182"/>
                </a:lnTo>
                <a:lnTo>
                  <a:pt x="14967" y="4256"/>
                </a:lnTo>
                <a:lnTo>
                  <a:pt x="14820" y="4329"/>
                </a:lnTo>
                <a:lnTo>
                  <a:pt x="14673" y="4329"/>
                </a:lnTo>
                <a:lnTo>
                  <a:pt x="14527" y="4402"/>
                </a:lnTo>
                <a:lnTo>
                  <a:pt x="14490" y="4439"/>
                </a:lnTo>
                <a:lnTo>
                  <a:pt x="14453" y="4549"/>
                </a:lnTo>
                <a:lnTo>
                  <a:pt x="14417" y="4586"/>
                </a:lnTo>
                <a:lnTo>
                  <a:pt x="14380" y="4622"/>
                </a:lnTo>
                <a:lnTo>
                  <a:pt x="14233" y="4732"/>
                </a:lnTo>
                <a:lnTo>
                  <a:pt x="13940" y="4842"/>
                </a:lnTo>
                <a:lnTo>
                  <a:pt x="13720" y="4989"/>
                </a:lnTo>
                <a:lnTo>
                  <a:pt x="13536" y="5173"/>
                </a:lnTo>
                <a:lnTo>
                  <a:pt x="13499" y="5246"/>
                </a:lnTo>
                <a:lnTo>
                  <a:pt x="13499" y="5319"/>
                </a:lnTo>
                <a:lnTo>
                  <a:pt x="13573" y="5356"/>
                </a:lnTo>
                <a:lnTo>
                  <a:pt x="13830" y="5356"/>
                </a:lnTo>
                <a:lnTo>
                  <a:pt x="14013" y="5319"/>
                </a:lnTo>
                <a:lnTo>
                  <a:pt x="14380" y="5173"/>
                </a:lnTo>
                <a:lnTo>
                  <a:pt x="14673" y="5026"/>
                </a:lnTo>
                <a:lnTo>
                  <a:pt x="14783" y="4953"/>
                </a:lnTo>
                <a:lnTo>
                  <a:pt x="14857" y="4806"/>
                </a:lnTo>
                <a:lnTo>
                  <a:pt x="15077" y="4769"/>
                </a:lnTo>
                <a:lnTo>
                  <a:pt x="15260" y="4659"/>
                </a:lnTo>
                <a:lnTo>
                  <a:pt x="15370" y="4696"/>
                </a:lnTo>
                <a:lnTo>
                  <a:pt x="15444" y="4696"/>
                </a:lnTo>
                <a:lnTo>
                  <a:pt x="15554" y="4622"/>
                </a:lnTo>
                <a:lnTo>
                  <a:pt x="15627" y="4549"/>
                </a:lnTo>
                <a:lnTo>
                  <a:pt x="15627" y="4476"/>
                </a:lnTo>
                <a:lnTo>
                  <a:pt x="15590" y="4366"/>
                </a:lnTo>
                <a:lnTo>
                  <a:pt x="15627" y="4329"/>
                </a:lnTo>
                <a:lnTo>
                  <a:pt x="15627" y="4256"/>
                </a:lnTo>
                <a:lnTo>
                  <a:pt x="15590" y="4182"/>
                </a:lnTo>
                <a:lnTo>
                  <a:pt x="15554" y="4109"/>
                </a:lnTo>
                <a:lnTo>
                  <a:pt x="15480" y="4035"/>
                </a:lnTo>
                <a:lnTo>
                  <a:pt x="15407" y="4035"/>
                </a:lnTo>
                <a:lnTo>
                  <a:pt x="15334" y="3999"/>
                </a:lnTo>
                <a:close/>
                <a:moveTo>
                  <a:pt x="2238" y="7447"/>
                </a:moveTo>
                <a:lnTo>
                  <a:pt x="2128" y="7484"/>
                </a:lnTo>
                <a:lnTo>
                  <a:pt x="1064" y="7960"/>
                </a:lnTo>
                <a:lnTo>
                  <a:pt x="477" y="8217"/>
                </a:lnTo>
                <a:lnTo>
                  <a:pt x="257" y="8364"/>
                </a:lnTo>
                <a:lnTo>
                  <a:pt x="147" y="8474"/>
                </a:lnTo>
                <a:lnTo>
                  <a:pt x="111" y="8437"/>
                </a:lnTo>
                <a:lnTo>
                  <a:pt x="74" y="8437"/>
                </a:lnTo>
                <a:lnTo>
                  <a:pt x="1" y="8511"/>
                </a:lnTo>
                <a:lnTo>
                  <a:pt x="1" y="8584"/>
                </a:lnTo>
                <a:lnTo>
                  <a:pt x="37" y="8621"/>
                </a:lnTo>
                <a:lnTo>
                  <a:pt x="111" y="8694"/>
                </a:lnTo>
                <a:lnTo>
                  <a:pt x="221" y="8731"/>
                </a:lnTo>
                <a:lnTo>
                  <a:pt x="367" y="8694"/>
                </a:lnTo>
                <a:lnTo>
                  <a:pt x="514" y="8657"/>
                </a:lnTo>
                <a:lnTo>
                  <a:pt x="808" y="8547"/>
                </a:lnTo>
                <a:lnTo>
                  <a:pt x="1028" y="8474"/>
                </a:lnTo>
                <a:lnTo>
                  <a:pt x="2385" y="7887"/>
                </a:lnTo>
                <a:lnTo>
                  <a:pt x="2458" y="7850"/>
                </a:lnTo>
                <a:lnTo>
                  <a:pt x="2532" y="7777"/>
                </a:lnTo>
                <a:lnTo>
                  <a:pt x="2532" y="7667"/>
                </a:lnTo>
                <a:lnTo>
                  <a:pt x="2495" y="7594"/>
                </a:lnTo>
                <a:lnTo>
                  <a:pt x="2422" y="7520"/>
                </a:lnTo>
                <a:lnTo>
                  <a:pt x="2348" y="7484"/>
                </a:lnTo>
                <a:lnTo>
                  <a:pt x="2238" y="7447"/>
                </a:lnTo>
                <a:close/>
                <a:moveTo>
                  <a:pt x="6677" y="7814"/>
                </a:moveTo>
                <a:lnTo>
                  <a:pt x="6603" y="7887"/>
                </a:lnTo>
                <a:lnTo>
                  <a:pt x="6603" y="7960"/>
                </a:lnTo>
                <a:lnTo>
                  <a:pt x="6603" y="8070"/>
                </a:lnTo>
                <a:lnTo>
                  <a:pt x="6933" y="8474"/>
                </a:lnTo>
                <a:lnTo>
                  <a:pt x="7044" y="8694"/>
                </a:lnTo>
                <a:lnTo>
                  <a:pt x="7154" y="8914"/>
                </a:lnTo>
                <a:lnTo>
                  <a:pt x="7227" y="8951"/>
                </a:lnTo>
                <a:lnTo>
                  <a:pt x="7264" y="8987"/>
                </a:lnTo>
                <a:lnTo>
                  <a:pt x="7410" y="8987"/>
                </a:lnTo>
                <a:lnTo>
                  <a:pt x="7594" y="8877"/>
                </a:lnTo>
                <a:lnTo>
                  <a:pt x="7777" y="8767"/>
                </a:lnTo>
                <a:lnTo>
                  <a:pt x="7924" y="8621"/>
                </a:lnTo>
                <a:lnTo>
                  <a:pt x="7924" y="8657"/>
                </a:lnTo>
                <a:lnTo>
                  <a:pt x="7997" y="8767"/>
                </a:lnTo>
                <a:lnTo>
                  <a:pt x="8071" y="8877"/>
                </a:lnTo>
                <a:lnTo>
                  <a:pt x="8181" y="8951"/>
                </a:lnTo>
                <a:lnTo>
                  <a:pt x="8327" y="9024"/>
                </a:lnTo>
                <a:lnTo>
                  <a:pt x="8584" y="9061"/>
                </a:lnTo>
                <a:lnTo>
                  <a:pt x="8768" y="9061"/>
                </a:lnTo>
                <a:lnTo>
                  <a:pt x="8951" y="8987"/>
                </a:lnTo>
                <a:lnTo>
                  <a:pt x="9281" y="8841"/>
                </a:lnTo>
                <a:lnTo>
                  <a:pt x="9611" y="8657"/>
                </a:lnTo>
                <a:lnTo>
                  <a:pt x="9721" y="8547"/>
                </a:lnTo>
                <a:lnTo>
                  <a:pt x="9758" y="8474"/>
                </a:lnTo>
                <a:lnTo>
                  <a:pt x="9758" y="8364"/>
                </a:lnTo>
                <a:lnTo>
                  <a:pt x="9685" y="8254"/>
                </a:lnTo>
                <a:lnTo>
                  <a:pt x="9648" y="8217"/>
                </a:lnTo>
                <a:lnTo>
                  <a:pt x="9464" y="8217"/>
                </a:lnTo>
                <a:lnTo>
                  <a:pt x="9428" y="8291"/>
                </a:lnTo>
                <a:lnTo>
                  <a:pt x="9244" y="8437"/>
                </a:lnTo>
                <a:lnTo>
                  <a:pt x="8988" y="8547"/>
                </a:lnTo>
                <a:lnTo>
                  <a:pt x="8768" y="8621"/>
                </a:lnTo>
                <a:lnTo>
                  <a:pt x="8584" y="8657"/>
                </a:lnTo>
                <a:lnTo>
                  <a:pt x="8474" y="8657"/>
                </a:lnTo>
                <a:lnTo>
                  <a:pt x="8401" y="8621"/>
                </a:lnTo>
                <a:lnTo>
                  <a:pt x="8364" y="8584"/>
                </a:lnTo>
                <a:lnTo>
                  <a:pt x="8327" y="8547"/>
                </a:lnTo>
                <a:lnTo>
                  <a:pt x="8254" y="8254"/>
                </a:lnTo>
                <a:lnTo>
                  <a:pt x="8181" y="8144"/>
                </a:lnTo>
                <a:lnTo>
                  <a:pt x="8071" y="8107"/>
                </a:lnTo>
                <a:lnTo>
                  <a:pt x="7961" y="8107"/>
                </a:lnTo>
                <a:lnTo>
                  <a:pt x="7887" y="8144"/>
                </a:lnTo>
                <a:lnTo>
                  <a:pt x="7740" y="8254"/>
                </a:lnTo>
                <a:lnTo>
                  <a:pt x="7630" y="8401"/>
                </a:lnTo>
                <a:lnTo>
                  <a:pt x="7410" y="8547"/>
                </a:lnTo>
                <a:lnTo>
                  <a:pt x="7264" y="8364"/>
                </a:lnTo>
                <a:lnTo>
                  <a:pt x="7117" y="8180"/>
                </a:lnTo>
                <a:lnTo>
                  <a:pt x="6970" y="7997"/>
                </a:lnTo>
                <a:lnTo>
                  <a:pt x="6787" y="7850"/>
                </a:lnTo>
                <a:lnTo>
                  <a:pt x="6713" y="7814"/>
                </a:lnTo>
                <a:close/>
                <a:moveTo>
                  <a:pt x="12876" y="11005"/>
                </a:moveTo>
                <a:lnTo>
                  <a:pt x="12803" y="11042"/>
                </a:lnTo>
                <a:lnTo>
                  <a:pt x="12766" y="11078"/>
                </a:lnTo>
                <a:lnTo>
                  <a:pt x="12766" y="11152"/>
                </a:lnTo>
                <a:lnTo>
                  <a:pt x="12729" y="11225"/>
                </a:lnTo>
                <a:lnTo>
                  <a:pt x="12766" y="11298"/>
                </a:lnTo>
                <a:lnTo>
                  <a:pt x="12986" y="11702"/>
                </a:lnTo>
                <a:lnTo>
                  <a:pt x="13279" y="12069"/>
                </a:lnTo>
                <a:lnTo>
                  <a:pt x="13499" y="12399"/>
                </a:lnTo>
                <a:lnTo>
                  <a:pt x="13646" y="12509"/>
                </a:lnTo>
                <a:lnTo>
                  <a:pt x="13830" y="12619"/>
                </a:lnTo>
                <a:lnTo>
                  <a:pt x="13976" y="12619"/>
                </a:lnTo>
                <a:lnTo>
                  <a:pt x="14013" y="12582"/>
                </a:lnTo>
                <a:lnTo>
                  <a:pt x="14086" y="12546"/>
                </a:lnTo>
                <a:lnTo>
                  <a:pt x="14160" y="12436"/>
                </a:lnTo>
                <a:lnTo>
                  <a:pt x="14160" y="12325"/>
                </a:lnTo>
                <a:lnTo>
                  <a:pt x="14160" y="12252"/>
                </a:lnTo>
                <a:lnTo>
                  <a:pt x="14123" y="12142"/>
                </a:lnTo>
                <a:lnTo>
                  <a:pt x="14086" y="12069"/>
                </a:lnTo>
                <a:lnTo>
                  <a:pt x="14050" y="12032"/>
                </a:lnTo>
                <a:lnTo>
                  <a:pt x="13903" y="12032"/>
                </a:lnTo>
                <a:lnTo>
                  <a:pt x="13830" y="11885"/>
                </a:lnTo>
                <a:lnTo>
                  <a:pt x="13573" y="11592"/>
                </a:lnTo>
                <a:lnTo>
                  <a:pt x="13316" y="11298"/>
                </a:lnTo>
                <a:lnTo>
                  <a:pt x="13059" y="11042"/>
                </a:lnTo>
                <a:lnTo>
                  <a:pt x="13023" y="11005"/>
                </a:lnTo>
                <a:close/>
                <a:moveTo>
                  <a:pt x="8181" y="3192"/>
                </a:moveTo>
                <a:lnTo>
                  <a:pt x="8511" y="3228"/>
                </a:lnTo>
                <a:lnTo>
                  <a:pt x="8878" y="3265"/>
                </a:lnTo>
                <a:lnTo>
                  <a:pt x="9208" y="3339"/>
                </a:lnTo>
                <a:lnTo>
                  <a:pt x="9538" y="3412"/>
                </a:lnTo>
                <a:lnTo>
                  <a:pt x="9868" y="3522"/>
                </a:lnTo>
                <a:lnTo>
                  <a:pt x="10198" y="3669"/>
                </a:lnTo>
                <a:lnTo>
                  <a:pt x="10528" y="3852"/>
                </a:lnTo>
                <a:lnTo>
                  <a:pt x="10822" y="4035"/>
                </a:lnTo>
                <a:lnTo>
                  <a:pt x="11078" y="4256"/>
                </a:lnTo>
                <a:lnTo>
                  <a:pt x="11335" y="4476"/>
                </a:lnTo>
                <a:lnTo>
                  <a:pt x="11592" y="4732"/>
                </a:lnTo>
                <a:lnTo>
                  <a:pt x="11812" y="4989"/>
                </a:lnTo>
                <a:lnTo>
                  <a:pt x="11996" y="5319"/>
                </a:lnTo>
                <a:lnTo>
                  <a:pt x="12142" y="5576"/>
                </a:lnTo>
                <a:lnTo>
                  <a:pt x="12252" y="5870"/>
                </a:lnTo>
                <a:lnTo>
                  <a:pt x="12362" y="6200"/>
                </a:lnTo>
                <a:lnTo>
                  <a:pt x="12436" y="6530"/>
                </a:lnTo>
                <a:lnTo>
                  <a:pt x="12509" y="6823"/>
                </a:lnTo>
                <a:lnTo>
                  <a:pt x="12509" y="7153"/>
                </a:lnTo>
                <a:lnTo>
                  <a:pt x="12509" y="7484"/>
                </a:lnTo>
                <a:lnTo>
                  <a:pt x="12472" y="7814"/>
                </a:lnTo>
                <a:lnTo>
                  <a:pt x="12399" y="8144"/>
                </a:lnTo>
                <a:lnTo>
                  <a:pt x="12289" y="8511"/>
                </a:lnTo>
                <a:lnTo>
                  <a:pt x="12142" y="8804"/>
                </a:lnTo>
                <a:lnTo>
                  <a:pt x="11996" y="9134"/>
                </a:lnTo>
                <a:lnTo>
                  <a:pt x="11812" y="9428"/>
                </a:lnTo>
                <a:lnTo>
                  <a:pt x="11592" y="9721"/>
                </a:lnTo>
                <a:lnTo>
                  <a:pt x="11115" y="10271"/>
                </a:lnTo>
                <a:lnTo>
                  <a:pt x="10345" y="11115"/>
                </a:lnTo>
                <a:lnTo>
                  <a:pt x="9941" y="11555"/>
                </a:lnTo>
                <a:lnTo>
                  <a:pt x="9575" y="12032"/>
                </a:lnTo>
                <a:lnTo>
                  <a:pt x="9281" y="12509"/>
                </a:lnTo>
                <a:lnTo>
                  <a:pt x="8988" y="13022"/>
                </a:lnTo>
                <a:lnTo>
                  <a:pt x="8914" y="13279"/>
                </a:lnTo>
                <a:lnTo>
                  <a:pt x="8804" y="13573"/>
                </a:lnTo>
                <a:lnTo>
                  <a:pt x="8768" y="13829"/>
                </a:lnTo>
                <a:lnTo>
                  <a:pt x="8731" y="14123"/>
                </a:lnTo>
                <a:lnTo>
                  <a:pt x="8217" y="14013"/>
                </a:lnTo>
                <a:lnTo>
                  <a:pt x="7704" y="13939"/>
                </a:lnTo>
                <a:lnTo>
                  <a:pt x="8584" y="11665"/>
                </a:lnTo>
                <a:lnTo>
                  <a:pt x="9061" y="10418"/>
                </a:lnTo>
                <a:lnTo>
                  <a:pt x="9318" y="9831"/>
                </a:lnTo>
                <a:lnTo>
                  <a:pt x="9391" y="9538"/>
                </a:lnTo>
                <a:lnTo>
                  <a:pt x="9391" y="9391"/>
                </a:lnTo>
                <a:lnTo>
                  <a:pt x="9354" y="9244"/>
                </a:lnTo>
                <a:lnTo>
                  <a:pt x="9318" y="9208"/>
                </a:lnTo>
                <a:lnTo>
                  <a:pt x="9281" y="9208"/>
                </a:lnTo>
                <a:lnTo>
                  <a:pt x="9171" y="9281"/>
                </a:lnTo>
                <a:lnTo>
                  <a:pt x="9098" y="9391"/>
                </a:lnTo>
                <a:lnTo>
                  <a:pt x="8988" y="9611"/>
                </a:lnTo>
                <a:lnTo>
                  <a:pt x="8768" y="10088"/>
                </a:lnTo>
                <a:lnTo>
                  <a:pt x="8217" y="11445"/>
                </a:lnTo>
                <a:lnTo>
                  <a:pt x="7337" y="13719"/>
                </a:lnTo>
                <a:lnTo>
                  <a:pt x="7227" y="13903"/>
                </a:lnTo>
                <a:lnTo>
                  <a:pt x="6970" y="13829"/>
                </a:lnTo>
                <a:lnTo>
                  <a:pt x="6420" y="13683"/>
                </a:lnTo>
                <a:lnTo>
                  <a:pt x="6420" y="13646"/>
                </a:lnTo>
                <a:lnTo>
                  <a:pt x="6493" y="13389"/>
                </a:lnTo>
                <a:lnTo>
                  <a:pt x="6530" y="13096"/>
                </a:lnTo>
                <a:lnTo>
                  <a:pt x="6530" y="12546"/>
                </a:lnTo>
                <a:lnTo>
                  <a:pt x="6603" y="11372"/>
                </a:lnTo>
                <a:lnTo>
                  <a:pt x="6677" y="10125"/>
                </a:lnTo>
                <a:lnTo>
                  <a:pt x="6713" y="9501"/>
                </a:lnTo>
                <a:lnTo>
                  <a:pt x="6677" y="8877"/>
                </a:lnTo>
                <a:lnTo>
                  <a:pt x="6677" y="8804"/>
                </a:lnTo>
                <a:lnTo>
                  <a:pt x="6640" y="8767"/>
                </a:lnTo>
                <a:lnTo>
                  <a:pt x="6530" y="8694"/>
                </a:lnTo>
                <a:lnTo>
                  <a:pt x="6420" y="8731"/>
                </a:lnTo>
                <a:lnTo>
                  <a:pt x="6383" y="8767"/>
                </a:lnTo>
                <a:lnTo>
                  <a:pt x="6347" y="8841"/>
                </a:lnTo>
                <a:lnTo>
                  <a:pt x="6273" y="9391"/>
                </a:lnTo>
                <a:lnTo>
                  <a:pt x="6237" y="9978"/>
                </a:lnTo>
                <a:lnTo>
                  <a:pt x="6200" y="11115"/>
                </a:lnTo>
                <a:lnTo>
                  <a:pt x="6090" y="12289"/>
                </a:lnTo>
                <a:lnTo>
                  <a:pt x="6016" y="12912"/>
                </a:lnTo>
                <a:lnTo>
                  <a:pt x="6016" y="13206"/>
                </a:lnTo>
                <a:lnTo>
                  <a:pt x="6016" y="13536"/>
                </a:lnTo>
                <a:lnTo>
                  <a:pt x="5540" y="13353"/>
                </a:lnTo>
                <a:lnTo>
                  <a:pt x="5099" y="13206"/>
                </a:lnTo>
                <a:lnTo>
                  <a:pt x="4623" y="13132"/>
                </a:lnTo>
                <a:lnTo>
                  <a:pt x="4182" y="13132"/>
                </a:lnTo>
                <a:lnTo>
                  <a:pt x="4329" y="12876"/>
                </a:lnTo>
                <a:lnTo>
                  <a:pt x="4439" y="12619"/>
                </a:lnTo>
                <a:lnTo>
                  <a:pt x="4549" y="12362"/>
                </a:lnTo>
                <a:lnTo>
                  <a:pt x="4623" y="12069"/>
                </a:lnTo>
                <a:lnTo>
                  <a:pt x="4696" y="11482"/>
                </a:lnTo>
                <a:lnTo>
                  <a:pt x="4696" y="10895"/>
                </a:lnTo>
                <a:lnTo>
                  <a:pt x="4623" y="10161"/>
                </a:lnTo>
                <a:lnTo>
                  <a:pt x="4512" y="9428"/>
                </a:lnTo>
                <a:lnTo>
                  <a:pt x="4366" y="8694"/>
                </a:lnTo>
                <a:lnTo>
                  <a:pt x="4219" y="7960"/>
                </a:lnTo>
                <a:lnTo>
                  <a:pt x="4182" y="7594"/>
                </a:lnTo>
                <a:lnTo>
                  <a:pt x="4182" y="7190"/>
                </a:lnTo>
                <a:lnTo>
                  <a:pt x="4182" y="6823"/>
                </a:lnTo>
                <a:lnTo>
                  <a:pt x="4219" y="6456"/>
                </a:lnTo>
                <a:lnTo>
                  <a:pt x="4292" y="6090"/>
                </a:lnTo>
                <a:lnTo>
                  <a:pt x="4439" y="5760"/>
                </a:lnTo>
                <a:lnTo>
                  <a:pt x="4586" y="5429"/>
                </a:lnTo>
                <a:lnTo>
                  <a:pt x="4769" y="5063"/>
                </a:lnTo>
                <a:lnTo>
                  <a:pt x="5026" y="4769"/>
                </a:lnTo>
                <a:lnTo>
                  <a:pt x="5246" y="4476"/>
                </a:lnTo>
                <a:lnTo>
                  <a:pt x="5503" y="4219"/>
                </a:lnTo>
                <a:lnTo>
                  <a:pt x="5796" y="3999"/>
                </a:lnTo>
                <a:lnTo>
                  <a:pt x="6090" y="3779"/>
                </a:lnTo>
                <a:lnTo>
                  <a:pt x="6420" y="3595"/>
                </a:lnTo>
                <a:lnTo>
                  <a:pt x="6787" y="3449"/>
                </a:lnTo>
                <a:lnTo>
                  <a:pt x="7117" y="3339"/>
                </a:lnTo>
                <a:lnTo>
                  <a:pt x="7484" y="3265"/>
                </a:lnTo>
                <a:lnTo>
                  <a:pt x="7814" y="3228"/>
                </a:lnTo>
                <a:lnTo>
                  <a:pt x="8181" y="3192"/>
                </a:lnTo>
                <a:close/>
                <a:moveTo>
                  <a:pt x="3962" y="13426"/>
                </a:moveTo>
                <a:lnTo>
                  <a:pt x="4623" y="13536"/>
                </a:lnTo>
                <a:lnTo>
                  <a:pt x="5246" y="13719"/>
                </a:lnTo>
                <a:lnTo>
                  <a:pt x="5943" y="13939"/>
                </a:lnTo>
                <a:lnTo>
                  <a:pt x="6603" y="14196"/>
                </a:lnTo>
                <a:lnTo>
                  <a:pt x="6860" y="14270"/>
                </a:lnTo>
                <a:lnTo>
                  <a:pt x="7154" y="14306"/>
                </a:lnTo>
                <a:lnTo>
                  <a:pt x="7704" y="14380"/>
                </a:lnTo>
                <a:lnTo>
                  <a:pt x="8217" y="14490"/>
                </a:lnTo>
                <a:lnTo>
                  <a:pt x="8474" y="14563"/>
                </a:lnTo>
                <a:lnTo>
                  <a:pt x="8731" y="14636"/>
                </a:lnTo>
                <a:lnTo>
                  <a:pt x="8768" y="14783"/>
                </a:lnTo>
                <a:lnTo>
                  <a:pt x="8841" y="14857"/>
                </a:lnTo>
                <a:lnTo>
                  <a:pt x="8951" y="14893"/>
                </a:lnTo>
                <a:lnTo>
                  <a:pt x="9061" y="14893"/>
                </a:lnTo>
                <a:lnTo>
                  <a:pt x="9061" y="15003"/>
                </a:lnTo>
                <a:lnTo>
                  <a:pt x="9024" y="15150"/>
                </a:lnTo>
                <a:lnTo>
                  <a:pt x="8914" y="15223"/>
                </a:lnTo>
                <a:lnTo>
                  <a:pt x="8768" y="15333"/>
                </a:lnTo>
                <a:lnTo>
                  <a:pt x="8034" y="15040"/>
                </a:lnTo>
                <a:lnTo>
                  <a:pt x="6383" y="14490"/>
                </a:lnTo>
                <a:lnTo>
                  <a:pt x="5576" y="14270"/>
                </a:lnTo>
                <a:lnTo>
                  <a:pt x="4769" y="14086"/>
                </a:lnTo>
                <a:lnTo>
                  <a:pt x="4292" y="14013"/>
                </a:lnTo>
                <a:lnTo>
                  <a:pt x="4072" y="14013"/>
                </a:lnTo>
                <a:lnTo>
                  <a:pt x="3852" y="14050"/>
                </a:lnTo>
                <a:lnTo>
                  <a:pt x="3742" y="14013"/>
                </a:lnTo>
                <a:lnTo>
                  <a:pt x="3669" y="13939"/>
                </a:lnTo>
                <a:lnTo>
                  <a:pt x="3632" y="13829"/>
                </a:lnTo>
                <a:lnTo>
                  <a:pt x="3632" y="13719"/>
                </a:lnTo>
                <a:lnTo>
                  <a:pt x="3632" y="13609"/>
                </a:lnTo>
                <a:lnTo>
                  <a:pt x="3705" y="13536"/>
                </a:lnTo>
                <a:lnTo>
                  <a:pt x="3816" y="13463"/>
                </a:lnTo>
                <a:lnTo>
                  <a:pt x="3926" y="13426"/>
                </a:lnTo>
                <a:close/>
                <a:moveTo>
                  <a:pt x="4256" y="15737"/>
                </a:moveTo>
                <a:lnTo>
                  <a:pt x="4696" y="15847"/>
                </a:lnTo>
                <a:lnTo>
                  <a:pt x="4476" y="16067"/>
                </a:lnTo>
                <a:lnTo>
                  <a:pt x="4292" y="16287"/>
                </a:lnTo>
                <a:lnTo>
                  <a:pt x="4292" y="16250"/>
                </a:lnTo>
                <a:lnTo>
                  <a:pt x="4256" y="16140"/>
                </a:lnTo>
                <a:lnTo>
                  <a:pt x="4256" y="15994"/>
                </a:lnTo>
                <a:lnTo>
                  <a:pt x="4256" y="15737"/>
                </a:lnTo>
                <a:close/>
                <a:moveTo>
                  <a:pt x="4843" y="15920"/>
                </a:moveTo>
                <a:lnTo>
                  <a:pt x="4989" y="15957"/>
                </a:lnTo>
                <a:lnTo>
                  <a:pt x="5136" y="15994"/>
                </a:lnTo>
                <a:lnTo>
                  <a:pt x="4879" y="16140"/>
                </a:lnTo>
                <a:lnTo>
                  <a:pt x="4623" y="16360"/>
                </a:lnTo>
                <a:lnTo>
                  <a:pt x="4623" y="16360"/>
                </a:lnTo>
                <a:lnTo>
                  <a:pt x="4733" y="16140"/>
                </a:lnTo>
                <a:lnTo>
                  <a:pt x="4843" y="15920"/>
                </a:lnTo>
                <a:close/>
                <a:moveTo>
                  <a:pt x="4146" y="14453"/>
                </a:moveTo>
                <a:lnTo>
                  <a:pt x="4659" y="14490"/>
                </a:lnTo>
                <a:lnTo>
                  <a:pt x="5356" y="14673"/>
                </a:lnTo>
                <a:lnTo>
                  <a:pt x="6053" y="14857"/>
                </a:lnTo>
                <a:lnTo>
                  <a:pt x="7410" y="15333"/>
                </a:lnTo>
                <a:lnTo>
                  <a:pt x="8034" y="15553"/>
                </a:lnTo>
                <a:lnTo>
                  <a:pt x="8401" y="15663"/>
                </a:lnTo>
                <a:lnTo>
                  <a:pt x="8694" y="15774"/>
                </a:lnTo>
                <a:lnTo>
                  <a:pt x="8731" y="15847"/>
                </a:lnTo>
                <a:lnTo>
                  <a:pt x="8768" y="15884"/>
                </a:lnTo>
                <a:lnTo>
                  <a:pt x="8841" y="15957"/>
                </a:lnTo>
                <a:lnTo>
                  <a:pt x="8951" y="15957"/>
                </a:lnTo>
                <a:lnTo>
                  <a:pt x="8914" y="16067"/>
                </a:lnTo>
                <a:lnTo>
                  <a:pt x="8841" y="16214"/>
                </a:lnTo>
                <a:lnTo>
                  <a:pt x="8694" y="16397"/>
                </a:lnTo>
                <a:lnTo>
                  <a:pt x="8547" y="16507"/>
                </a:lnTo>
                <a:lnTo>
                  <a:pt x="8401" y="16581"/>
                </a:lnTo>
                <a:lnTo>
                  <a:pt x="7227" y="16140"/>
                </a:lnTo>
                <a:lnTo>
                  <a:pt x="6016" y="15774"/>
                </a:lnTo>
                <a:lnTo>
                  <a:pt x="4733" y="15370"/>
                </a:lnTo>
                <a:lnTo>
                  <a:pt x="4072" y="15223"/>
                </a:lnTo>
                <a:lnTo>
                  <a:pt x="3449" y="15113"/>
                </a:lnTo>
                <a:lnTo>
                  <a:pt x="3449" y="15040"/>
                </a:lnTo>
                <a:lnTo>
                  <a:pt x="3449" y="14857"/>
                </a:lnTo>
                <a:lnTo>
                  <a:pt x="3522" y="14673"/>
                </a:lnTo>
                <a:lnTo>
                  <a:pt x="3632" y="14563"/>
                </a:lnTo>
                <a:lnTo>
                  <a:pt x="3705" y="14490"/>
                </a:lnTo>
                <a:lnTo>
                  <a:pt x="3926" y="14490"/>
                </a:lnTo>
                <a:lnTo>
                  <a:pt x="3962" y="14526"/>
                </a:lnTo>
                <a:lnTo>
                  <a:pt x="3999" y="14526"/>
                </a:lnTo>
                <a:lnTo>
                  <a:pt x="4036" y="14490"/>
                </a:lnTo>
                <a:lnTo>
                  <a:pt x="4146" y="14453"/>
                </a:lnTo>
                <a:close/>
                <a:moveTo>
                  <a:pt x="5503" y="16067"/>
                </a:moveTo>
                <a:lnTo>
                  <a:pt x="5723" y="16140"/>
                </a:lnTo>
                <a:lnTo>
                  <a:pt x="5503" y="16287"/>
                </a:lnTo>
                <a:lnTo>
                  <a:pt x="5246" y="16434"/>
                </a:lnTo>
                <a:lnTo>
                  <a:pt x="5026" y="16617"/>
                </a:lnTo>
                <a:lnTo>
                  <a:pt x="4843" y="16837"/>
                </a:lnTo>
                <a:lnTo>
                  <a:pt x="4659" y="16764"/>
                </a:lnTo>
                <a:lnTo>
                  <a:pt x="4733" y="16691"/>
                </a:lnTo>
                <a:lnTo>
                  <a:pt x="5503" y="16067"/>
                </a:lnTo>
                <a:close/>
                <a:moveTo>
                  <a:pt x="5980" y="16214"/>
                </a:moveTo>
                <a:lnTo>
                  <a:pt x="6200" y="16287"/>
                </a:lnTo>
                <a:lnTo>
                  <a:pt x="6200" y="16324"/>
                </a:lnTo>
                <a:lnTo>
                  <a:pt x="5943" y="16434"/>
                </a:lnTo>
                <a:lnTo>
                  <a:pt x="5723" y="16581"/>
                </a:lnTo>
                <a:lnTo>
                  <a:pt x="5540" y="16727"/>
                </a:lnTo>
                <a:lnTo>
                  <a:pt x="5393" y="16947"/>
                </a:lnTo>
                <a:lnTo>
                  <a:pt x="5246" y="16911"/>
                </a:lnTo>
                <a:lnTo>
                  <a:pt x="5613" y="16544"/>
                </a:lnTo>
                <a:lnTo>
                  <a:pt x="5980" y="16214"/>
                </a:lnTo>
                <a:close/>
                <a:moveTo>
                  <a:pt x="6383" y="16360"/>
                </a:moveTo>
                <a:lnTo>
                  <a:pt x="6897" y="16544"/>
                </a:lnTo>
                <a:lnTo>
                  <a:pt x="6420" y="16801"/>
                </a:lnTo>
                <a:lnTo>
                  <a:pt x="6200" y="16947"/>
                </a:lnTo>
                <a:lnTo>
                  <a:pt x="5980" y="17131"/>
                </a:lnTo>
                <a:lnTo>
                  <a:pt x="5796" y="17057"/>
                </a:lnTo>
                <a:lnTo>
                  <a:pt x="5833" y="16984"/>
                </a:lnTo>
                <a:lnTo>
                  <a:pt x="5833" y="16911"/>
                </a:lnTo>
                <a:lnTo>
                  <a:pt x="5833" y="16874"/>
                </a:lnTo>
                <a:lnTo>
                  <a:pt x="6090" y="16617"/>
                </a:lnTo>
                <a:lnTo>
                  <a:pt x="6383" y="16397"/>
                </a:lnTo>
                <a:lnTo>
                  <a:pt x="6383" y="16360"/>
                </a:lnTo>
                <a:close/>
                <a:moveTo>
                  <a:pt x="7080" y="16581"/>
                </a:moveTo>
                <a:lnTo>
                  <a:pt x="7410" y="16691"/>
                </a:lnTo>
                <a:lnTo>
                  <a:pt x="7154" y="16911"/>
                </a:lnTo>
                <a:lnTo>
                  <a:pt x="6787" y="17314"/>
                </a:lnTo>
                <a:lnTo>
                  <a:pt x="6457" y="17241"/>
                </a:lnTo>
                <a:lnTo>
                  <a:pt x="6493" y="17167"/>
                </a:lnTo>
                <a:lnTo>
                  <a:pt x="6457" y="17131"/>
                </a:lnTo>
                <a:lnTo>
                  <a:pt x="6750" y="16837"/>
                </a:lnTo>
                <a:lnTo>
                  <a:pt x="7080" y="16581"/>
                </a:lnTo>
                <a:close/>
                <a:moveTo>
                  <a:pt x="8034" y="2678"/>
                </a:moveTo>
                <a:lnTo>
                  <a:pt x="7704" y="2715"/>
                </a:lnTo>
                <a:lnTo>
                  <a:pt x="7374" y="2752"/>
                </a:lnTo>
                <a:lnTo>
                  <a:pt x="7044" y="2825"/>
                </a:lnTo>
                <a:lnTo>
                  <a:pt x="6750" y="2898"/>
                </a:lnTo>
                <a:lnTo>
                  <a:pt x="6420" y="3008"/>
                </a:lnTo>
                <a:lnTo>
                  <a:pt x="6126" y="3155"/>
                </a:lnTo>
                <a:lnTo>
                  <a:pt x="5833" y="3302"/>
                </a:lnTo>
                <a:lnTo>
                  <a:pt x="5576" y="3522"/>
                </a:lnTo>
                <a:lnTo>
                  <a:pt x="5026" y="3962"/>
                </a:lnTo>
                <a:lnTo>
                  <a:pt x="4806" y="4219"/>
                </a:lnTo>
                <a:lnTo>
                  <a:pt x="4586" y="4512"/>
                </a:lnTo>
                <a:lnTo>
                  <a:pt x="4366" y="4769"/>
                </a:lnTo>
                <a:lnTo>
                  <a:pt x="4182" y="5099"/>
                </a:lnTo>
                <a:lnTo>
                  <a:pt x="3999" y="5393"/>
                </a:lnTo>
                <a:lnTo>
                  <a:pt x="3852" y="5723"/>
                </a:lnTo>
                <a:lnTo>
                  <a:pt x="3742" y="6163"/>
                </a:lnTo>
                <a:lnTo>
                  <a:pt x="3669" y="6603"/>
                </a:lnTo>
                <a:lnTo>
                  <a:pt x="3632" y="7043"/>
                </a:lnTo>
                <a:lnTo>
                  <a:pt x="3632" y="7520"/>
                </a:lnTo>
                <a:lnTo>
                  <a:pt x="3705" y="7960"/>
                </a:lnTo>
                <a:lnTo>
                  <a:pt x="3779" y="8437"/>
                </a:lnTo>
                <a:lnTo>
                  <a:pt x="3962" y="9318"/>
                </a:lnTo>
                <a:lnTo>
                  <a:pt x="4109" y="10308"/>
                </a:lnTo>
                <a:lnTo>
                  <a:pt x="4182" y="10785"/>
                </a:lnTo>
                <a:lnTo>
                  <a:pt x="4219" y="11262"/>
                </a:lnTo>
                <a:lnTo>
                  <a:pt x="4182" y="11739"/>
                </a:lnTo>
                <a:lnTo>
                  <a:pt x="4109" y="12215"/>
                </a:lnTo>
                <a:lnTo>
                  <a:pt x="3999" y="12619"/>
                </a:lnTo>
                <a:lnTo>
                  <a:pt x="3816" y="13059"/>
                </a:lnTo>
                <a:lnTo>
                  <a:pt x="3595" y="13132"/>
                </a:lnTo>
                <a:lnTo>
                  <a:pt x="3449" y="13279"/>
                </a:lnTo>
                <a:lnTo>
                  <a:pt x="3302" y="13426"/>
                </a:lnTo>
                <a:lnTo>
                  <a:pt x="3229" y="13646"/>
                </a:lnTo>
                <a:lnTo>
                  <a:pt x="3229" y="13829"/>
                </a:lnTo>
                <a:lnTo>
                  <a:pt x="3265" y="13976"/>
                </a:lnTo>
                <a:lnTo>
                  <a:pt x="3339" y="14160"/>
                </a:lnTo>
                <a:lnTo>
                  <a:pt x="3412" y="14270"/>
                </a:lnTo>
                <a:lnTo>
                  <a:pt x="3339" y="14343"/>
                </a:lnTo>
                <a:lnTo>
                  <a:pt x="3265" y="14416"/>
                </a:lnTo>
                <a:lnTo>
                  <a:pt x="3192" y="14526"/>
                </a:lnTo>
                <a:lnTo>
                  <a:pt x="3119" y="14673"/>
                </a:lnTo>
                <a:lnTo>
                  <a:pt x="3082" y="14857"/>
                </a:lnTo>
                <a:lnTo>
                  <a:pt x="3045" y="15040"/>
                </a:lnTo>
                <a:lnTo>
                  <a:pt x="3045" y="15187"/>
                </a:lnTo>
                <a:lnTo>
                  <a:pt x="3082" y="15370"/>
                </a:lnTo>
                <a:lnTo>
                  <a:pt x="3192" y="15480"/>
                </a:lnTo>
                <a:lnTo>
                  <a:pt x="3302" y="15590"/>
                </a:lnTo>
                <a:lnTo>
                  <a:pt x="3412" y="15627"/>
                </a:lnTo>
                <a:lnTo>
                  <a:pt x="3485" y="15590"/>
                </a:lnTo>
                <a:lnTo>
                  <a:pt x="3522" y="15553"/>
                </a:lnTo>
                <a:lnTo>
                  <a:pt x="3559" y="15553"/>
                </a:lnTo>
                <a:lnTo>
                  <a:pt x="4072" y="15700"/>
                </a:lnTo>
                <a:lnTo>
                  <a:pt x="3999" y="15810"/>
                </a:lnTo>
                <a:lnTo>
                  <a:pt x="3926" y="15957"/>
                </a:lnTo>
                <a:lnTo>
                  <a:pt x="3926" y="16140"/>
                </a:lnTo>
                <a:lnTo>
                  <a:pt x="3926" y="16324"/>
                </a:lnTo>
                <a:lnTo>
                  <a:pt x="3999" y="16507"/>
                </a:lnTo>
                <a:lnTo>
                  <a:pt x="4072" y="16654"/>
                </a:lnTo>
                <a:lnTo>
                  <a:pt x="4146" y="16801"/>
                </a:lnTo>
                <a:lnTo>
                  <a:pt x="4292" y="16874"/>
                </a:lnTo>
                <a:lnTo>
                  <a:pt x="4256" y="16947"/>
                </a:lnTo>
                <a:lnTo>
                  <a:pt x="4292" y="17021"/>
                </a:lnTo>
                <a:lnTo>
                  <a:pt x="4329" y="17057"/>
                </a:lnTo>
                <a:lnTo>
                  <a:pt x="4402" y="17094"/>
                </a:lnTo>
                <a:lnTo>
                  <a:pt x="4586" y="17167"/>
                </a:lnTo>
                <a:lnTo>
                  <a:pt x="4806" y="17277"/>
                </a:lnTo>
                <a:lnTo>
                  <a:pt x="5283" y="17388"/>
                </a:lnTo>
                <a:lnTo>
                  <a:pt x="5393" y="17424"/>
                </a:lnTo>
                <a:lnTo>
                  <a:pt x="5576" y="17461"/>
                </a:lnTo>
                <a:lnTo>
                  <a:pt x="6310" y="17681"/>
                </a:lnTo>
                <a:lnTo>
                  <a:pt x="6677" y="17754"/>
                </a:lnTo>
                <a:lnTo>
                  <a:pt x="6860" y="17791"/>
                </a:lnTo>
                <a:lnTo>
                  <a:pt x="7044" y="17754"/>
                </a:lnTo>
                <a:lnTo>
                  <a:pt x="7117" y="17718"/>
                </a:lnTo>
                <a:lnTo>
                  <a:pt x="7154" y="17681"/>
                </a:lnTo>
                <a:lnTo>
                  <a:pt x="7154" y="17608"/>
                </a:lnTo>
                <a:lnTo>
                  <a:pt x="7117" y="17534"/>
                </a:lnTo>
                <a:lnTo>
                  <a:pt x="7447" y="17204"/>
                </a:lnTo>
                <a:lnTo>
                  <a:pt x="7594" y="17021"/>
                </a:lnTo>
                <a:lnTo>
                  <a:pt x="7740" y="16837"/>
                </a:lnTo>
                <a:lnTo>
                  <a:pt x="8327" y="17021"/>
                </a:lnTo>
                <a:lnTo>
                  <a:pt x="8437" y="17021"/>
                </a:lnTo>
                <a:lnTo>
                  <a:pt x="8547" y="16984"/>
                </a:lnTo>
                <a:lnTo>
                  <a:pt x="8731" y="16911"/>
                </a:lnTo>
                <a:lnTo>
                  <a:pt x="8914" y="16764"/>
                </a:lnTo>
                <a:lnTo>
                  <a:pt x="9098" y="16581"/>
                </a:lnTo>
                <a:lnTo>
                  <a:pt x="9208" y="16360"/>
                </a:lnTo>
                <a:lnTo>
                  <a:pt x="9281" y="16140"/>
                </a:lnTo>
                <a:lnTo>
                  <a:pt x="9318" y="15884"/>
                </a:lnTo>
                <a:lnTo>
                  <a:pt x="9281" y="15700"/>
                </a:lnTo>
                <a:lnTo>
                  <a:pt x="9208" y="15590"/>
                </a:lnTo>
                <a:lnTo>
                  <a:pt x="9171" y="15517"/>
                </a:lnTo>
                <a:lnTo>
                  <a:pt x="9244" y="15407"/>
                </a:lnTo>
                <a:lnTo>
                  <a:pt x="9354" y="15260"/>
                </a:lnTo>
                <a:lnTo>
                  <a:pt x="9391" y="15113"/>
                </a:lnTo>
                <a:lnTo>
                  <a:pt x="9428" y="15003"/>
                </a:lnTo>
                <a:lnTo>
                  <a:pt x="9501" y="14930"/>
                </a:lnTo>
                <a:lnTo>
                  <a:pt x="9575" y="14857"/>
                </a:lnTo>
                <a:lnTo>
                  <a:pt x="9575" y="14783"/>
                </a:lnTo>
                <a:lnTo>
                  <a:pt x="9538" y="14673"/>
                </a:lnTo>
                <a:lnTo>
                  <a:pt x="9391" y="14526"/>
                </a:lnTo>
                <a:lnTo>
                  <a:pt x="9244" y="14380"/>
                </a:lnTo>
                <a:lnTo>
                  <a:pt x="9244" y="14050"/>
                </a:lnTo>
                <a:lnTo>
                  <a:pt x="9318" y="13683"/>
                </a:lnTo>
                <a:lnTo>
                  <a:pt x="9428" y="13353"/>
                </a:lnTo>
                <a:lnTo>
                  <a:pt x="9538" y="13059"/>
                </a:lnTo>
                <a:lnTo>
                  <a:pt x="9721" y="12766"/>
                </a:lnTo>
                <a:lnTo>
                  <a:pt x="9905" y="12472"/>
                </a:lnTo>
                <a:lnTo>
                  <a:pt x="10308" y="11885"/>
                </a:lnTo>
                <a:lnTo>
                  <a:pt x="10785" y="11335"/>
                </a:lnTo>
                <a:lnTo>
                  <a:pt x="11299" y="10822"/>
                </a:lnTo>
                <a:lnTo>
                  <a:pt x="11775" y="10308"/>
                </a:lnTo>
                <a:lnTo>
                  <a:pt x="12179" y="9758"/>
                </a:lnTo>
                <a:lnTo>
                  <a:pt x="12362" y="9501"/>
                </a:lnTo>
                <a:lnTo>
                  <a:pt x="12546" y="9208"/>
                </a:lnTo>
                <a:lnTo>
                  <a:pt x="12656" y="8951"/>
                </a:lnTo>
                <a:lnTo>
                  <a:pt x="12803" y="8657"/>
                </a:lnTo>
                <a:lnTo>
                  <a:pt x="12876" y="8364"/>
                </a:lnTo>
                <a:lnTo>
                  <a:pt x="12949" y="8034"/>
                </a:lnTo>
                <a:lnTo>
                  <a:pt x="12986" y="7740"/>
                </a:lnTo>
                <a:lnTo>
                  <a:pt x="13023" y="7447"/>
                </a:lnTo>
                <a:lnTo>
                  <a:pt x="13023" y="6823"/>
                </a:lnTo>
                <a:lnTo>
                  <a:pt x="12913" y="6236"/>
                </a:lnTo>
                <a:lnTo>
                  <a:pt x="12729" y="5613"/>
                </a:lnTo>
                <a:lnTo>
                  <a:pt x="12436" y="5026"/>
                </a:lnTo>
                <a:lnTo>
                  <a:pt x="12252" y="4769"/>
                </a:lnTo>
                <a:lnTo>
                  <a:pt x="12069" y="4476"/>
                </a:lnTo>
                <a:lnTo>
                  <a:pt x="11849" y="4256"/>
                </a:lnTo>
                <a:lnTo>
                  <a:pt x="11629" y="3999"/>
                </a:lnTo>
                <a:lnTo>
                  <a:pt x="11372" y="3815"/>
                </a:lnTo>
                <a:lnTo>
                  <a:pt x="11115" y="3595"/>
                </a:lnTo>
                <a:lnTo>
                  <a:pt x="10565" y="3265"/>
                </a:lnTo>
                <a:lnTo>
                  <a:pt x="9978" y="3008"/>
                </a:lnTo>
                <a:lnTo>
                  <a:pt x="9354" y="2825"/>
                </a:lnTo>
                <a:lnTo>
                  <a:pt x="8694" y="2715"/>
                </a:lnTo>
                <a:lnTo>
                  <a:pt x="8034" y="2678"/>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667" name="Google Shape;667;p26"/>
          <p:cNvSpPr/>
          <p:nvPr/>
        </p:nvSpPr>
        <p:spPr>
          <a:xfrm>
            <a:off x="8817948" y="3439661"/>
            <a:ext cx="414157" cy="507762"/>
          </a:xfrm>
          <a:custGeom>
            <a:rect b="b" l="l" r="r" t="t"/>
            <a:pathLst>
              <a:path extrusionOk="0" h="17901" w="14601">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668" name="Google Shape;668;p26"/>
          <p:cNvSpPr/>
          <p:nvPr/>
        </p:nvSpPr>
        <p:spPr>
          <a:xfrm>
            <a:off x="8742973" y="4166677"/>
            <a:ext cx="495281" cy="340238"/>
          </a:xfrm>
          <a:custGeom>
            <a:rect b="b" l="l" r="r" t="t"/>
            <a:pathLst>
              <a:path extrusionOk="0" h="11995" w="17461">
                <a:moveTo>
                  <a:pt x="9758" y="2238"/>
                </a:moveTo>
                <a:lnTo>
                  <a:pt x="9721" y="2274"/>
                </a:lnTo>
                <a:lnTo>
                  <a:pt x="9648" y="2311"/>
                </a:lnTo>
                <a:lnTo>
                  <a:pt x="9611" y="2458"/>
                </a:lnTo>
                <a:lnTo>
                  <a:pt x="9648" y="2568"/>
                </a:lnTo>
                <a:lnTo>
                  <a:pt x="9721" y="2605"/>
                </a:lnTo>
                <a:lnTo>
                  <a:pt x="9758" y="2641"/>
                </a:lnTo>
                <a:lnTo>
                  <a:pt x="9941" y="2641"/>
                </a:lnTo>
                <a:lnTo>
                  <a:pt x="9978" y="2605"/>
                </a:lnTo>
                <a:lnTo>
                  <a:pt x="10051" y="2531"/>
                </a:lnTo>
                <a:lnTo>
                  <a:pt x="10051" y="2458"/>
                </a:lnTo>
                <a:lnTo>
                  <a:pt x="10051" y="2348"/>
                </a:lnTo>
                <a:lnTo>
                  <a:pt x="9978" y="2274"/>
                </a:lnTo>
                <a:lnTo>
                  <a:pt x="9941" y="2238"/>
                </a:lnTo>
                <a:close/>
                <a:moveTo>
                  <a:pt x="9795" y="3191"/>
                </a:moveTo>
                <a:lnTo>
                  <a:pt x="9721" y="3265"/>
                </a:lnTo>
                <a:lnTo>
                  <a:pt x="9684" y="3301"/>
                </a:lnTo>
                <a:lnTo>
                  <a:pt x="9684" y="3375"/>
                </a:lnTo>
                <a:lnTo>
                  <a:pt x="9684" y="3485"/>
                </a:lnTo>
                <a:lnTo>
                  <a:pt x="9758" y="3522"/>
                </a:lnTo>
                <a:lnTo>
                  <a:pt x="9795" y="3558"/>
                </a:lnTo>
                <a:lnTo>
                  <a:pt x="9941" y="3558"/>
                </a:lnTo>
                <a:lnTo>
                  <a:pt x="9978" y="3522"/>
                </a:lnTo>
                <a:lnTo>
                  <a:pt x="10015" y="3485"/>
                </a:lnTo>
                <a:lnTo>
                  <a:pt x="10051" y="3375"/>
                </a:lnTo>
                <a:lnTo>
                  <a:pt x="10015" y="3301"/>
                </a:lnTo>
                <a:lnTo>
                  <a:pt x="9978" y="3228"/>
                </a:lnTo>
                <a:lnTo>
                  <a:pt x="9941" y="3191"/>
                </a:lnTo>
                <a:close/>
                <a:moveTo>
                  <a:pt x="11519" y="3045"/>
                </a:moveTo>
                <a:lnTo>
                  <a:pt x="11409" y="3081"/>
                </a:lnTo>
                <a:lnTo>
                  <a:pt x="11335" y="3118"/>
                </a:lnTo>
                <a:lnTo>
                  <a:pt x="11298" y="3191"/>
                </a:lnTo>
                <a:lnTo>
                  <a:pt x="11262" y="3265"/>
                </a:lnTo>
                <a:lnTo>
                  <a:pt x="11262" y="3338"/>
                </a:lnTo>
                <a:lnTo>
                  <a:pt x="11262" y="3412"/>
                </a:lnTo>
                <a:lnTo>
                  <a:pt x="11298" y="3485"/>
                </a:lnTo>
                <a:lnTo>
                  <a:pt x="11372" y="3522"/>
                </a:lnTo>
                <a:lnTo>
                  <a:pt x="11445" y="3595"/>
                </a:lnTo>
                <a:lnTo>
                  <a:pt x="11592" y="3595"/>
                </a:lnTo>
                <a:lnTo>
                  <a:pt x="11665" y="3522"/>
                </a:lnTo>
                <a:lnTo>
                  <a:pt x="11702" y="3485"/>
                </a:lnTo>
                <a:lnTo>
                  <a:pt x="11739" y="3412"/>
                </a:lnTo>
                <a:lnTo>
                  <a:pt x="11702" y="3265"/>
                </a:lnTo>
                <a:lnTo>
                  <a:pt x="11702" y="3155"/>
                </a:lnTo>
                <a:lnTo>
                  <a:pt x="11629" y="3081"/>
                </a:lnTo>
                <a:lnTo>
                  <a:pt x="11519" y="3045"/>
                </a:lnTo>
                <a:close/>
                <a:moveTo>
                  <a:pt x="15554" y="1541"/>
                </a:moveTo>
                <a:lnTo>
                  <a:pt x="15407" y="1871"/>
                </a:lnTo>
                <a:lnTo>
                  <a:pt x="15187" y="2164"/>
                </a:lnTo>
                <a:lnTo>
                  <a:pt x="14967" y="2458"/>
                </a:lnTo>
                <a:lnTo>
                  <a:pt x="14710" y="2715"/>
                </a:lnTo>
                <a:lnTo>
                  <a:pt x="14416" y="2935"/>
                </a:lnTo>
                <a:lnTo>
                  <a:pt x="14123" y="3155"/>
                </a:lnTo>
                <a:lnTo>
                  <a:pt x="13536" y="3595"/>
                </a:lnTo>
                <a:lnTo>
                  <a:pt x="13279" y="3265"/>
                </a:lnTo>
                <a:lnTo>
                  <a:pt x="12986" y="2971"/>
                </a:lnTo>
                <a:lnTo>
                  <a:pt x="13096" y="2935"/>
                </a:lnTo>
                <a:lnTo>
                  <a:pt x="13683" y="2531"/>
                </a:lnTo>
                <a:lnTo>
                  <a:pt x="14306" y="2164"/>
                </a:lnTo>
                <a:lnTo>
                  <a:pt x="14930" y="1834"/>
                </a:lnTo>
                <a:lnTo>
                  <a:pt x="15554" y="1541"/>
                </a:lnTo>
                <a:close/>
                <a:moveTo>
                  <a:pt x="8914" y="3228"/>
                </a:moveTo>
                <a:lnTo>
                  <a:pt x="8841" y="3301"/>
                </a:lnTo>
                <a:lnTo>
                  <a:pt x="8804" y="3375"/>
                </a:lnTo>
                <a:lnTo>
                  <a:pt x="8804" y="3485"/>
                </a:lnTo>
                <a:lnTo>
                  <a:pt x="8804" y="3558"/>
                </a:lnTo>
                <a:lnTo>
                  <a:pt x="8877" y="3632"/>
                </a:lnTo>
                <a:lnTo>
                  <a:pt x="8951" y="3668"/>
                </a:lnTo>
                <a:lnTo>
                  <a:pt x="9098" y="3668"/>
                </a:lnTo>
                <a:lnTo>
                  <a:pt x="9134" y="3632"/>
                </a:lnTo>
                <a:lnTo>
                  <a:pt x="9208" y="3558"/>
                </a:lnTo>
                <a:lnTo>
                  <a:pt x="9208" y="3485"/>
                </a:lnTo>
                <a:lnTo>
                  <a:pt x="9208" y="3375"/>
                </a:lnTo>
                <a:lnTo>
                  <a:pt x="9171" y="3338"/>
                </a:lnTo>
                <a:lnTo>
                  <a:pt x="9134" y="3265"/>
                </a:lnTo>
                <a:lnTo>
                  <a:pt x="9061" y="3228"/>
                </a:lnTo>
                <a:close/>
                <a:moveTo>
                  <a:pt x="16324" y="1101"/>
                </a:moveTo>
                <a:lnTo>
                  <a:pt x="16140" y="1541"/>
                </a:lnTo>
                <a:lnTo>
                  <a:pt x="15884" y="1944"/>
                </a:lnTo>
                <a:lnTo>
                  <a:pt x="15590" y="2348"/>
                </a:lnTo>
                <a:lnTo>
                  <a:pt x="15297" y="2751"/>
                </a:lnTo>
                <a:lnTo>
                  <a:pt x="14967" y="3081"/>
                </a:lnTo>
                <a:lnTo>
                  <a:pt x="14600" y="3412"/>
                </a:lnTo>
                <a:lnTo>
                  <a:pt x="13829" y="4072"/>
                </a:lnTo>
                <a:lnTo>
                  <a:pt x="13756" y="3925"/>
                </a:lnTo>
                <a:lnTo>
                  <a:pt x="13976" y="3778"/>
                </a:lnTo>
                <a:lnTo>
                  <a:pt x="14343" y="3558"/>
                </a:lnTo>
                <a:lnTo>
                  <a:pt x="14673" y="3301"/>
                </a:lnTo>
                <a:lnTo>
                  <a:pt x="15003" y="3008"/>
                </a:lnTo>
                <a:lnTo>
                  <a:pt x="15297" y="2715"/>
                </a:lnTo>
                <a:lnTo>
                  <a:pt x="15554" y="2384"/>
                </a:lnTo>
                <a:lnTo>
                  <a:pt x="15774" y="2018"/>
                </a:lnTo>
                <a:lnTo>
                  <a:pt x="15957" y="1651"/>
                </a:lnTo>
                <a:lnTo>
                  <a:pt x="16104" y="1211"/>
                </a:lnTo>
                <a:lnTo>
                  <a:pt x="16104" y="1137"/>
                </a:lnTo>
                <a:lnTo>
                  <a:pt x="16324" y="1101"/>
                </a:lnTo>
                <a:close/>
                <a:moveTo>
                  <a:pt x="10528" y="3962"/>
                </a:moveTo>
                <a:lnTo>
                  <a:pt x="10455" y="3998"/>
                </a:lnTo>
                <a:lnTo>
                  <a:pt x="10381" y="4072"/>
                </a:lnTo>
                <a:lnTo>
                  <a:pt x="10381" y="4108"/>
                </a:lnTo>
                <a:lnTo>
                  <a:pt x="10345" y="4219"/>
                </a:lnTo>
                <a:lnTo>
                  <a:pt x="10381" y="4329"/>
                </a:lnTo>
                <a:lnTo>
                  <a:pt x="10455" y="4402"/>
                </a:lnTo>
                <a:lnTo>
                  <a:pt x="10491" y="4439"/>
                </a:lnTo>
                <a:lnTo>
                  <a:pt x="10638" y="4439"/>
                </a:lnTo>
                <a:lnTo>
                  <a:pt x="10748" y="4365"/>
                </a:lnTo>
                <a:lnTo>
                  <a:pt x="10785" y="4292"/>
                </a:lnTo>
                <a:lnTo>
                  <a:pt x="10822" y="4219"/>
                </a:lnTo>
                <a:lnTo>
                  <a:pt x="10785" y="4108"/>
                </a:lnTo>
                <a:lnTo>
                  <a:pt x="10748" y="4072"/>
                </a:lnTo>
                <a:lnTo>
                  <a:pt x="10712" y="3998"/>
                </a:lnTo>
                <a:lnTo>
                  <a:pt x="10675" y="3962"/>
                </a:lnTo>
                <a:close/>
                <a:moveTo>
                  <a:pt x="16434" y="477"/>
                </a:moveTo>
                <a:lnTo>
                  <a:pt x="16617" y="514"/>
                </a:lnTo>
                <a:lnTo>
                  <a:pt x="16764" y="587"/>
                </a:lnTo>
                <a:lnTo>
                  <a:pt x="16837" y="734"/>
                </a:lnTo>
                <a:lnTo>
                  <a:pt x="16911" y="880"/>
                </a:lnTo>
                <a:lnTo>
                  <a:pt x="16947" y="1064"/>
                </a:lnTo>
                <a:lnTo>
                  <a:pt x="16947" y="1247"/>
                </a:lnTo>
                <a:lnTo>
                  <a:pt x="16911" y="1541"/>
                </a:lnTo>
                <a:lnTo>
                  <a:pt x="16764" y="1871"/>
                </a:lnTo>
                <a:lnTo>
                  <a:pt x="16544" y="2128"/>
                </a:lnTo>
                <a:lnTo>
                  <a:pt x="16104" y="2641"/>
                </a:lnTo>
                <a:lnTo>
                  <a:pt x="15077" y="3668"/>
                </a:lnTo>
                <a:lnTo>
                  <a:pt x="14086" y="4549"/>
                </a:lnTo>
                <a:lnTo>
                  <a:pt x="14013" y="4402"/>
                </a:lnTo>
                <a:lnTo>
                  <a:pt x="14123" y="4329"/>
                </a:lnTo>
                <a:lnTo>
                  <a:pt x="14967" y="3632"/>
                </a:lnTo>
                <a:lnTo>
                  <a:pt x="15370" y="3228"/>
                </a:lnTo>
                <a:lnTo>
                  <a:pt x="15737" y="2825"/>
                </a:lnTo>
                <a:lnTo>
                  <a:pt x="16067" y="2384"/>
                </a:lnTo>
                <a:lnTo>
                  <a:pt x="16361" y="1908"/>
                </a:lnTo>
                <a:lnTo>
                  <a:pt x="16617" y="1431"/>
                </a:lnTo>
                <a:lnTo>
                  <a:pt x="16764" y="880"/>
                </a:lnTo>
                <a:lnTo>
                  <a:pt x="16764" y="770"/>
                </a:lnTo>
                <a:lnTo>
                  <a:pt x="16727" y="697"/>
                </a:lnTo>
                <a:lnTo>
                  <a:pt x="16654" y="660"/>
                </a:lnTo>
                <a:lnTo>
                  <a:pt x="16544" y="660"/>
                </a:lnTo>
                <a:lnTo>
                  <a:pt x="15920" y="770"/>
                </a:lnTo>
                <a:lnTo>
                  <a:pt x="15333" y="954"/>
                </a:lnTo>
                <a:lnTo>
                  <a:pt x="15333" y="954"/>
                </a:lnTo>
                <a:lnTo>
                  <a:pt x="15590" y="807"/>
                </a:lnTo>
                <a:lnTo>
                  <a:pt x="15884" y="660"/>
                </a:lnTo>
                <a:lnTo>
                  <a:pt x="16177" y="550"/>
                </a:lnTo>
                <a:lnTo>
                  <a:pt x="16434" y="477"/>
                </a:lnTo>
                <a:close/>
                <a:moveTo>
                  <a:pt x="9354" y="4182"/>
                </a:moveTo>
                <a:lnTo>
                  <a:pt x="9208" y="4255"/>
                </a:lnTo>
                <a:lnTo>
                  <a:pt x="9134" y="4365"/>
                </a:lnTo>
                <a:lnTo>
                  <a:pt x="9134" y="4439"/>
                </a:lnTo>
                <a:lnTo>
                  <a:pt x="9171" y="4512"/>
                </a:lnTo>
                <a:lnTo>
                  <a:pt x="9208" y="4585"/>
                </a:lnTo>
                <a:lnTo>
                  <a:pt x="9281" y="4622"/>
                </a:lnTo>
                <a:lnTo>
                  <a:pt x="9428" y="4622"/>
                </a:lnTo>
                <a:lnTo>
                  <a:pt x="9538" y="4585"/>
                </a:lnTo>
                <a:lnTo>
                  <a:pt x="9611" y="4475"/>
                </a:lnTo>
                <a:lnTo>
                  <a:pt x="9648" y="4402"/>
                </a:lnTo>
                <a:lnTo>
                  <a:pt x="9648" y="4292"/>
                </a:lnTo>
                <a:lnTo>
                  <a:pt x="9611" y="4255"/>
                </a:lnTo>
                <a:lnTo>
                  <a:pt x="9538" y="4182"/>
                </a:lnTo>
                <a:close/>
                <a:moveTo>
                  <a:pt x="13243" y="6566"/>
                </a:moveTo>
                <a:lnTo>
                  <a:pt x="13169" y="6639"/>
                </a:lnTo>
                <a:lnTo>
                  <a:pt x="13133" y="6713"/>
                </a:lnTo>
                <a:lnTo>
                  <a:pt x="13133" y="6860"/>
                </a:lnTo>
                <a:lnTo>
                  <a:pt x="13133" y="6933"/>
                </a:lnTo>
                <a:lnTo>
                  <a:pt x="13206" y="6970"/>
                </a:lnTo>
                <a:lnTo>
                  <a:pt x="13316" y="7006"/>
                </a:lnTo>
                <a:lnTo>
                  <a:pt x="13463" y="6970"/>
                </a:lnTo>
                <a:lnTo>
                  <a:pt x="13536" y="6933"/>
                </a:lnTo>
                <a:lnTo>
                  <a:pt x="13536" y="6860"/>
                </a:lnTo>
                <a:lnTo>
                  <a:pt x="13573" y="6750"/>
                </a:lnTo>
                <a:lnTo>
                  <a:pt x="13536" y="6676"/>
                </a:lnTo>
                <a:lnTo>
                  <a:pt x="13463" y="6603"/>
                </a:lnTo>
                <a:lnTo>
                  <a:pt x="13316" y="6566"/>
                </a:lnTo>
                <a:close/>
                <a:moveTo>
                  <a:pt x="12216" y="7300"/>
                </a:moveTo>
                <a:lnTo>
                  <a:pt x="12105" y="7336"/>
                </a:lnTo>
                <a:lnTo>
                  <a:pt x="12032" y="7410"/>
                </a:lnTo>
                <a:lnTo>
                  <a:pt x="11995" y="7520"/>
                </a:lnTo>
                <a:lnTo>
                  <a:pt x="11995" y="7630"/>
                </a:lnTo>
                <a:lnTo>
                  <a:pt x="12032" y="7703"/>
                </a:lnTo>
                <a:lnTo>
                  <a:pt x="12105" y="7777"/>
                </a:lnTo>
                <a:lnTo>
                  <a:pt x="12216" y="7777"/>
                </a:lnTo>
                <a:lnTo>
                  <a:pt x="12289" y="7740"/>
                </a:lnTo>
                <a:lnTo>
                  <a:pt x="12362" y="7703"/>
                </a:lnTo>
                <a:lnTo>
                  <a:pt x="12436" y="7630"/>
                </a:lnTo>
                <a:lnTo>
                  <a:pt x="12436" y="7520"/>
                </a:lnTo>
                <a:lnTo>
                  <a:pt x="12436" y="7410"/>
                </a:lnTo>
                <a:lnTo>
                  <a:pt x="12326" y="7336"/>
                </a:lnTo>
                <a:lnTo>
                  <a:pt x="12216" y="7300"/>
                </a:lnTo>
                <a:close/>
                <a:moveTo>
                  <a:pt x="12729" y="8033"/>
                </a:moveTo>
                <a:lnTo>
                  <a:pt x="12656" y="8107"/>
                </a:lnTo>
                <a:lnTo>
                  <a:pt x="12656" y="8143"/>
                </a:lnTo>
                <a:lnTo>
                  <a:pt x="12619" y="8253"/>
                </a:lnTo>
                <a:lnTo>
                  <a:pt x="12619" y="8400"/>
                </a:lnTo>
                <a:lnTo>
                  <a:pt x="12656" y="8437"/>
                </a:lnTo>
                <a:lnTo>
                  <a:pt x="12692" y="8474"/>
                </a:lnTo>
                <a:lnTo>
                  <a:pt x="12729" y="8474"/>
                </a:lnTo>
                <a:lnTo>
                  <a:pt x="12802" y="8510"/>
                </a:lnTo>
                <a:lnTo>
                  <a:pt x="12912" y="8474"/>
                </a:lnTo>
                <a:lnTo>
                  <a:pt x="12986" y="8437"/>
                </a:lnTo>
                <a:lnTo>
                  <a:pt x="13022" y="8400"/>
                </a:lnTo>
                <a:lnTo>
                  <a:pt x="13022" y="8253"/>
                </a:lnTo>
                <a:lnTo>
                  <a:pt x="13022" y="8180"/>
                </a:lnTo>
                <a:lnTo>
                  <a:pt x="12949" y="8107"/>
                </a:lnTo>
                <a:lnTo>
                  <a:pt x="12912" y="8033"/>
                </a:lnTo>
                <a:close/>
                <a:moveTo>
                  <a:pt x="10051" y="2128"/>
                </a:moveTo>
                <a:lnTo>
                  <a:pt x="10455" y="2164"/>
                </a:lnTo>
                <a:lnTo>
                  <a:pt x="10858" y="2238"/>
                </a:lnTo>
                <a:lnTo>
                  <a:pt x="11262" y="2348"/>
                </a:lnTo>
                <a:lnTo>
                  <a:pt x="11225" y="2458"/>
                </a:lnTo>
                <a:lnTo>
                  <a:pt x="11262" y="2568"/>
                </a:lnTo>
                <a:lnTo>
                  <a:pt x="11335" y="2641"/>
                </a:lnTo>
                <a:lnTo>
                  <a:pt x="11445" y="2715"/>
                </a:lnTo>
                <a:lnTo>
                  <a:pt x="11629" y="2715"/>
                </a:lnTo>
                <a:lnTo>
                  <a:pt x="11775" y="2788"/>
                </a:lnTo>
                <a:lnTo>
                  <a:pt x="12105" y="2935"/>
                </a:lnTo>
                <a:lnTo>
                  <a:pt x="12179" y="2971"/>
                </a:lnTo>
                <a:lnTo>
                  <a:pt x="12252" y="3008"/>
                </a:lnTo>
                <a:lnTo>
                  <a:pt x="12472" y="3191"/>
                </a:lnTo>
                <a:lnTo>
                  <a:pt x="12692" y="3412"/>
                </a:lnTo>
                <a:lnTo>
                  <a:pt x="13096" y="3852"/>
                </a:lnTo>
                <a:lnTo>
                  <a:pt x="11482" y="4842"/>
                </a:lnTo>
                <a:lnTo>
                  <a:pt x="9868" y="5796"/>
                </a:lnTo>
                <a:lnTo>
                  <a:pt x="6090" y="8070"/>
                </a:lnTo>
                <a:lnTo>
                  <a:pt x="5209" y="8620"/>
                </a:lnTo>
                <a:lnTo>
                  <a:pt x="5356" y="8327"/>
                </a:lnTo>
                <a:lnTo>
                  <a:pt x="5649" y="7960"/>
                </a:lnTo>
                <a:lnTo>
                  <a:pt x="5943" y="7557"/>
                </a:lnTo>
                <a:lnTo>
                  <a:pt x="5906" y="7483"/>
                </a:lnTo>
                <a:lnTo>
                  <a:pt x="5870" y="7483"/>
                </a:lnTo>
                <a:lnTo>
                  <a:pt x="5686" y="7593"/>
                </a:lnTo>
                <a:lnTo>
                  <a:pt x="5539" y="7740"/>
                </a:lnTo>
                <a:lnTo>
                  <a:pt x="5209" y="8070"/>
                </a:lnTo>
                <a:lnTo>
                  <a:pt x="4989" y="8437"/>
                </a:lnTo>
                <a:lnTo>
                  <a:pt x="4769" y="8840"/>
                </a:lnTo>
                <a:lnTo>
                  <a:pt x="4732" y="8877"/>
                </a:lnTo>
                <a:lnTo>
                  <a:pt x="4622" y="8584"/>
                </a:lnTo>
                <a:lnTo>
                  <a:pt x="4916" y="8107"/>
                </a:lnTo>
                <a:lnTo>
                  <a:pt x="5283" y="7630"/>
                </a:lnTo>
                <a:lnTo>
                  <a:pt x="5649" y="7190"/>
                </a:lnTo>
                <a:lnTo>
                  <a:pt x="6016" y="6786"/>
                </a:lnTo>
                <a:lnTo>
                  <a:pt x="6016" y="6750"/>
                </a:lnTo>
                <a:lnTo>
                  <a:pt x="6016" y="6713"/>
                </a:lnTo>
                <a:lnTo>
                  <a:pt x="5943" y="6713"/>
                </a:lnTo>
                <a:lnTo>
                  <a:pt x="5539" y="7043"/>
                </a:lnTo>
                <a:lnTo>
                  <a:pt x="5173" y="7410"/>
                </a:lnTo>
                <a:lnTo>
                  <a:pt x="4842" y="7777"/>
                </a:lnTo>
                <a:lnTo>
                  <a:pt x="4512" y="8180"/>
                </a:lnTo>
                <a:lnTo>
                  <a:pt x="4476" y="7923"/>
                </a:lnTo>
                <a:lnTo>
                  <a:pt x="4439" y="7667"/>
                </a:lnTo>
                <a:lnTo>
                  <a:pt x="4659" y="7336"/>
                </a:lnTo>
                <a:lnTo>
                  <a:pt x="4879" y="7080"/>
                </a:lnTo>
                <a:lnTo>
                  <a:pt x="5686" y="6016"/>
                </a:lnTo>
                <a:lnTo>
                  <a:pt x="5723" y="5943"/>
                </a:lnTo>
                <a:lnTo>
                  <a:pt x="5686" y="5906"/>
                </a:lnTo>
                <a:lnTo>
                  <a:pt x="5576" y="5906"/>
                </a:lnTo>
                <a:lnTo>
                  <a:pt x="5283" y="6199"/>
                </a:lnTo>
                <a:lnTo>
                  <a:pt x="4953" y="6529"/>
                </a:lnTo>
                <a:lnTo>
                  <a:pt x="4402" y="7153"/>
                </a:lnTo>
                <a:lnTo>
                  <a:pt x="4402" y="6529"/>
                </a:lnTo>
                <a:lnTo>
                  <a:pt x="4622" y="6199"/>
                </a:lnTo>
                <a:lnTo>
                  <a:pt x="4953" y="5759"/>
                </a:lnTo>
                <a:lnTo>
                  <a:pt x="5136" y="5502"/>
                </a:lnTo>
                <a:lnTo>
                  <a:pt x="5246" y="5392"/>
                </a:lnTo>
                <a:lnTo>
                  <a:pt x="5393" y="5319"/>
                </a:lnTo>
                <a:lnTo>
                  <a:pt x="5429" y="5319"/>
                </a:lnTo>
                <a:lnTo>
                  <a:pt x="5429" y="5282"/>
                </a:lnTo>
                <a:lnTo>
                  <a:pt x="5393" y="5246"/>
                </a:lnTo>
                <a:lnTo>
                  <a:pt x="5393" y="5209"/>
                </a:lnTo>
                <a:lnTo>
                  <a:pt x="5173" y="5209"/>
                </a:lnTo>
                <a:lnTo>
                  <a:pt x="5063" y="5282"/>
                </a:lnTo>
                <a:lnTo>
                  <a:pt x="4953" y="5356"/>
                </a:lnTo>
                <a:lnTo>
                  <a:pt x="4769" y="5539"/>
                </a:lnTo>
                <a:lnTo>
                  <a:pt x="4622" y="5722"/>
                </a:lnTo>
                <a:lnTo>
                  <a:pt x="4476" y="5869"/>
                </a:lnTo>
                <a:lnTo>
                  <a:pt x="4586" y="5466"/>
                </a:lnTo>
                <a:lnTo>
                  <a:pt x="4732" y="5062"/>
                </a:lnTo>
                <a:lnTo>
                  <a:pt x="4879" y="4842"/>
                </a:lnTo>
                <a:lnTo>
                  <a:pt x="5026" y="4622"/>
                </a:lnTo>
                <a:lnTo>
                  <a:pt x="5209" y="4402"/>
                </a:lnTo>
                <a:lnTo>
                  <a:pt x="5393" y="4219"/>
                </a:lnTo>
                <a:lnTo>
                  <a:pt x="5796" y="3852"/>
                </a:lnTo>
                <a:lnTo>
                  <a:pt x="6236" y="3522"/>
                </a:lnTo>
                <a:lnTo>
                  <a:pt x="6677" y="3228"/>
                </a:lnTo>
                <a:lnTo>
                  <a:pt x="7117" y="2935"/>
                </a:lnTo>
                <a:lnTo>
                  <a:pt x="7594" y="2715"/>
                </a:lnTo>
                <a:lnTo>
                  <a:pt x="8070" y="2494"/>
                </a:lnTo>
                <a:lnTo>
                  <a:pt x="8474" y="2348"/>
                </a:lnTo>
                <a:lnTo>
                  <a:pt x="8841" y="2238"/>
                </a:lnTo>
                <a:lnTo>
                  <a:pt x="9244" y="2164"/>
                </a:lnTo>
                <a:lnTo>
                  <a:pt x="9648" y="2128"/>
                </a:lnTo>
                <a:close/>
                <a:moveTo>
                  <a:pt x="13316" y="4219"/>
                </a:moveTo>
                <a:lnTo>
                  <a:pt x="13426" y="4365"/>
                </a:lnTo>
                <a:lnTo>
                  <a:pt x="12582" y="5026"/>
                </a:lnTo>
                <a:lnTo>
                  <a:pt x="11702" y="5649"/>
                </a:lnTo>
                <a:lnTo>
                  <a:pt x="10785" y="6273"/>
                </a:lnTo>
                <a:lnTo>
                  <a:pt x="9868" y="6860"/>
                </a:lnTo>
                <a:lnTo>
                  <a:pt x="8877" y="7446"/>
                </a:lnTo>
                <a:lnTo>
                  <a:pt x="7887" y="8033"/>
                </a:lnTo>
                <a:lnTo>
                  <a:pt x="6860" y="8584"/>
                </a:lnTo>
                <a:lnTo>
                  <a:pt x="5796" y="9097"/>
                </a:lnTo>
                <a:lnTo>
                  <a:pt x="4989" y="9464"/>
                </a:lnTo>
                <a:lnTo>
                  <a:pt x="4916" y="9317"/>
                </a:lnTo>
                <a:lnTo>
                  <a:pt x="4953" y="9207"/>
                </a:lnTo>
                <a:lnTo>
                  <a:pt x="6053" y="8584"/>
                </a:lnTo>
                <a:lnTo>
                  <a:pt x="10198" y="6089"/>
                </a:lnTo>
                <a:lnTo>
                  <a:pt x="11775" y="5136"/>
                </a:lnTo>
                <a:lnTo>
                  <a:pt x="13316" y="4219"/>
                </a:lnTo>
                <a:close/>
                <a:moveTo>
                  <a:pt x="3962" y="7960"/>
                </a:moveTo>
                <a:lnTo>
                  <a:pt x="3999" y="8070"/>
                </a:lnTo>
                <a:lnTo>
                  <a:pt x="3999" y="8107"/>
                </a:lnTo>
                <a:lnTo>
                  <a:pt x="4146" y="8694"/>
                </a:lnTo>
                <a:lnTo>
                  <a:pt x="3962" y="9024"/>
                </a:lnTo>
                <a:lnTo>
                  <a:pt x="3925" y="9097"/>
                </a:lnTo>
                <a:lnTo>
                  <a:pt x="3925" y="9134"/>
                </a:lnTo>
                <a:lnTo>
                  <a:pt x="3999" y="9244"/>
                </a:lnTo>
                <a:lnTo>
                  <a:pt x="3339" y="9501"/>
                </a:lnTo>
                <a:lnTo>
                  <a:pt x="3008" y="9611"/>
                </a:lnTo>
                <a:lnTo>
                  <a:pt x="2642" y="9684"/>
                </a:lnTo>
                <a:lnTo>
                  <a:pt x="2898" y="9171"/>
                </a:lnTo>
                <a:lnTo>
                  <a:pt x="3229" y="8694"/>
                </a:lnTo>
                <a:lnTo>
                  <a:pt x="3559" y="8327"/>
                </a:lnTo>
                <a:lnTo>
                  <a:pt x="3962" y="7960"/>
                </a:lnTo>
                <a:close/>
                <a:moveTo>
                  <a:pt x="13609" y="4732"/>
                </a:moveTo>
                <a:lnTo>
                  <a:pt x="13683" y="4915"/>
                </a:lnTo>
                <a:lnTo>
                  <a:pt x="12986" y="5502"/>
                </a:lnTo>
                <a:lnTo>
                  <a:pt x="12105" y="6199"/>
                </a:lnTo>
                <a:lnTo>
                  <a:pt x="11225" y="6823"/>
                </a:lnTo>
                <a:lnTo>
                  <a:pt x="10308" y="7446"/>
                </a:lnTo>
                <a:lnTo>
                  <a:pt x="9354" y="8033"/>
                </a:lnTo>
                <a:lnTo>
                  <a:pt x="8401" y="8584"/>
                </a:lnTo>
                <a:lnTo>
                  <a:pt x="7447" y="9097"/>
                </a:lnTo>
                <a:lnTo>
                  <a:pt x="6456" y="9574"/>
                </a:lnTo>
                <a:lnTo>
                  <a:pt x="5429" y="10014"/>
                </a:lnTo>
                <a:lnTo>
                  <a:pt x="5246" y="9794"/>
                </a:lnTo>
                <a:lnTo>
                  <a:pt x="5466" y="9684"/>
                </a:lnTo>
                <a:lnTo>
                  <a:pt x="6603" y="9134"/>
                </a:lnTo>
                <a:lnTo>
                  <a:pt x="7740" y="8547"/>
                </a:lnTo>
                <a:lnTo>
                  <a:pt x="8877" y="7923"/>
                </a:lnTo>
                <a:lnTo>
                  <a:pt x="9978" y="7263"/>
                </a:lnTo>
                <a:lnTo>
                  <a:pt x="10895" y="6676"/>
                </a:lnTo>
                <a:lnTo>
                  <a:pt x="11812" y="6053"/>
                </a:lnTo>
                <a:lnTo>
                  <a:pt x="12729" y="5392"/>
                </a:lnTo>
                <a:lnTo>
                  <a:pt x="13609" y="4732"/>
                </a:lnTo>
                <a:close/>
                <a:moveTo>
                  <a:pt x="11995" y="9721"/>
                </a:moveTo>
                <a:lnTo>
                  <a:pt x="12472" y="9831"/>
                </a:lnTo>
                <a:lnTo>
                  <a:pt x="12436" y="9867"/>
                </a:lnTo>
                <a:lnTo>
                  <a:pt x="12032" y="10271"/>
                </a:lnTo>
                <a:lnTo>
                  <a:pt x="12032" y="10198"/>
                </a:lnTo>
                <a:lnTo>
                  <a:pt x="11995" y="9721"/>
                </a:lnTo>
                <a:close/>
                <a:moveTo>
                  <a:pt x="2715" y="8804"/>
                </a:moveTo>
                <a:lnTo>
                  <a:pt x="2422" y="9317"/>
                </a:lnTo>
                <a:lnTo>
                  <a:pt x="2165" y="9867"/>
                </a:lnTo>
                <a:lnTo>
                  <a:pt x="2165" y="9941"/>
                </a:lnTo>
                <a:lnTo>
                  <a:pt x="2201" y="10051"/>
                </a:lnTo>
                <a:lnTo>
                  <a:pt x="2275" y="10088"/>
                </a:lnTo>
                <a:lnTo>
                  <a:pt x="2348" y="10124"/>
                </a:lnTo>
                <a:lnTo>
                  <a:pt x="2898" y="10014"/>
                </a:lnTo>
                <a:lnTo>
                  <a:pt x="3449" y="9867"/>
                </a:lnTo>
                <a:lnTo>
                  <a:pt x="3925" y="9684"/>
                </a:lnTo>
                <a:lnTo>
                  <a:pt x="4439" y="9464"/>
                </a:lnTo>
                <a:lnTo>
                  <a:pt x="4549" y="9684"/>
                </a:lnTo>
                <a:lnTo>
                  <a:pt x="3559" y="10124"/>
                </a:lnTo>
                <a:lnTo>
                  <a:pt x="3082" y="10308"/>
                </a:lnTo>
                <a:lnTo>
                  <a:pt x="2568" y="10528"/>
                </a:lnTo>
                <a:lnTo>
                  <a:pt x="2275" y="10638"/>
                </a:lnTo>
                <a:lnTo>
                  <a:pt x="2018" y="10674"/>
                </a:lnTo>
                <a:lnTo>
                  <a:pt x="1761" y="10711"/>
                </a:lnTo>
                <a:lnTo>
                  <a:pt x="1468" y="10711"/>
                </a:lnTo>
                <a:lnTo>
                  <a:pt x="2091" y="9794"/>
                </a:lnTo>
                <a:lnTo>
                  <a:pt x="2348" y="9317"/>
                </a:lnTo>
                <a:lnTo>
                  <a:pt x="2642" y="8877"/>
                </a:lnTo>
                <a:lnTo>
                  <a:pt x="2715" y="8804"/>
                </a:lnTo>
                <a:close/>
                <a:moveTo>
                  <a:pt x="13829" y="5429"/>
                </a:moveTo>
                <a:lnTo>
                  <a:pt x="13940" y="5943"/>
                </a:lnTo>
                <a:lnTo>
                  <a:pt x="13940" y="6456"/>
                </a:lnTo>
                <a:lnTo>
                  <a:pt x="13940" y="6896"/>
                </a:lnTo>
                <a:lnTo>
                  <a:pt x="13866" y="7336"/>
                </a:lnTo>
                <a:lnTo>
                  <a:pt x="13756" y="7740"/>
                </a:lnTo>
                <a:lnTo>
                  <a:pt x="13609" y="8143"/>
                </a:lnTo>
                <a:lnTo>
                  <a:pt x="13426" y="8547"/>
                </a:lnTo>
                <a:lnTo>
                  <a:pt x="13206" y="8914"/>
                </a:lnTo>
                <a:lnTo>
                  <a:pt x="12949" y="9281"/>
                </a:lnTo>
                <a:lnTo>
                  <a:pt x="12656" y="9647"/>
                </a:lnTo>
                <a:lnTo>
                  <a:pt x="12289" y="9611"/>
                </a:lnTo>
                <a:lnTo>
                  <a:pt x="11922" y="9537"/>
                </a:lnTo>
                <a:lnTo>
                  <a:pt x="11849" y="9574"/>
                </a:lnTo>
                <a:lnTo>
                  <a:pt x="11812" y="9574"/>
                </a:lnTo>
                <a:lnTo>
                  <a:pt x="11775" y="9647"/>
                </a:lnTo>
                <a:lnTo>
                  <a:pt x="11702" y="10418"/>
                </a:lnTo>
                <a:lnTo>
                  <a:pt x="11702" y="10491"/>
                </a:lnTo>
                <a:lnTo>
                  <a:pt x="11409" y="10711"/>
                </a:lnTo>
                <a:lnTo>
                  <a:pt x="11188" y="10821"/>
                </a:lnTo>
                <a:lnTo>
                  <a:pt x="11152" y="10858"/>
                </a:lnTo>
                <a:lnTo>
                  <a:pt x="11042" y="10931"/>
                </a:lnTo>
                <a:lnTo>
                  <a:pt x="11042" y="10564"/>
                </a:lnTo>
                <a:lnTo>
                  <a:pt x="11115" y="10198"/>
                </a:lnTo>
                <a:lnTo>
                  <a:pt x="11188" y="9867"/>
                </a:lnTo>
                <a:lnTo>
                  <a:pt x="11298" y="9501"/>
                </a:lnTo>
                <a:lnTo>
                  <a:pt x="11298" y="9464"/>
                </a:lnTo>
                <a:lnTo>
                  <a:pt x="11262" y="9427"/>
                </a:lnTo>
                <a:lnTo>
                  <a:pt x="11225" y="9427"/>
                </a:lnTo>
                <a:lnTo>
                  <a:pt x="11188" y="9464"/>
                </a:lnTo>
                <a:lnTo>
                  <a:pt x="11078" y="9647"/>
                </a:lnTo>
                <a:lnTo>
                  <a:pt x="10968" y="9831"/>
                </a:lnTo>
                <a:lnTo>
                  <a:pt x="10785" y="10234"/>
                </a:lnTo>
                <a:lnTo>
                  <a:pt x="10712" y="10638"/>
                </a:lnTo>
                <a:lnTo>
                  <a:pt x="10712" y="11078"/>
                </a:lnTo>
                <a:lnTo>
                  <a:pt x="10271" y="11261"/>
                </a:lnTo>
                <a:lnTo>
                  <a:pt x="9831" y="11371"/>
                </a:lnTo>
                <a:lnTo>
                  <a:pt x="9868" y="11005"/>
                </a:lnTo>
                <a:lnTo>
                  <a:pt x="9978" y="10638"/>
                </a:lnTo>
                <a:lnTo>
                  <a:pt x="10051" y="10344"/>
                </a:lnTo>
                <a:lnTo>
                  <a:pt x="10161" y="10088"/>
                </a:lnTo>
                <a:lnTo>
                  <a:pt x="10418" y="9574"/>
                </a:lnTo>
                <a:lnTo>
                  <a:pt x="10418" y="9537"/>
                </a:lnTo>
                <a:lnTo>
                  <a:pt x="10381" y="9501"/>
                </a:lnTo>
                <a:lnTo>
                  <a:pt x="10345" y="9501"/>
                </a:lnTo>
                <a:lnTo>
                  <a:pt x="10345" y="9537"/>
                </a:lnTo>
                <a:lnTo>
                  <a:pt x="10015" y="9941"/>
                </a:lnTo>
                <a:lnTo>
                  <a:pt x="9758" y="10418"/>
                </a:lnTo>
                <a:lnTo>
                  <a:pt x="9538" y="10895"/>
                </a:lnTo>
                <a:lnTo>
                  <a:pt x="9501" y="11151"/>
                </a:lnTo>
                <a:lnTo>
                  <a:pt x="9428" y="11408"/>
                </a:lnTo>
                <a:lnTo>
                  <a:pt x="8951" y="11408"/>
                </a:lnTo>
                <a:lnTo>
                  <a:pt x="8951" y="11261"/>
                </a:lnTo>
                <a:lnTo>
                  <a:pt x="8914" y="11225"/>
                </a:lnTo>
                <a:lnTo>
                  <a:pt x="8877" y="11188"/>
                </a:lnTo>
                <a:lnTo>
                  <a:pt x="8841" y="11188"/>
                </a:lnTo>
                <a:lnTo>
                  <a:pt x="8804" y="11225"/>
                </a:lnTo>
                <a:lnTo>
                  <a:pt x="8731" y="11298"/>
                </a:lnTo>
                <a:lnTo>
                  <a:pt x="9171" y="10454"/>
                </a:lnTo>
                <a:lnTo>
                  <a:pt x="9391" y="10051"/>
                </a:lnTo>
                <a:lnTo>
                  <a:pt x="9684" y="9647"/>
                </a:lnTo>
                <a:lnTo>
                  <a:pt x="9684" y="9611"/>
                </a:lnTo>
                <a:lnTo>
                  <a:pt x="9648" y="9611"/>
                </a:lnTo>
                <a:lnTo>
                  <a:pt x="9648" y="9574"/>
                </a:lnTo>
                <a:lnTo>
                  <a:pt x="9611" y="9611"/>
                </a:lnTo>
                <a:lnTo>
                  <a:pt x="9244" y="10014"/>
                </a:lnTo>
                <a:lnTo>
                  <a:pt x="8914" y="10418"/>
                </a:lnTo>
                <a:lnTo>
                  <a:pt x="8621" y="10858"/>
                </a:lnTo>
                <a:lnTo>
                  <a:pt x="8327" y="11335"/>
                </a:lnTo>
                <a:lnTo>
                  <a:pt x="7960" y="11225"/>
                </a:lnTo>
                <a:lnTo>
                  <a:pt x="7997" y="11188"/>
                </a:lnTo>
                <a:lnTo>
                  <a:pt x="7997" y="11151"/>
                </a:lnTo>
                <a:lnTo>
                  <a:pt x="7960" y="11115"/>
                </a:lnTo>
                <a:lnTo>
                  <a:pt x="7960" y="11078"/>
                </a:lnTo>
                <a:lnTo>
                  <a:pt x="7924" y="10968"/>
                </a:lnTo>
                <a:lnTo>
                  <a:pt x="7960" y="10858"/>
                </a:lnTo>
                <a:lnTo>
                  <a:pt x="8034" y="10601"/>
                </a:lnTo>
                <a:lnTo>
                  <a:pt x="8181" y="10308"/>
                </a:lnTo>
                <a:lnTo>
                  <a:pt x="8474" y="9831"/>
                </a:lnTo>
                <a:lnTo>
                  <a:pt x="8767" y="9427"/>
                </a:lnTo>
                <a:lnTo>
                  <a:pt x="8804" y="9391"/>
                </a:lnTo>
                <a:lnTo>
                  <a:pt x="8767" y="9317"/>
                </a:lnTo>
                <a:lnTo>
                  <a:pt x="8694" y="9317"/>
                </a:lnTo>
                <a:lnTo>
                  <a:pt x="8364" y="9537"/>
                </a:lnTo>
                <a:lnTo>
                  <a:pt x="8107" y="9831"/>
                </a:lnTo>
                <a:lnTo>
                  <a:pt x="7887" y="10124"/>
                </a:lnTo>
                <a:lnTo>
                  <a:pt x="7704" y="10454"/>
                </a:lnTo>
                <a:lnTo>
                  <a:pt x="7594" y="10784"/>
                </a:lnTo>
                <a:lnTo>
                  <a:pt x="7557" y="10968"/>
                </a:lnTo>
                <a:lnTo>
                  <a:pt x="7594" y="11115"/>
                </a:lnTo>
                <a:lnTo>
                  <a:pt x="7153" y="10968"/>
                </a:lnTo>
                <a:lnTo>
                  <a:pt x="6713" y="10784"/>
                </a:lnTo>
                <a:lnTo>
                  <a:pt x="6933" y="10564"/>
                </a:lnTo>
                <a:lnTo>
                  <a:pt x="7080" y="10344"/>
                </a:lnTo>
                <a:lnTo>
                  <a:pt x="7153" y="10234"/>
                </a:lnTo>
                <a:lnTo>
                  <a:pt x="7190" y="10124"/>
                </a:lnTo>
                <a:lnTo>
                  <a:pt x="7190" y="10088"/>
                </a:lnTo>
                <a:lnTo>
                  <a:pt x="7153" y="10088"/>
                </a:lnTo>
                <a:lnTo>
                  <a:pt x="7080" y="10124"/>
                </a:lnTo>
                <a:lnTo>
                  <a:pt x="7007" y="10161"/>
                </a:lnTo>
                <a:lnTo>
                  <a:pt x="6823" y="10308"/>
                </a:lnTo>
                <a:lnTo>
                  <a:pt x="6493" y="10564"/>
                </a:lnTo>
                <a:lnTo>
                  <a:pt x="6420" y="10638"/>
                </a:lnTo>
                <a:lnTo>
                  <a:pt x="5906" y="10344"/>
                </a:lnTo>
                <a:lnTo>
                  <a:pt x="6897" y="9904"/>
                </a:lnTo>
                <a:lnTo>
                  <a:pt x="7887" y="9391"/>
                </a:lnTo>
                <a:lnTo>
                  <a:pt x="8877" y="8877"/>
                </a:lnTo>
                <a:lnTo>
                  <a:pt x="9795" y="8327"/>
                </a:lnTo>
                <a:lnTo>
                  <a:pt x="10748" y="7740"/>
                </a:lnTo>
                <a:lnTo>
                  <a:pt x="11665" y="7116"/>
                </a:lnTo>
                <a:lnTo>
                  <a:pt x="12546" y="6456"/>
                </a:lnTo>
                <a:lnTo>
                  <a:pt x="13426" y="5796"/>
                </a:lnTo>
                <a:lnTo>
                  <a:pt x="13829" y="5429"/>
                </a:lnTo>
                <a:close/>
                <a:moveTo>
                  <a:pt x="1651" y="9757"/>
                </a:moveTo>
                <a:lnTo>
                  <a:pt x="1028" y="10711"/>
                </a:lnTo>
                <a:lnTo>
                  <a:pt x="991" y="10784"/>
                </a:lnTo>
                <a:lnTo>
                  <a:pt x="1028" y="10858"/>
                </a:lnTo>
                <a:lnTo>
                  <a:pt x="1028" y="10931"/>
                </a:lnTo>
                <a:lnTo>
                  <a:pt x="1101" y="10968"/>
                </a:lnTo>
                <a:lnTo>
                  <a:pt x="1358" y="11041"/>
                </a:lnTo>
                <a:lnTo>
                  <a:pt x="1651" y="11078"/>
                </a:lnTo>
                <a:lnTo>
                  <a:pt x="1908" y="11078"/>
                </a:lnTo>
                <a:lnTo>
                  <a:pt x="2165" y="11041"/>
                </a:lnTo>
                <a:lnTo>
                  <a:pt x="2715" y="10858"/>
                </a:lnTo>
                <a:lnTo>
                  <a:pt x="3229" y="10638"/>
                </a:lnTo>
                <a:lnTo>
                  <a:pt x="4769" y="10014"/>
                </a:lnTo>
                <a:lnTo>
                  <a:pt x="4953" y="10198"/>
                </a:lnTo>
                <a:lnTo>
                  <a:pt x="4072" y="10564"/>
                </a:lnTo>
                <a:lnTo>
                  <a:pt x="3192" y="10895"/>
                </a:lnTo>
                <a:lnTo>
                  <a:pt x="2238" y="11188"/>
                </a:lnTo>
                <a:lnTo>
                  <a:pt x="1248" y="11445"/>
                </a:lnTo>
                <a:lnTo>
                  <a:pt x="1101" y="11518"/>
                </a:lnTo>
                <a:lnTo>
                  <a:pt x="844" y="11555"/>
                </a:lnTo>
                <a:lnTo>
                  <a:pt x="624" y="11555"/>
                </a:lnTo>
                <a:lnTo>
                  <a:pt x="551" y="11518"/>
                </a:lnTo>
                <a:lnTo>
                  <a:pt x="477" y="11481"/>
                </a:lnTo>
                <a:lnTo>
                  <a:pt x="477" y="11408"/>
                </a:lnTo>
                <a:lnTo>
                  <a:pt x="514" y="11298"/>
                </a:lnTo>
                <a:lnTo>
                  <a:pt x="661" y="11005"/>
                </a:lnTo>
                <a:lnTo>
                  <a:pt x="991" y="10601"/>
                </a:lnTo>
                <a:lnTo>
                  <a:pt x="1321" y="10161"/>
                </a:lnTo>
                <a:lnTo>
                  <a:pt x="1651" y="9757"/>
                </a:lnTo>
                <a:close/>
                <a:moveTo>
                  <a:pt x="16324" y="0"/>
                </a:moveTo>
                <a:lnTo>
                  <a:pt x="16140" y="37"/>
                </a:lnTo>
                <a:lnTo>
                  <a:pt x="15774" y="147"/>
                </a:lnTo>
                <a:lnTo>
                  <a:pt x="15480" y="330"/>
                </a:lnTo>
                <a:lnTo>
                  <a:pt x="14636" y="807"/>
                </a:lnTo>
                <a:lnTo>
                  <a:pt x="13866" y="1357"/>
                </a:lnTo>
                <a:lnTo>
                  <a:pt x="13059" y="1908"/>
                </a:lnTo>
                <a:lnTo>
                  <a:pt x="12289" y="2458"/>
                </a:lnTo>
                <a:lnTo>
                  <a:pt x="12032" y="2311"/>
                </a:lnTo>
                <a:lnTo>
                  <a:pt x="11812" y="2238"/>
                </a:lnTo>
                <a:lnTo>
                  <a:pt x="11629" y="2238"/>
                </a:lnTo>
                <a:lnTo>
                  <a:pt x="11372" y="2091"/>
                </a:lnTo>
                <a:lnTo>
                  <a:pt x="11115" y="1981"/>
                </a:lnTo>
                <a:lnTo>
                  <a:pt x="10858" y="1908"/>
                </a:lnTo>
                <a:lnTo>
                  <a:pt x="10565" y="1834"/>
                </a:lnTo>
                <a:lnTo>
                  <a:pt x="10015" y="1761"/>
                </a:lnTo>
                <a:lnTo>
                  <a:pt x="9464" y="1761"/>
                </a:lnTo>
                <a:lnTo>
                  <a:pt x="8914" y="1834"/>
                </a:lnTo>
                <a:lnTo>
                  <a:pt x="8364" y="1981"/>
                </a:lnTo>
                <a:lnTo>
                  <a:pt x="7814" y="2164"/>
                </a:lnTo>
                <a:lnTo>
                  <a:pt x="7300" y="2384"/>
                </a:lnTo>
                <a:lnTo>
                  <a:pt x="6677" y="2715"/>
                </a:lnTo>
                <a:lnTo>
                  <a:pt x="6090" y="3081"/>
                </a:lnTo>
                <a:lnTo>
                  <a:pt x="5503" y="3522"/>
                </a:lnTo>
                <a:lnTo>
                  <a:pt x="4989" y="3962"/>
                </a:lnTo>
                <a:lnTo>
                  <a:pt x="4769" y="4219"/>
                </a:lnTo>
                <a:lnTo>
                  <a:pt x="4549" y="4475"/>
                </a:lnTo>
                <a:lnTo>
                  <a:pt x="4402" y="4769"/>
                </a:lnTo>
                <a:lnTo>
                  <a:pt x="4256" y="5062"/>
                </a:lnTo>
                <a:lnTo>
                  <a:pt x="4146" y="5356"/>
                </a:lnTo>
                <a:lnTo>
                  <a:pt x="4035" y="5686"/>
                </a:lnTo>
                <a:lnTo>
                  <a:pt x="3999" y="6016"/>
                </a:lnTo>
                <a:lnTo>
                  <a:pt x="3925" y="6346"/>
                </a:lnTo>
                <a:lnTo>
                  <a:pt x="3889" y="6970"/>
                </a:lnTo>
                <a:lnTo>
                  <a:pt x="3925" y="7630"/>
                </a:lnTo>
                <a:lnTo>
                  <a:pt x="3339" y="7960"/>
                </a:lnTo>
                <a:lnTo>
                  <a:pt x="2752" y="8290"/>
                </a:lnTo>
                <a:lnTo>
                  <a:pt x="2238" y="8657"/>
                </a:lnTo>
                <a:lnTo>
                  <a:pt x="1725" y="9097"/>
                </a:lnTo>
                <a:lnTo>
                  <a:pt x="1248" y="9574"/>
                </a:lnTo>
                <a:lnTo>
                  <a:pt x="808" y="10051"/>
                </a:lnTo>
                <a:lnTo>
                  <a:pt x="404" y="10601"/>
                </a:lnTo>
                <a:lnTo>
                  <a:pt x="221" y="10858"/>
                </a:lnTo>
                <a:lnTo>
                  <a:pt x="74" y="11151"/>
                </a:lnTo>
                <a:lnTo>
                  <a:pt x="1" y="11371"/>
                </a:lnTo>
                <a:lnTo>
                  <a:pt x="37" y="11555"/>
                </a:lnTo>
                <a:lnTo>
                  <a:pt x="111" y="11738"/>
                </a:lnTo>
                <a:lnTo>
                  <a:pt x="184" y="11812"/>
                </a:lnTo>
                <a:lnTo>
                  <a:pt x="257" y="11885"/>
                </a:lnTo>
                <a:lnTo>
                  <a:pt x="477" y="11958"/>
                </a:lnTo>
                <a:lnTo>
                  <a:pt x="697" y="11995"/>
                </a:lnTo>
                <a:lnTo>
                  <a:pt x="918" y="11995"/>
                </a:lnTo>
                <a:lnTo>
                  <a:pt x="1174" y="11958"/>
                </a:lnTo>
                <a:lnTo>
                  <a:pt x="1835" y="11812"/>
                </a:lnTo>
                <a:lnTo>
                  <a:pt x="2495" y="11591"/>
                </a:lnTo>
                <a:lnTo>
                  <a:pt x="3815" y="11151"/>
                </a:lnTo>
                <a:lnTo>
                  <a:pt x="4586" y="10858"/>
                </a:lnTo>
                <a:lnTo>
                  <a:pt x="5356" y="10564"/>
                </a:lnTo>
                <a:lnTo>
                  <a:pt x="5760" y="10858"/>
                </a:lnTo>
                <a:lnTo>
                  <a:pt x="6200" y="11078"/>
                </a:lnTo>
                <a:lnTo>
                  <a:pt x="6236" y="11261"/>
                </a:lnTo>
                <a:lnTo>
                  <a:pt x="6273" y="11335"/>
                </a:lnTo>
                <a:lnTo>
                  <a:pt x="6346" y="11371"/>
                </a:lnTo>
                <a:lnTo>
                  <a:pt x="6493" y="11371"/>
                </a:lnTo>
                <a:lnTo>
                  <a:pt x="6603" y="11261"/>
                </a:lnTo>
                <a:lnTo>
                  <a:pt x="7410" y="11591"/>
                </a:lnTo>
                <a:lnTo>
                  <a:pt x="7814" y="11702"/>
                </a:lnTo>
                <a:lnTo>
                  <a:pt x="8217" y="11812"/>
                </a:lnTo>
                <a:lnTo>
                  <a:pt x="8291" y="11848"/>
                </a:lnTo>
                <a:lnTo>
                  <a:pt x="8364" y="11885"/>
                </a:lnTo>
                <a:lnTo>
                  <a:pt x="8474" y="11848"/>
                </a:lnTo>
                <a:lnTo>
                  <a:pt x="8547" y="11885"/>
                </a:lnTo>
                <a:lnTo>
                  <a:pt x="8877" y="11922"/>
                </a:lnTo>
                <a:lnTo>
                  <a:pt x="9574" y="11922"/>
                </a:lnTo>
                <a:lnTo>
                  <a:pt x="9905" y="11885"/>
                </a:lnTo>
                <a:lnTo>
                  <a:pt x="10235" y="11812"/>
                </a:lnTo>
                <a:lnTo>
                  <a:pt x="10565" y="11702"/>
                </a:lnTo>
                <a:lnTo>
                  <a:pt x="10895" y="11555"/>
                </a:lnTo>
                <a:lnTo>
                  <a:pt x="11225" y="11408"/>
                </a:lnTo>
                <a:lnTo>
                  <a:pt x="11555" y="11225"/>
                </a:lnTo>
                <a:lnTo>
                  <a:pt x="11885" y="11041"/>
                </a:lnTo>
                <a:lnTo>
                  <a:pt x="12179" y="10784"/>
                </a:lnTo>
                <a:lnTo>
                  <a:pt x="12472" y="10564"/>
                </a:lnTo>
                <a:lnTo>
                  <a:pt x="12766" y="10308"/>
                </a:lnTo>
                <a:lnTo>
                  <a:pt x="13022" y="10014"/>
                </a:lnTo>
                <a:lnTo>
                  <a:pt x="13279" y="9721"/>
                </a:lnTo>
                <a:lnTo>
                  <a:pt x="13499" y="9391"/>
                </a:lnTo>
                <a:lnTo>
                  <a:pt x="13719" y="9097"/>
                </a:lnTo>
                <a:lnTo>
                  <a:pt x="13903" y="8730"/>
                </a:lnTo>
                <a:lnTo>
                  <a:pt x="14050" y="8400"/>
                </a:lnTo>
                <a:lnTo>
                  <a:pt x="14196" y="8033"/>
                </a:lnTo>
                <a:lnTo>
                  <a:pt x="14306" y="7667"/>
                </a:lnTo>
                <a:lnTo>
                  <a:pt x="14380" y="7300"/>
                </a:lnTo>
                <a:lnTo>
                  <a:pt x="14453" y="6933"/>
                </a:lnTo>
                <a:lnTo>
                  <a:pt x="14490" y="6529"/>
                </a:lnTo>
                <a:lnTo>
                  <a:pt x="14490" y="6163"/>
                </a:lnTo>
                <a:lnTo>
                  <a:pt x="14453" y="5796"/>
                </a:lnTo>
                <a:lnTo>
                  <a:pt x="14380" y="5429"/>
                </a:lnTo>
                <a:lnTo>
                  <a:pt x="14270" y="5062"/>
                </a:lnTo>
                <a:lnTo>
                  <a:pt x="15113" y="4329"/>
                </a:lnTo>
                <a:lnTo>
                  <a:pt x="15920" y="3558"/>
                </a:lnTo>
                <a:lnTo>
                  <a:pt x="16434" y="3045"/>
                </a:lnTo>
                <a:lnTo>
                  <a:pt x="16691" y="2751"/>
                </a:lnTo>
                <a:lnTo>
                  <a:pt x="16947" y="2458"/>
                </a:lnTo>
                <a:lnTo>
                  <a:pt x="17168" y="2128"/>
                </a:lnTo>
                <a:lnTo>
                  <a:pt x="17351" y="1798"/>
                </a:lnTo>
                <a:lnTo>
                  <a:pt x="17461" y="1431"/>
                </a:lnTo>
                <a:lnTo>
                  <a:pt x="17461" y="1247"/>
                </a:lnTo>
                <a:lnTo>
                  <a:pt x="17461" y="1064"/>
                </a:lnTo>
                <a:lnTo>
                  <a:pt x="17388" y="770"/>
                </a:lnTo>
                <a:lnTo>
                  <a:pt x="17278" y="514"/>
                </a:lnTo>
                <a:lnTo>
                  <a:pt x="17094" y="257"/>
                </a:lnTo>
                <a:lnTo>
                  <a:pt x="16837" y="74"/>
                </a:lnTo>
                <a:lnTo>
                  <a:pt x="16691" y="37"/>
                </a:lnTo>
                <a:lnTo>
                  <a:pt x="16507"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669" name="Google Shape;669;p26"/>
          <p:cNvSpPr/>
          <p:nvPr/>
        </p:nvSpPr>
        <p:spPr>
          <a:xfrm>
            <a:off x="8360955" y="4506916"/>
            <a:ext cx="372518" cy="384998"/>
          </a:xfrm>
          <a:custGeom>
            <a:rect b="b" l="l" r="r" t="t"/>
            <a:pathLst>
              <a:path extrusionOk="0" h="13573" w="13133">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670" name="Google Shape;670;p26"/>
          <p:cNvSpPr/>
          <p:nvPr/>
        </p:nvSpPr>
        <p:spPr>
          <a:xfrm>
            <a:off x="-77078" y="1488018"/>
            <a:ext cx="339602" cy="400617"/>
          </a:xfrm>
          <a:custGeom>
            <a:rect b="b" l="l" r="r" t="t"/>
            <a:pathLst>
              <a:path extrusionOk="0" h="11079" w="9391">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671" name="Google Shape;671;p26"/>
          <p:cNvSpPr/>
          <p:nvPr/>
        </p:nvSpPr>
        <p:spPr>
          <a:xfrm>
            <a:off x="8052572" y="4825260"/>
            <a:ext cx="589992" cy="414129"/>
          </a:xfrm>
          <a:custGeom>
            <a:rect b="b" l="l" r="r" t="t"/>
            <a:pathLst>
              <a:path extrusionOk="0" h="14600" w="2080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672" name="Google Shape;672;p26"/>
          <p:cNvSpPr/>
          <p:nvPr/>
        </p:nvSpPr>
        <p:spPr>
          <a:xfrm>
            <a:off x="8052577" y="4132327"/>
            <a:ext cx="388118" cy="408938"/>
          </a:xfrm>
          <a:custGeom>
            <a:rect b="b" l="l" r="r" t="t"/>
            <a:pathLst>
              <a:path extrusionOk="0" h="14417" w="13683">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673" name="Google Shape;673;p26"/>
          <p:cNvSpPr/>
          <p:nvPr/>
        </p:nvSpPr>
        <p:spPr>
          <a:xfrm>
            <a:off x="7430898" y="4873171"/>
            <a:ext cx="297606" cy="211234"/>
          </a:xfrm>
          <a:custGeom>
            <a:rect b="b" l="l" r="r" t="t"/>
            <a:pathLst>
              <a:path extrusionOk="0" h="7447" w="10492">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674" name="Google Shape;674;p26"/>
          <p:cNvSpPr/>
          <p:nvPr/>
        </p:nvSpPr>
        <p:spPr>
          <a:xfrm>
            <a:off x="8749725" y="4950125"/>
            <a:ext cx="288245" cy="184202"/>
          </a:xfrm>
          <a:custGeom>
            <a:rect b="b" l="l" r="r" t="t"/>
            <a:pathLst>
              <a:path extrusionOk="0" h="6494" w="10162">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675" name="Google Shape;675;p26"/>
          <p:cNvSpPr/>
          <p:nvPr/>
        </p:nvSpPr>
        <p:spPr>
          <a:xfrm>
            <a:off x="8522444" y="4000279"/>
            <a:ext cx="306966" cy="385027"/>
          </a:xfrm>
          <a:custGeom>
            <a:rect b="b" l="l" r="r" t="t"/>
            <a:pathLst>
              <a:path extrusionOk="0" h="13574" w="10822">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676" name="Google Shape;676;p26"/>
          <p:cNvSpPr/>
          <p:nvPr/>
        </p:nvSpPr>
        <p:spPr>
          <a:xfrm>
            <a:off x="8829403" y="4583868"/>
            <a:ext cx="391238" cy="289295"/>
          </a:xfrm>
          <a:custGeom>
            <a:rect b="b" l="l" r="r" t="t"/>
            <a:pathLst>
              <a:path extrusionOk="0" h="10199" w="13793">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677" name="Google Shape;677;p26"/>
          <p:cNvSpPr/>
          <p:nvPr/>
        </p:nvSpPr>
        <p:spPr>
          <a:xfrm>
            <a:off x="8963979" y="1338718"/>
            <a:ext cx="180033" cy="373539"/>
          </a:xfrm>
          <a:custGeom>
            <a:rect b="b" l="l" r="r" t="t"/>
            <a:pathLst>
              <a:path extrusionOk="0" h="13169" w="6347">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678" name="Google Shape;678;p26"/>
          <p:cNvSpPr/>
          <p:nvPr/>
        </p:nvSpPr>
        <p:spPr>
          <a:xfrm rot="-2426120">
            <a:off x="7110132" y="4877011"/>
            <a:ext cx="279910" cy="357971"/>
          </a:xfrm>
          <a:custGeom>
            <a:rect b="b" l="l" r="r" t="t"/>
            <a:pathLst>
              <a:path extrusionOk="0" h="12620" w="9868">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679" name="Google Shape;679;p26"/>
          <p:cNvSpPr/>
          <p:nvPr/>
        </p:nvSpPr>
        <p:spPr>
          <a:xfrm>
            <a:off x="7659648" y="4370196"/>
            <a:ext cx="377708" cy="426638"/>
          </a:xfrm>
          <a:custGeom>
            <a:rect b="b" l="l" r="r" t="t"/>
            <a:pathLst>
              <a:path extrusionOk="0" h="15041" w="13316">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680" name="Google Shape;680;p26"/>
          <p:cNvSpPr/>
          <p:nvPr/>
        </p:nvSpPr>
        <p:spPr>
          <a:xfrm>
            <a:off x="8797588" y="3078732"/>
            <a:ext cx="386048" cy="258065"/>
          </a:xfrm>
          <a:custGeom>
            <a:rect b="b" l="l" r="r" t="t"/>
            <a:pathLst>
              <a:path extrusionOk="0" h="9098" w="1361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681" name="Google Shape;681;p26"/>
          <p:cNvSpPr/>
          <p:nvPr/>
        </p:nvSpPr>
        <p:spPr>
          <a:xfrm>
            <a:off x="7782420" y="4885132"/>
            <a:ext cx="174842" cy="187322"/>
          </a:xfrm>
          <a:custGeom>
            <a:rect b="b" l="l" r="r" t="t"/>
            <a:pathLst>
              <a:path extrusionOk="0" h="6604" w="6164">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682" name="Google Shape;682;p26"/>
          <p:cNvSpPr/>
          <p:nvPr/>
        </p:nvSpPr>
        <p:spPr>
          <a:xfrm>
            <a:off x="346877" y="608615"/>
            <a:ext cx="210213" cy="458889"/>
          </a:xfrm>
          <a:custGeom>
            <a:rect b="b" l="l" r="r" t="t"/>
            <a:pathLst>
              <a:path extrusionOk="0" h="16178" w="7411">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683" name="Google Shape;683;p26"/>
          <p:cNvSpPr/>
          <p:nvPr/>
        </p:nvSpPr>
        <p:spPr>
          <a:xfrm>
            <a:off x="645010" y="355961"/>
            <a:ext cx="414157" cy="507762"/>
          </a:xfrm>
          <a:custGeom>
            <a:rect b="b" l="l" r="r" t="t"/>
            <a:pathLst>
              <a:path extrusionOk="0" h="17901" w="14601">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684" name="Google Shape;684;p26"/>
          <p:cNvSpPr/>
          <p:nvPr/>
        </p:nvSpPr>
        <p:spPr>
          <a:xfrm>
            <a:off x="8318810" y="-29822"/>
            <a:ext cx="456818" cy="425588"/>
          </a:xfrm>
          <a:custGeom>
            <a:rect b="b" l="l" r="r" t="t"/>
            <a:pathLst>
              <a:path extrusionOk="0" h="15004" w="16105">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685" name="Google Shape;685;p26"/>
          <p:cNvSpPr/>
          <p:nvPr/>
        </p:nvSpPr>
        <p:spPr>
          <a:xfrm>
            <a:off x="-8" y="1013366"/>
            <a:ext cx="372518" cy="384998"/>
          </a:xfrm>
          <a:custGeom>
            <a:rect b="b" l="l" r="r" t="t"/>
            <a:pathLst>
              <a:path extrusionOk="0" h="13573" w="13133">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686" name="Google Shape;686;p26"/>
          <p:cNvSpPr/>
          <p:nvPr/>
        </p:nvSpPr>
        <p:spPr>
          <a:xfrm>
            <a:off x="8699356" y="179112"/>
            <a:ext cx="521292" cy="538992"/>
          </a:xfrm>
          <a:custGeom>
            <a:rect b="b" l="l" r="r" t="t"/>
            <a:pathLst>
              <a:path extrusionOk="0" h="19002" w="18378">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687" name="Google Shape;687;p26"/>
          <p:cNvSpPr/>
          <p:nvPr/>
        </p:nvSpPr>
        <p:spPr>
          <a:xfrm>
            <a:off x="700454" y="4557600"/>
            <a:ext cx="504670" cy="400627"/>
          </a:xfrm>
          <a:custGeom>
            <a:rect b="b" l="l" r="r" t="t"/>
            <a:pathLst>
              <a:path extrusionOk="0" h="14124" w="17792">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688" name="Google Shape;688;p26"/>
          <p:cNvSpPr/>
          <p:nvPr/>
        </p:nvSpPr>
        <p:spPr>
          <a:xfrm>
            <a:off x="258967" y="-86251"/>
            <a:ext cx="470320" cy="442210"/>
          </a:xfrm>
          <a:custGeom>
            <a:rect b="b" l="l" r="r" t="t"/>
            <a:pathLst>
              <a:path extrusionOk="0" h="15590" w="16581">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689" name="Google Shape;689;p26"/>
          <p:cNvSpPr/>
          <p:nvPr/>
        </p:nvSpPr>
        <p:spPr>
          <a:xfrm>
            <a:off x="-35016" y="4075593"/>
            <a:ext cx="339602" cy="400617"/>
          </a:xfrm>
          <a:custGeom>
            <a:rect b="b" l="l" r="r" t="t"/>
            <a:pathLst>
              <a:path extrusionOk="0" h="11079" w="9391">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690" name="Google Shape;690;p26"/>
          <p:cNvSpPr/>
          <p:nvPr/>
        </p:nvSpPr>
        <p:spPr>
          <a:xfrm>
            <a:off x="721258" y="4998019"/>
            <a:ext cx="463059" cy="177962"/>
          </a:xfrm>
          <a:custGeom>
            <a:rect b="b" l="l" r="r" t="t"/>
            <a:pathLst>
              <a:path extrusionOk="0" h="6274" w="16325">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691" name="Google Shape;691;p26"/>
          <p:cNvSpPr/>
          <p:nvPr/>
        </p:nvSpPr>
        <p:spPr>
          <a:xfrm>
            <a:off x="-243128" y="54210"/>
            <a:ext cx="589992" cy="414129"/>
          </a:xfrm>
          <a:custGeom>
            <a:rect b="b" l="l" r="r" t="t"/>
            <a:pathLst>
              <a:path extrusionOk="0" h="14600" w="2080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692" name="Google Shape;692;p26"/>
          <p:cNvSpPr/>
          <p:nvPr/>
        </p:nvSpPr>
        <p:spPr>
          <a:xfrm>
            <a:off x="7842052" y="-100873"/>
            <a:ext cx="388118" cy="408938"/>
          </a:xfrm>
          <a:custGeom>
            <a:rect b="b" l="l" r="r" t="t"/>
            <a:pathLst>
              <a:path extrusionOk="0" h="14417" w="13683">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693" name="Google Shape;693;p26"/>
          <p:cNvSpPr/>
          <p:nvPr/>
        </p:nvSpPr>
        <p:spPr>
          <a:xfrm>
            <a:off x="-38626" y="579046"/>
            <a:ext cx="297606" cy="211234"/>
          </a:xfrm>
          <a:custGeom>
            <a:rect b="b" l="l" r="r" t="t"/>
            <a:pathLst>
              <a:path extrusionOk="0" h="7447" w="10492">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694" name="Google Shape;694;p26"/>
          <p:cNvSpPr/>
          <p:nvPr/>
        </p:nvSpPr>
        <p:spPr>
          <a:xfrm>
            <a:off x="1403775" y="11500"/>
            <a:ext cx="288245" cy="184202"/>
          </a:xfrm>
          <a:custGeom>
            <a:rect b="b" l="l" r="r" t="t"/>
            <a:pathLst>
              <a:path extrusionOk="0" h="6494" w="10162">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695" name="Google Shape;695;p26"/>
          <p:cNvSpPr/>
          <p:nvPr/>
        </p:nvSpPr>
        <p:spPr>
          <a:xfrm>
            <a:off x="955990" y="-57166"/>
            <a:ext cx="323616" cy="321546"/>
          </a:xfrm>
          <a:custGeom>
            <a:rect b="b" l="l" r="r" t="t"/>
            <a:pathLst>
              <a:path extrusionOk="0" h="11336" w="11409">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696" name="Google Shape;696;p26"/>
          <p:cNvSpPr/>
          <p:nvPr/>
        </p:nvSpPr>
        <p:spPr>
          <a:xfrm>
            <a:off x="1333294" y="4678454"/>
            <a:ext cx="306966" cy="385027"/>
          </a:xfrm>
          <a:custGeom>
            <a:rect b="b" l="l" r="r" t="t"/>
            <a:pathLst>
              <a:path extrusionOk="0" h="13574" w="10822">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697" name="Google Shape;697;p26"/>
          <p:cNvSpPr/>
          <p:nvPr/>
        </p:nvSpPr>
        <p:spPr>
          <a:xfrm>
            <a:off x="91624" y="4552927"/>
            <a:ext cx="416228" cy="409988"/>
          </a:xfrm>
          <a:custGeom>
            <a:rect b="b" l="l" r="r" t="t"/>
            <a:pathLst>
              <a:path extrusionOk="0" h="14454" w="14674">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698" name="Google Shape;698;p26"/>
          <p:cNvSpPr/>
          <p:nvPr/>
        </p:nvSpPr>
        <p:spPr>
          <a:xfrm>
            <a:off x="1525678" y="4911343"/>
            <a:ext cx="391238" cy="289295"/>
          </a:xfrm>
          <a:custGeom>
            <a:rect b="b" l="l" r="r" t="t"/>
            <a:pathLst>
              <a:path extrusionOk="0" h="10199" w="13793">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699" name="Google Shape;699;p26"/>
          <p:cNvSpPr/>
          <p:nvPr/>
        </p:nvSpPr>
        <p:spPr>
          <a:xfrm>
            <a:off x="2704" y="4900231"/>
            <a:ext cx="180033" cy="373539"/>
          </a:xfrm>
          <a:custGeom>
            <a:rect b="b" l="l" r="r" t="t"/>
            <a:pathLst>
              <a:path extrusionOk="0" h="13169" w="6347">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00" name="Google Shape;700;p26"/>
          <p:cNvSpPr/>
          <p:nvPr/>
        </p:nvSpPr>
        <p:spPr>
          <a:xfrm rot="1920548">
            <a:off x="8225551" y="625274"/>
            <a:ext cx="501522" cy="425557"/>
          </a:xfrm>
          <a:custGeom>
            <a:rect b="b" l="l" r="r" t="t"/>
            <a:pathLst>
              <a:path extrusionOk="0" h="15004" w="17681">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01" name="Google Shape;701;p26"/>
          <p:cNvSpPr/>
          <p:nvPr/>
        </p:nvSpPr>
        <p:spPr>
          <a:xfrm>
            <a:off x="346867" y="4064142"/>
            <a:ext cx="479681" cy="339217"/>
          </a:xfrm>
          <a:custGeom>
            <a:rect b="b" l="l" r="r" t="t"/>
            <a:pathLst>
              <a:path extrusionOk="0" h="11959" w="16911">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02" name="Google Shape;702;p26"/>
          <p:cNvSpPr/>
          <p:nvPr/>
        </p:nvSpPr>
        <p:spPr>
          <a:xfrm rot="-5400000">
            <a:off x="7996280" y="316930"/>
            <a:ext cx="279906" cy="357966"/>
          </a:xfrm>
          <a:custGeom>
            <a:rect b="b" l="l" r="r" t="t"/>
            <a:pathLst>
              <a:path extrusionOk="0" h="12620" w="9868">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03" name="Google Shape;703;p26"/>
          <p:cNvSpPr/>
          <p:nvPr/>
        </p:nvSpPr>
        <p:spPr>
          <a:xfrm>
            <a:off x="8801760" y="790271"/>
            <a:ext cx="377708" cy="426638"/>
          </a:xfrm>
          <a:custGeom>
            <a:rect b="b" l="l" r="r" t="t"/>
            <a:pathLst>
              <a:path extrusionOk="0" h="15041" w="13316">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04" name="Google Shape;704;p26"/>
          <p:cNvSpPr/>
          <p:nvPr/>
        </p:nvSpPr>
        <p:spPr>
          <a:xfrm>
            <a:off x="258963" y="4957957"/>
            <a:ext cx="386048" cy="258065"/>
          </a:xfrm>
          <a:custGeom>
            <a:rect b="b" l="l" r="r" t="t"/>
            <a:pathLst>
              <a:path extrusionOk="0" h="9098" w="1361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05" name="Google Shape;705;p26"/>
          <p:cNvSpPr/>
          <p:nvPr/>
        </p:nvSpPr>
        <p:spPr>
          <a:xfrm>
            <a:off x="8699345" y="1151407"/>
            <a:ext cx="174842" cy="187322"/>
          </a:xfrm>
          <a:custGeom>
            <a:rect b="b" l="l" r="r" t="t"/>
            <a:pathLst>
              <a:path extrusionOk="0" h="6604" w="6164">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06" name="Google Shape;706;p26"/>
          <p:cNvSpPr txBox="1"/>
          <p:nvPr>
            <p:ph idx="12" type="sldNum"/>
          </p:nvPr>
        </p:nvSpPr>
        <p:spPr>
          <a:xfrm>
            <a:off x="4297650" y="4853299"/>
            <a:ext cx="548700" cy="290100"/>
          </a:xfrm>
          <a:prstGeom prst="rect">
            <a:avLst/>
          </a:prstGeom>
        </p:spPr>
        <p:txBody>
          <a:bodyPr anchorCtr="0" anchor="ctr" bIns="91425" lIns="91425" spcFirstLastPara="1" rIns="91425" wrap="square" tIns="91425">
            <a:noAutofit/>
          </a:bodyPr>
          <a:lstStyle>
            <a:lvl1pPr lvl="0" rtl="0" algn="ctr">
              <a:buNone/>
              <a:defRPr/>
            </a:lvl1pPr>
            <a:lvl2pPr lvl="1" rtl="0" algn="ctr">
              <a:buNone/>
              <a:defRPr/>
            </a:lvl2pPr>
            <a:lvl3pPr lvl="2" rtl="0" algn="ctr">
              <a:buNone/>
              <a:defRPr/>
            </a:lvl3pPr>
            <a:lvl4pPr lvl="3" rtl="0" algn="ctr">
              <a:buNone/>
              <a:defRPr/>
            </a:lvl4pPr>
            <a:lvl5pPr lvl="4" rtl="0" algn="ctr">
              <a:buNone/>
              <a:defRPr/>
            </a:lvl5pPr>
            <a:lvl6pPr lvl="5" rtl="0" algn="ctr">
              <a:buNone/>
              <a:defRPr/>
            </a:lvl6pPr>
            <a:lvl7pPr lvl="6" rtl="0" algn="ctr">
              <a:buNone/>
              <a:defRPr/>
            </a:lvl7pPr>
            <a:lvl8pPr lvl="7" rtl="0" algn="ctr">
              <a:buNone/>
              <a:defRPr/>
            </a:lvl8pPr>
            <a:lvl9pPr lvl="8" rtl="0" algn="ctr">
              <a:buNone/>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07" name="Shape 707"/>
        <p:cNvGrpSpPr/>
        <p:nvPr/>
      </p:nvGrpSpPr>
      <p:grpSpPr>
        <a:xfrm>
          <a:off x="0" y="0"/>
          <a:ext cx="0" cy="0"/>
          <a:chOff x="0" y="0"/>
          <a:chExt cx="0" cy="0"/>
        </a:xfrm>
      </p:grpSpPr>
      <p:sp>
        <p:nvSpPr>
          <p:cNvPr id="708" name="Google Shape;708;p27"/>
          <p:cNvSpPr/>
          <p:nvPr/>
        </p:nvSpPr>
        <p:spPr>
          <a:xfrm>
            <a:off x="7302880" y="-294362"/>
            <a:ext cx="450550" cy="558734"/>
          </a:xfrm>
          <a:custGeom>
            <a:rect b="b" l="l" r="r" t="t"/>
            <a:pathLst>
              <a:path extrusionOk="0" h="19698" w="15884">
                <a:moveTo>
                  <a:pt x="9355" y="4108"/>
                </a:moveTo>
                <a:lnTo>
                  <a:pt x="9465" y="4145"/>
                </a:lnTo>
                <a:lnTo>
                  <a:pt x="9538" y="4182"/>
                </a:lnTo>
                <a:lnTo>
                  <a:pt x="9648" y="4328"/>
                </a:lnTo>
                <a:lnTo>
                  <a:pt x="9721" y="4549"/>
                </a:lnTo>
                <a:lnTo>
                  <a:pt x="9721" y="4769"/>
                </a:lnTo>
                <a:lnTo>
                  <a:pt x="9721" y="4842"/>
                </a:lnTo>
                <a:lnTo>
                  <a:pt x="9685" y="4879"/>
                </a:lnTo>
                <a:lnTo>
                  <a:pt x="9575" y="4952"/>
                </a:lnTo>
                <a:lnTo>
                  <a:pt x="9391" y="4952"/>
                </a:lnTo>
                <a:lnTo>
                  <a:pt x="9355" y="4915"/>
                </a:lnTo>
                <a:lnTo>
                  <a:pt x="9281" y="4842"/>
                </a:lnTo>
                <a:lnTo>
                  <a:pt x="9208" y="4695"/>
                </a:lnTo>
                <a:lnTo>
                  <a:pt x="9171" y="4549"/>
                </a:lnTo>
                <a:lnTo>
                  <a:pt x="9171" y="4438"/>
                </a:lnTo>
                <a:lnTo>
                  <a:pt x="9171" y="4328"/>
                </a:lnTo>
                <a:lnTo>
                  <a:pt x="9245" y="4108"/>
                </a:lnTo>
                <a:close/>
                <a:moveTo>
                  <a:pt x="9355" y="3705"/>
                </a:moveTo>
                <a:lnTo>
                  <a:pt x="9245" y="3742"/>
                </a:lnTo>
                <a:lnTo>
                  <a:pt x="9135" y="3778"/>
                </a:lnTo>
                <a:lnTo>
                  <a:pt x="9025" y="3852"/>
                </a:lnTo>
                <a:lnTo>
                  <a:pt x="8988" y="3925"/>
                </a:lnTo>
                <a:lnTo>
                  <a:pt x="8914" y="3998"/>
                </a:lnTo>
                <a:lnTo>
                  <a:pt x="8841" y="4218"/>
                </a:lnTo>
                <a:lnTo>
                  <a:pt x="8804" y="4475"/>
                </a:lnTo>
                <a:lnTo>
                  <a:pt x="8804" y="4659"/>
                </a:lnTo>
                <a:lnTo>
                  <a:pt x="8841" y="4805"/>
                </a:lnTo>
                <a:lnTo>
                  <a:pt x="8878" y="4952"/>
                </a:lnTo>
                <a:lnTo>
                  <a:pt x="8988" y="5099"/>
                </a:lnTo>
                <a:lnTo>
                  <a:pt x="9098" y="5209"/>
                </a:lnTo>
                <a:lnTo>
                  <a:pt x="9245" y="5282"/>
                </a:lnTo>
                <a:lnTo>
                  <a:pt x="9391" y="5355"/>
                </a:lnTo>
                <a:lnTo>
                  <a:pt x="9538" y="5355"/>
                </a:lnTo>
                <a:lnTo>
                  <a:pt x="9721" y="5319"/>
                </a:lnTo>
                <a:lnTo>
                  <a:pt x="9868" y="5245"/>
                </a:lnTo>
                <a:lnTo>
                  <a:pt x="10015" y="5135"/>
                </a:lnTo>
                <a:lnTo>
                  <a:pt x="10088" y="4989"/>
                </a:lnTo>
                <a:lnTo>
                  <a:pt x="10125" y="4805"/>
                </a:lnTo>
                <a:lnTo>
                  <a:pt x="10125" y="4659"/>
                </a:lnTo>
                <a:lnTo>
                  <a:pt x="10088" y="4475"/>
                </a:lnTo>
                <a:lnTo>
                  <a:pt x="10052" y="4292"/>
                </a:lnTo>
                <a:lnTo>
                  <a:pt x="9978" y="4145"/>
                </a:lnTo>
                <a:lnTo>
                  <a:pt x="9905" y="3998"/>
                </a:lnTo>
                <a:lnTo>
                  <a:pt x="9795" y="3888"/>
                </a:lnTo>
                <a:lnTo>
                  <a:pt x="9648" y="3778"/>
                </a:lnTo>
                <a:lnTo>
                  <a:pt x="9501" y="3742"/>
                </a:lnTo>
                <a:lnTo>
                  <a:pt x="9355" y="3705"/>
                </a:lnTo>
                <a:close/>
                <a:moveTo>
                  <a:pt x="11262" y="6676"/>
                </a:moveTo>
                <a:lnTo>
                  <a:pt x="11262" y="6786"/>
                </a:lnTo>
                <a:lnTo>
                  <a:pt x="11225" y="6859"/>
                </a:lnTo>
                <a:lnTo>
                  <a:pt x="11152" y="6933"/>
                </a:lnTo>
                <a:lnTo>
                  <a:pt x="11042" y="7006"/>
                </a:lnTo>
                <a:lnTo>
                  <a:pt x="10785" y="7116"/>
                </a:lnTo>
                <a:lnTo>
                  <a:pt x="10602" y="7190"/>
                </a:lnTo>
                <a:lnTo>
                  <a:pt x="9795" y="7556"/>
                </a:lnTo>
                <a:lnTo>
                  <a:pt x="9721" y="7263"/>
                </a:lnTo>
                <a:lnTo>
                  <a:pt x="10639" y="6823"/>
                </a:lnTo>
                <a:lnTo>
                  <a:pt x="11079" y="6676"/>
                </a:lnTo>
                <a:close/>
                <a:moveTo>
                  <a:pt x="11115" y="6273"/>
                </a:moveTo>
                <a:lnTo>
                  <a:pt x="10859" y="6346"/>
                </a:lnTo>
                <a:lnTo>
                  <a:pt x="10052" y="6639"/>
                </a:lnTo>
                <a:lnTo>
                  <a:pt x="9648" y="6823"/>
                </a:lnTo>
                <a:lnTo>
                  <a:pt x="9281" y="7006"/>
                </a:lnTo>
                <a:lnTo>
                  <a:pt x="9208" y="7080"/>
                </a:lnTo>
                <a:lnTo>
                  <a:pt x="9208" y="7116"/>
                </a:lnTo>
                <a:lnTo>
                  <a:pt x="9208" y="7190"/>
                </a:lnTo>
                <a:lnTo>
                  <a:pt x="9208" y="7263"/>
                </a:lnTo>
                <a:lnTo>
                  <a:pt x="9318" y="7336"/>
                </a:lnTo>
                <a:lnTo>
                  <a:pt x="9465" y="7336"/>
                </a:lnTo>
                <a:lnTo>
                  <a:pt x="9465" y="7593"/>
                </a:lnTo>
                <a:lnTo>
                  <a:pt x="9538" y="7813"/>
                </a:lnTo>
                <a:lnTo>
                  <a:pt x="9575" y="7887"/>
                </a:lnTo>
                <a:lnTo>
                  <a:pt x="9648" y="7923"/>
                </a:lnTo>
                <a:lnTo>
                  <a:pt x="9758" y="7923"/>
                </a:lnTo>
                <a:lnTo>
                  <a:pt x="10492" y="7630"/>
                </a:lnTo>
                <a:lnTo>
                  <a:pt x="10859" y="7483"/>
                </a:lnTo>
                <a:lnTo>
                  <a:pt x="11225" y="7336"/>
                </a:lnTo>
                <a:lnTo>
                  <a:pt x="11409" y="7190"/>
                </a:lnTo>
                <a:lnTo>
                  <a:pt x="11556" y="7006"/>
                </a:lnTo>
                <a:lnTo>
                  <a:pt x="11629" y="6896"/>
                </a:lnTo>
                <a:lnTo>
                  <a:pt x="11629" y="6786"/>
                </a:lnTo>
                <a:lnTo>
                  <a:pt x="11629" y="6676"/>
                </a:lnTo>
                <a:lnTo>
                  <a:pt x="11592" y="6566"/>
                </a:lnTo>
                <a:lnTo>
                  <a:pt x="11556" y="6419"/>
                </a:lnTo>
                <a:lnTo>
                  <a:pt x="11482" y="6346"/>
                </a:lnTo>
                <a:lnTo>
                  <a:pt x="11372" y="6273"/>
                </a:lnTo>
                <a:close/>
                <a:moveTo>
                  <a:pt x="10198" y="2861"/>
                </a:moveTo>
                <a:lnTo>
                  <a:pt x="10235" y="3228"/>
                </a:lnTo>
                <a:lnTo>
                  <a:pt x="10345" y="3595"/>
                </a:lnTo>
                <a:lnTo>
                  <a:pt x="10565" y="4292"/>
                </a:lnTo>
                <a:lnTo>
                  <a:pt x="10822" y="5062"/>
                </a:lnTo>
                <a:lnTo>
                  <a:pt x="10895" y="5282"/>
                </a:lnTo>
                <a:lnTo>
                  <a:pt x="9025" y="6052"/>
                </a:lnTo>
                <a:lnTo>
                  <a:pt x="7154" y="6786"/>
                </a:lnTo>
                <a:lnTo>
                  <a:pt x="5173" y="7593"/>
                </a:lnTo>
                <a:lnTo>
                  <a:pt x="4146" y="7997"/>
                </a:lnTo>
                <a:lnTo>
                  <a:pt x="3816" y="8143"/>
                </a:lnTo>
                <a:lnTo>
                  <a:pt x="3486" y="8290"/>
                </a:lnTo>
                <a:lnTo>
                  <a:pt x="3266" y="7887"/>
                </a:lnTo>
                <a:lnTo>
                  <a:pt x="3045" y="7446"/>
                </a:lnTo>
                <a:lnTo>
                  <a:pt x="2679" y="6566"/>
                </a:lnTo>
                <a:lnTo>
                  <a:pt x="2532" y="6162"/>
                </a:lnTo>
                <a:lnTo>
                  <a:pt x="2385" y="5869"/>
                </a:lnTo>
                <a:lnTo>
                  <a:pt x="2238" y="5612"/>
                </a:lnTo>
                <a:lnTo>
                  <a:pt x="2715" y="5539"/>
                </a:lnTo>
                <a:lnTo>
                  <a:pt x="3192" y="5429"/>
                </a:lnTo>
                <a:lnTo>
                  <a:pt x="3669" y="5282"/>
                </a:lnTo>
                <a:lnTo>
                  <a:pt x="4146" y="5099"/>
                </a:lnTo>
                <a:lnTo>
                  <a:pt x="5210" y="4659"/>
                </a:lnTo>
                <a:lnTo>
                  <a:pt x="6273" y="4218"/>
                </a:lnTo>
                <a:lnTo>
                  <a:pt x="6824" y="4035"/>
                </a:lnTo>
                <a:lnTo>
                  <a:pt x="7374" y="3852"/>
                </a:lnTo>
                <a:lnTo>
                  <a:pt x="8474" y="3558"/>
                </a:lnTo>
                <a:lnTo>
                  <a:pt x="9025" y="3411"/>
                </a:lnTo>
                <a:lnTo>
                  <a:pt x="9538" y="3191"/>
                </a:lnTo>
                <a:lnTo>
                  <a:pt x="9868" y="3081"/>
                </a:lnTo>
                <a:lnTo>
                  <a:pt x="10015" y="2971"/>
                </a:lnTo>
                <a:lnTo>
                  <a:pt x="10198" y="2861"/>
                </a:lnTo>
                <a:close/>
                <a:moveTo>
                  <a:pt x="8658" y="7740"/>
                </a:moveTo>
                <a:lnTo>
                  <a:pt x="8694" y="7923"/>
                </a:lnTo>
                <a:lnTo>
                  <a:pt x="8071" y="8253"/>
                </a:lnTo>
                <a:lnTo>
                  <a:pt x="7704" y="8437"/>
                </a:lnTo>
                <a:lnTo>
                  <a:pt x="7594" y="8437"/>
                </a:lnTo>
                <a:lnTo>
                  <a:pt x="7557" y="8363"/>
                </a:lnTo>
                <a:lnTo>
                  <a:pt x="7557" y="8180"/>
                </a:lnTo>
                <a:lnTo>
                  <a:pt x="8658" y="7740"/>
                </a:lnTo>
                <a:close/>
                <a:moveTo>
                  <a:pt x="10198" y="2384"/>
                </a:moveTo>
                <a:lnTo>
                  <a:pt x="9978" y="2458"/>
                </a:lnTo>
                <a:lnTo>
                  <a:pt x="9795" y="2568"/>
                </a:lnTo>
                <a:lnTo>
                  <a:pt x="9391" y="2788"/>
                </a:lnTo>
                <a:lnTo>
                  <a:pt x="8841" y="2971"/>
                </a:lnTo>
                <a:lnTo>
                  <a:pt x="8328" y="3155"/>
                </a:lnTo>
                <a:lnTo>
                  <a:pt x="7264" y="3411"/>
                </a:lnTo>
                <a:lnTo>
                  <a:pt x="6750" y="3558"/>
                </a:lnTo>
                <a:lnTo>
                  <a:pt x="6237" y="3742"/>
                </a:lnTo>
                <a:lnTo>
                  <a:pt x="5210" y="4145"/>
                </a:lnTo>
                <a:lnTo>
                  <a:pt x="4219" y="4585"/>
                </a:lnTo>
                <a:lnTo>
                  <a:pt x="3669" y="4805"/>
                </a:lnTo>
                <a:lnTo>
                  <a:pt x="3119" y="4989"/>
                </a:lnTo>
                <a:lnTo>
                  <a:pt x="2018" y="5319"/>
                </a:lnTo>
                <a:lnTo>
                  <a:pt x="1945" y="5355"/>
                </a:lnTo>
                <a:lnTo>
                  <a:pt x="1908" y="5392"/>
                </a:lnTo>
                <a:lnTo>
                  <a:pt x="1908" y="5466"/>
                </a:lnTo>
                <a:lnTo>
                  <a:pt x="1945" y="5539"/>
                </a:lnTo>
                <a:lnTo>
                  <a:pt x="1982" y="5576"/>
                </a:lnTo>
                <a:lnTo>
                  <a:pt x="1945" y="5686"/>
                </a:lnTo>
                <a:lnTo>
                  <a:pt x="1945" y="5759"/>
                </a:lnTo>
                <a:lnTo>
                  <a:pt x="2018" y="5979"/>
                </a:lnTo>
                <a:lnTo>
                  <a:pt x="2165" y="6456"/>
                </a:lnTo>
                <a:lnTo>
                  <a:pt x="2385" y="6933"/>
                </a:lnTo>
                <a:lnTo>
                  <a:pt x="2752" y="7850"/>
                </a:lnTo>
                <a:lnTo>
                  <a:pt x="2972" y="8290"/>
                </a:lnTo>
                <a:lnTo>
                  <a:pt x="3192" y="8694"/>
                </a:lnTo>
                <a:lnTo>
                  <a:pt x="3266" y="8767"/>
                </a:lnTo>
                <a:lnTo>
                  <a:pt x="3302" y="8804"/>
                </a:lnTo>
                <a:lnTo>
                  <a:pt x="3412" y="8804"/>
                </a:lnTo>
                <a:lnTo>
                  <a:pt x="3522" y="8730"/>
                </a:lnTo>
                <a:lnTo>
                  <a:pt x="3596" y="8620"/>
                </a:lnTo>
                <a:lnTo>
                  <a:pt x="3999" y="8510"/>
                </a:lnTo>
                <a:lnTo>
                  <a:pt x="4403" y="8363"/>
                </a:lnTo>
                <a:lnTo>
                  <a:pt x="5173" y="8033"/>
                </a:lnTo>
                <a:lnTo>
                  <a:pt x="7300" y="7190"/>
                </a:lnTo>
                <a:lnTo>
                  <a:pt x="9281" y="6419"/>
                </a:lnTo>
                <a:lnTo>
                  <a:pt x="10235" y="6052"/>
                </a:lnTo>
                <a:lnTo>
                  <a:pt x="10712" y="5832"/>
                </a:lnTo>
                <a:lnTo>
                  <a:pt x="11152" y="5612"/>
                </a:lnTo>
                <a:lnTo>
                  <a:pt x="11262" y="5612"/>
                </a:lnTo>
                <a:lnTo>
                  <a:pt x="11335" y="5539"/>
                </a:lnTo>
                <a:lnTo>
                  <a:pt x="11372" y="5392"/>
                </a:lnTo>
                <a:lnTo>
                  <a:pt x="11372" y="5282"/>
                </a:lnTo>
                <a:lnTo>
                  <a:pt x="11299" y="5025"/>
                </a:lnTo>
                <a:lnTo>
                  <a:pt x="11042" y="4255"/>
                </a:lnTo>
                <a:lnTo>
                  <a:pt x="10785" y="3485"/>
                </a:lnTo>
                <a:lnTo>
                  <a:pt x="10639" y="3118"/>
                </a:lnTo>
                <a:lnTo>
                  <a:pt x="10455" y="2751"/>
                </a:lnTo>
                <a:lnTo>
                  <a:pt x="10418" y="2714"/>
                </a:lnTo>
                <a:lnTo>
                  <a:pt x="10345" y="2678"/>
                </a:lnTo>
                <a:lnTo>
                  <a:pt x="10382" y="2568"/>
                </a:lnTo>
                <a:lnTo>
                  <a:pt x="10382" y="2494"/>
                </a:lnTo>
                <a:lnTo>
                  <a:pt x="10308" y="2421"/>
                </a:lnTo>
                <a:lnTo>
                  <a:pt x="10198" y="2384"/>
                </a:lnTo>
                <a:close/>
                <a:moveTo>
                  <a:pt x="8694" y="7263"/>
                </a:moveTo>
                <a:lnTo>
                  <a:pt x="7337" y="7813"/>
                </a:lnTo>
                <a:lnTo>
                  <a:pt x="7264" y="7850"/>
                </a:lnTo>
                <a:lnTo>
                  <a:pt x="7227" y="7923"/>
                </a:lnTo>
                <a:lnTo>
                  <a:pt x="7190" y="7997"/>
                </a:lnTo>
                <a:lnTo>
                  <a:pt x="7227" y="8070"/>
                </a:lnTo>
                <a:lnTo>
                  <a:pt x="7190" y="8143"/>
                </a:lnTo>
                <a:lnTo>
                  <a:pt x="7154" y="8363"/>
                </a:lnTo>
                <a:lnTo>
                  <a:pt x="7190" y="8620"/>
                </a:lnTo>
                <a:lnTo>
                  <a:pt x="7227" y="8730"/>
                </a:lnTo>
                <a:lnTo>
                  <a:pt x="7300" y="8840"/>
                </a:lnTo>
                <a:lnTo>
                  <a:pt x="7411" y="8877"/>
                </a:lnTo>
                <a:lnTo>
                  <a:pt x="7557" y="8877"/>
                </a:lnTo>
                <a:lnTo>
                  <a:pt x="7704" y="8840"/>
                </a:lnTo>
                <a:lnTo>
                  <a:pt x="7887" y="8804"/>
                </a:lnTo>
                <a:lnTo>
                  <a:pt x="8218" y="8620"/>
                </a:lnTo>
                <a:lnTo>
                  <a:pt x="9061" y="8217"/>
                </a:lnTo>
                <a:lnTo>
                  <a:pt x="9098" y="8180"/>
                </a:lnTo>
                <a:lnTo>
                  <a:pt x="9171" y="8107"/>
                </a:lnTo>
                <a:lnTo>
                  <a:pt x="9171" y="8033"/>
                </a:lnTo>
                <a:lnTo>
                  <a:pt x="9171" y="7960"/>
                </a:lnTo>
                <a:lnTo>
                  <a:pt x="8951" y="7410"/>
                </a:lnTo>
                <a:lnTo>
                  <a:pt x="8914" y="7336"/>
                </a:lnTo>
                <a:lnTo>
                  <a:pt x="8841" y="7300"/>
                </a:lnTo>
                <a:lnTo>
                  <a:pt x="8768" y="7263"/>
                </a:lnTo>
                <a:close/>
                <a:moveTo>
                  <a:pt x="11702" y="8327"/>
                </a:moveTo>
                <a:lnTo>
                  <a:pt x="11886" y="8694"/>
                </a:lnTo>
                <a:lnTo>
                  <a:pt x="12106" y="9060"/>
                </a:lnTo>
                <a:lnTo>
                  <a:pt x="11702" y="9244"/>
                </a:lnTo>
                <a:lnTo>
                  <a:pt x="11335" y="9390"/>
                </a:lnTo>
                <a:lnTo>
                  <a:pt x="10932" y="9500"/>
                </a:lnTo>
                <a:lnTo>
                  <a:pt x="10528" y="9611"/>
                </a:lnTo>
                <a:lnTo>
                  <a:pt x="10382" y="9244"/>
                </a:lnTo>
                <a:lnTo>
                  <a:pt x="10198" y="8877"/>
                </a:lnTo>
                <a:lnTo>
                  <a:pt x="10162" y="8840"/>
                </a:lnTo>
                <a:lnTo>
                  <a:pt x="10565" y="8730"/>
                </a:lnTo>
                <a:lnTo>
                  <a:pt x="10932" y="8620"/>
                </a:lnTo>
                <a:lnTo>
                  <a:pt x="11702" y="8327"/>
                </a:lnTo>
                <a:close/>
                <a:moveTo>
                  <a:pt x="11776" y="7887"/>
                </a:moveTo>
                <a:lnTo>
                  <a:pt x="11299" y="8070"/>
                </a:lnTo>
                <a:lnTo>
                  <a:pt x="10822" y="8217"/>
                </a:lnTo>
                <a:lnTo>
                  <a:pt x="9868" y="8510"/>
                </a:lnTo>
                <a:lnTo>
                  <a:pt x="9832" y="8510"/>
                </a:lnTo>
                <a:lnTo>
                  <a:pt x="9795" y="8583"/>
                </a:lnTo>
                <a:lnTo>
                  <a:pt x="9758" y="8694"/>
                </a:lnTo>
                <a:lnTo>
                  <a:pt x="9832" y="8804"/>
                </a:lnTo>
                <a:lnTo>
                  <a:pt x="9868" y="8840"/>
                </a:lnTo>
                <a:lnTo>
                  <a:pt x="9942" y="8877"/>
                </a:lnTo>
                <a:lnTo>
                  <a:pt x="9905" y="8950"/>
                </a:lnTo>
                <a:lnTo>
                  <a:pt x="9905" y="9024"/>
                </a:lnTo>
                <a:lnTo>
                  <a:pt x="10088" y="9427"/>
                </a:lnTo>
                <a:lnTo>
                  <a:pt x="10198" y="9867"/>
                </a:lnTo>
                <a:lnTo>
                  <a:pt x="10235" y="9941"/>
                </a:lnTo>
                <a:lnTo>
                  <a:pt x="10272" y="9977"/>
                </a:lnTo>
                <a:lnTo>
                  <a:pt x="10308" y="10014"/>
                </a:lnTo>
                <a:lnTo>
                  <a:pt x="10382" y="10051"/>
                </a:lnTo>
                <a:lnTo>
                  <a:pt x="10932" y="9904"/>
                </a:lnTo>
                <a:lnTo>
                  <a:pt x="11446" y="9757"/>
                </a:lnTo>
                <a:lnTo>
                  <a:pt x="11959" y="9574"/>
                </a:lnTo>
                <a:lnTo>
                  <a:pt x="12436" y="9317"/>
                </a:lnTo>
                <a:lnTo>
                  <a:pt x="12509" y="9280"/>
                </a:lnTo>
                <a:lnTo>
                  <a:pt x="12583" y="9207"/>
                </a:lnTo>
                <a:lnTo>
                  <a:pt x="12583" y="9097"/>
                </a:lnTo>
                <a:lnTo>
                  <a:pt x="12546" y="9024"/>
                </a:lnTo>
                <a:lnTo>
                  <a:pt x="12253" y="8547"/>
                </a:lnTo>
                <a:lnTo>
                  <a:pt x="11996" y="7997"/>
                </a:lnTo>
                <a:lnTo>
                  <a:pt x="11959" y="7923"/>
                </a:lnTo>
                <a:lnTo>
                  <a:pt x="11922" y="7887"/>
                </a:lnTo>
                <a:close/>
                <a:moveTo>
                  <a:pt x="8914" y="9354"/>
                </a:moveTo>
                <a:lnTo>
                  <a:pt x="9061" y="9757"/>
                </a:lnTo>
                <a:lnTo>
                  <a:pt x="9281" y="10161"/>
                </a:lnTo>
                <a:lnTo>
                  <a:pt x="8658" y="10491"/>
                </a:lnTo>
                <a:lnTo>
                  <a:pt x="7961" y="10784"/>
                </a:lnTo>
                <a:lnTo>
                  <a:pt x="7814" y="10858"/>
                </a:lnTo>
                <a:lnTo>
                  <a:pt x="7741" y="10858"/>
                </a:lnTo>
                <a:lnTo>
                  <a:pt x="7704" y="10821"/>
                </a:lnTo>
                <a:lnTo>
                  <a:pt x="7631" y="10674"/>
                </a:lnTo>
                <a:lnTo>
                  <a:pt x="7594" y="10491"/>
                </a:lnTo>
                <a:lnTo>
                  <a:pt x="7521" y="10161"/>
                </a:lnTo>
                <a:lnTo>
                  <a:pt x="7374" y="9867"/>
                </a:lnTo>
                <a:lnTo>
                  <a:pt x="8914" y="9354"/>
                </a:lnTo>
                <a:close/>
                <a:moveTo>
                  <a:pt x="8951" y="8950"/>
                </a:moveTo>
                <a:lnTo>
                  <a:pt x="7154" y="9537"/>
                </a:lnTo>
                <a:lnTo>
                  <a:pt x="7117" y="9574"/>
                </a:lnTo>
                <a:lnTo>
                  <a:pt x="7080" y="9611"/>
                </a:lnTo>
                <a:lnTo>
                  <a:pt x="7044" y="9721"/>
                </a:lnTo>
                <a:lnTo>
                  <a:pt x="7080" y="9831"/>
                </a:lnTo>
                <a:lnTo>
                  <a:pt x="7190" y="9904"/>
                </a:lnTo>
                <a:lnTo>
                  <a:pt x="7190" y="10124"/>
                </a:lnTo>
                <a:lnTo>
                  <a:pt x="7227" y="10381"/>
                </a:lnTo>
                <a:lnTo>
                  <a:pt x="7374" y="10858"/>
                </a:lnTo>
                <a:lnTo>
                  <a:pt x="7411" y="11004"/>
                </a:lnTo>
                <a:lnTo>
                  <a:pt x="7521" y="11114"/>
                </a:lnTo>
                <a:lnTo>
                  <a:pt x="7631" y="11188"/>
                </a:lnTo>
                <a:lnTo>
                  <a:pt x="7777" y="11225"/>
                </a:lnTo>
                <a:lnTo>
                  <a:pt x="8034" y="11151"/>
                </a:lnTo>
                <a:lnTo>
                  <a:pt x="8291" y="11078"/>
                </a:lnTo>
                <a:lnTo>
                  <a:pt x="8768" y="10858"/>
                </a:lnTo>
                <a:lnTo>
                  <a:pt x="9245" y="10601"/>
                </a:lnTo>
                <a:lnTo>
                  <a:pt x="9685" y="10344"/>
                </a:lnTo>
                <a:lnTo>
                  <a:pt x="9721" y="10271"/>
                </a:lnTo>
                <a:lnTo>
                  <a:pt x="9758" y="10197"/>
                </a:lnTo>
                <a:lnTo>
                  <a:pt x="9758" y="10161"/>
                </a:lnTo>
                <a:lnTo>
                  <a:pt x="9721" y="10087"/>
                </a:lnTo>
                <a:lnTo>
                  <a:pt x="9538" y="9867"/>
                </a:lnTo>
                <a:lnTo>
                  <a:pt x="9391" y="9611"/>
                </a:lnTo>
                <a:lnTo>
                  <a:pt x="9281" y="9354"/>
                </a:lnTo>
                <a:lnTo>
                  <a:pt x="9208" y="9060"/>
                </a:lnTo>
                <a:lnTo>
                  <a:pt x="9171" y="8987"/>
                </a:lnTo>
                <a:lnTo>
                  <a:pt x="9098" y="8950"/>
                </a:lnTo>
                <a:close/>
                <a:moveTo>
                  <a:pt x="12473" y="10344"/>
                </a:moveTo>
                <a:lnTo>
                  <a:pt x="12619" y="10711"/>
                </a:lnTo>
                <a:lnTo>
                  <a:pt x="11959" y="11078"/>
                </a:lnTo>
                <a:lnTo>
                  <a:pt x="11299" y="11445"/>
                </a:lnTo>
                <a:lnTo>
                  <a:pt x="11152" y="10894"/>
                </a:lnTo>
                <a:lnTo>
                  <a:pt x="11189" y="10858"/>
                </a:lnTo>
                <a:lnTo>
                  <a:pt x="11189" y="10784"/>
                </a:lnTo>
                <a:lnTo>
                  <a:pt x="11482" y="10674"/>
                </a:lnTo>
                <a:lnTo>
                  <a:pt x="11776" y="10601"/>
                </a:lnTo>
                <a:lnTo>
                  <a:pt x="12473" y="10344"/>
                </a:lnTo>
                <a:close/>
                <a:moveTo>
                  <a:pt x="6273" y="10418"/>
                </a:moveTo>
                <a:lnTo>
                  <a:pt x="6347" y="10454"/>
                </a:lnTo>
                <a:lnTo>
                  <a:pt x="6420" y="10564"/>
                </a:lnTo>
                <a:lnTo>
                  <a:pt x="6567" y="10894"/>
                </a:lnTo>
                <a:lnTo>
                  <a:pt x="5797" y="11261"/>
                </a:lnTo>
                <a:lnTo>
                  <a:pt x="5100" y="11738"/>
                </a:lnTo>
                <a:lnTo>
                  <a:pt x="4953" y="11298"/>
                </a:lnTo>
                <a:lnTo>
                  <a:pt x="4843" y="11078"/>
                </a:lnTo>
                <a:lnTo>
                  <a:pt x="4733" y="10894"/>
                </a:lnTo>
                <a:lnTo>
                  <a:pt x="5613" y="10601"/>
                </a:lnTo>
                <a:lnTo>
                  <a:pt x="5943" y="10491"/>
                </a:lnTo>
                <a:lnTo>
                  <a:pt x="6237" y="10418"/>
                </a:lnTo>
                <a:close/>
                <a:moveTo>
                  <a:pt x="12583" y="9867"/>
                </a:moveTo>
                <a:lnTo>
                  <a:pt x="12509" y="9904"/>
                </a:lnTo>
                <a:lnTo>
                  <a:pt x="11519" y="10271"/>
                </a:lnTo>
                <a:lnTo>
                  <a:pt x="11115" y="10381"/>
                </a:lnTo>
                <a:lnTo>
                  <a:pt x="10932" y="10491"/>
                </a:lnTo>
                <a:lnTo>
                  <a:pt x="10859" y="10564"/>
                </a:lnTo>
                <a:lnTo>
                  <a:pt x="10785" y="10638"/>
                </a:lnTo>
                <a:lnTo>
                  <a:pt x="10785" y="10748"/>
                </a:lnTo>
                <a:lnTo>
                  <a:pt x="10822" y="10821"/>
                </a:lnTo>
                <a:lnTo>
                  <a:pt x="10859" y="10858"/>
                </a:lnTo>
                <a:lnTo>
                  <a:pt x="10859" y="10894"/>
                </a:lnTo>
                <a:lnTo>
                  <a:pt x="10895" y="11335"/>
                </a:lnTo>
                <a:lnTo>
                  <a:pt x="11005" y="11738"/>
                </a:lnTo>
                <a:lnTo>
                  <a:pt x="11005" y="11848"/>
                </a:lnTo>
                <a:lnTo>
                  <a:pt x="11079" y="11885"/>
                </a:lnTo>
                <a:lnTo>
                  <a:pt x="11152" y="11921"/>
                </a:lnTo>
                <a:lnTo>
                  <a:pt x="11225" y="11921"/>
                </a:lnTo>
                <a:lnTo>
                  <a:pt x="12142" y="11445"/>
                </a:lnTo>
                <a:lnTo>
                  <a:pt x="12986" y="10931"/>
                </a:lnTo>
                <a:lnTo>
                  <a:pt x="13060" y="10858"/>
                </a:lnTo>
                <a:lnTo>
                  <a:pt x="13096" y="10784"/>
                </a:lnTo>
                <a:lnTo>
                  <a:pt x="13096" y="10711"/>
                </a:lnTo>
                <a:lnTo>
                  <a:pt x="13060" y="10638"/>
                </a:lnTo>
                <a:lnTo>
                  <a:pt x="12876" y="10344"/>
                </a:lnTo>
                <a:lnTo>
                  <a:pt x="12766" y="10014"/>
                </a:lnTo>
                <a:lnTo>
                  <a:pt x="12729" y="9941"/>
                </a:lnTo>
                <a:lnTo>
                  <a:pt x="12656" y="9904"/>
                </a:lnTo>
                <a:lnTo>
                  <a:pt x="12583" y="9867"/>
                </a:lnTo>
                <a:close/>
                <a:moveTo>
                  <a:pt x="6200" y="9977"/>
                </a:moveTo>
                <a:lnTo>
                  <a:pt x="5980" y="10014"/>
                </a:lnTo>
                <a:lnTo>
                  <a:pt x="5760" y="10087"/>
                </a:lnTo>
                <a:lnTo>
                  <a:pt x="5356" y="10234"/>
                </a:lnTo>
                <a:lnTo>
                  <a:pt x="4843" y="10381"/>
                </a:lnTo>
                <a:lnTo>
                  <a:pt x="4329" y="10564"/>
                </a:lnTo>
                <a:lnTo>
                  <a:pt x="4293" y="10601"/>
                </a:lnTo>
                <a:lnTo>
                  <a:pt x="4256" y="10638"/>
                </a:lnTo>
                <a:lnTo>
                  <a:pt x="4219" y="10784"/>
                </a:lnTo>
                <a:lnTo>
                  <a:pt x="4256" y="10894"/>
                </a:lnTo>
                <a:lnTo>
                  <a:pt x="4293" y="10931"/>
                </a:lnTo>
                <a:lnTo>
                  <a:pt x="4366" y="10968"/>
                </a:lnTo>
                <a:lnTo>
                  <a:pt x="4513" y="11298"/>
                </a:lnTo>
                <a:lnTo>
                  <a:pt x="4659" y="11701"/>
                </a:lnTo>
                <a:lnTo>
                  <a:pt x="4769" y="12142"/>
                </a:lnTo>
                <a:lnTo>
                  <a:pt x="4843" y="12215"/>
                </a:lnTo>
                <a:lnTo>
                  <a:pt x="4916" y="12252"/>
                </a:lnTo>
                <a:lnTo>
                  <a:pt x="4990" y="12252"/>
                </a:lnTo>
                <a:lnTo>
                  <a:pt x="5100" y="12215"/>
                </a:lnTo>
                <a:lnTo>
                  <a:pt x="5540" y="11921"/>
                </a:lnTo>
                <a:lnTo>
                  <a:pt x="5980" y="11665"/>
                </a:lnTo>
                <a:lnTo>
                  <a:pt x="6420" y="11445"/>
                </a:lnTo>
                <a:lnTo>
                  <a:pt x="6934" y="11225"/>
                </a:lnTo>
                <a:lnTo>
                  <a:pt x="6970" y="11188"/>
                </a:lnTo>
                <a:lnTo>
                  <a:pt x="7044" y="11114"/>
                </a:lnTo>
                <a:lnTo>
                  <a:pt x="7044" y="11041"/>
                </a:lnTo>
                <a:lnTo>
                  <a:pt x="7044" y="10931"/>
                </a:lnTo>
                <a:lnTo>
                  <a:pt x="6897" y="10601"/>
                </a:lnTo>
                <a:lnTo>
                  <a:pt x="6750" y="10307"/>
                </a:lnTo>
                <a:lnTo>
                  <a:pt x="6677" y="10161"/>
                </a:lnTo>
                <a:lnTo>
                  <a:pt x="6530" y="10051"/>
                </a:lnTo>
                <a:lnTo>
                  <a:pt x="6383" y="10014"/>
                </a:lnTo>
                <a:lnTo>
                  <a:pt x="6200" y="9977"/>
                </a:lnTo>
                <a:close/>
                <a:moveTo>
                  <a:pt x="9832" y="11371"/>
                </a:moveTo>
                <a:lnTo>
                  <a:pt x="10125" y="11921"/>
                </a:lnTo>
                <a:lnTo>
                  <a:pt x="9721" y="12142"/>
                </a:lnTo>
                <a:lnTo>
                  <a:pt x="9318" y="12288"/>
                </a:lnTo>
                <a:lnTo>
                  <a:pt x="8914" y="12435"/>
                </a:lnTo>
                <a:lnTo>
                  <a:pt x="8511" y="12545"/>
                </a:lnTo>
                <a:lnTo>
                  <a:pt x="8328" y="12032"/>
                </a:lnTo>
                <a:lnTo>
                  <a:pt x="8694" y="11921"/>
                </a:lnTo>
                <a:lnTo>
                  <a:pt x="9098" y="11738"/>
                </a:lnTo>
                <a:lnTo>
                  <a:pt x="9832" y="11371"/>
                </a:lnTo>
                <a:close/>
                <a:moveTo>
                  <a:pt x="9868" y="10894"/>
                </a:moveTo>
                <a:lnTo>
                  <a:pt x="8951" y="11298"/>
                </a:lnTo>
                <a:lnTo>
                  <a:pt x="8474" y="11481"/>
                </a:lnTo>
                <a:lnTo>
                  <a:pt x="8071" y="11738"/>
                </a:lnTo>
                <a:lnTo>
                  <a:pt x="7997" y="11738"/>
                </a:lnTo>
                <a:lnTo>
                  <a:pt x="7924" y="11775"/>
                </a:lnTo>
                <a:lnTo>
                  <a:pt x="7887" y="11885"/>
                </a:lnTo>
                <a:lnTo>
                  <a:pt x="7887" y="11958"/>
                </a:lnTo>
                <a:lnTo>
                  <a:pt x="8034" y="12398"/>
                </a:lnTo>
                <a:lnTo>
                  <a:pt x="8181" y="12839"/>
                </a:lnTo>
                <a:lnTo>
                  <a:pt x="8254" y="12949"/>
                </a:lnTo>
                <a:lnTo>
                  <a:pt x="8328" y="12985"/>
                </a:lnTo>
                <a:lnTo>
                  <a:pt x="8364" y="12985"/>
                </a:lnTo>
                <a:lnTo>
                  <a:pt x="8951" y="12839"/>
                </a:lnTo>
                <a:lnTo>
                  <a:pt x="9465" y="12655"/>
                </a:lnTo>
                <a:lnTo>
                  <a:pt x="10015" y="12472"/>
                </a:lnTo>
                <a:lnTo>
                  <a:pt x="10528" y="12215"/>
                </a:lnTo>
                <a:lnTo>
                  <a:pt x="10565" y="12142"/>
                </a:lnTo>
                <a:lnTo>
                  <a:pt x="10602" y="12105"/>
                </a:lnTo>
                <a:lnTo>
                  <a:pt x="10602" y="12032"/>
                </a:lnTo>
                <a:lnTo>
                  <a:pt x="10602" y="11958"/>
                </a:lnTo>
                <a:lnTo>
                  <a:pt x="10125" y="11041"/>
                </a:lnTo>
                <a:lnTo>
                  <a:pt x="10088" y="10968"/>
                </a:lnTo>
                <a:lnTo>
                  <a:pt x="10015" y="10894"/>
                </a:lnTo>
                <a:close/>
                <a:moveTo>
                  <a:pt x="13133" y="12288"/>
                </a:moveTo>
                <a:lnTo>
                  <a:pt x="13243" y="12325"/>
                </a:lnTo>
                <a:lnTo>
                  <a:pt x="13353" y="12472"/>
                </a:lnTo>
                <a:lnTo>
                  <a:pt x="13610" y="12985"/>
                </a:lnTo>
                <a:lnTo>
                  <a:pt x="12839" y="13242"/>
                </a:lnTo>
                <a:lnTo>
                  <a:pt x="12106" y="13572"/>
                </a:lnTo>
                <a:lnTo>
                  <a:pt x="11996" y="13352"/>
                </a:lnTo>
                <a:lnTo>
                  <a:pt x="11886" y="13132"/>
                </a:lnTo>
                <a:lnTo>
                  <a:pt x="11739" y="12692"/>
                </a:lnTo>
                <a:lnTo>
                  <a:pt x="12032" y="12618"/>
                </a:lnTo>
                <a:lnTo>
                  <a:pt x="12289" y="12545"/>
                </a:lnTo>
                <a:lnTo>
                  <a:pt x="12839" y="12362"/>
                </a:lnTo>
                <a:lnTo>
                  <a:pt x="13023" y="12288"/>
                </a:lnTo>
                <a:close/>
                <a:moveTo>
                  <a:pt x="7044" y="12325"/>
                </a:moveTo>
                <a:lnTo>
                  <a:pt x="7337" y="13022"/>
                </a:lnTo>
                <a:lnTo>
                  <a:pt x="5833" y="13792"/>
                </a:lnTo>
                <a:lnTo>
                  <a:pt x="5613" y="13132"/>
                </a:lnTo>
                <a:lnTo>
                  <a:pt x="5943" y="12875"/>
                </a:lnTo>
                <a:lnTo>
                  <a:pt x="6273" y="12655"/>
                </a:lnTo>
                <a:lnTo>
                  <a:pt x="6677" y="12472"/>
                </a:lnTo>
                <a:lnTo>
                  <a:pt x="7044" y="12325"/>
                </a:lnTo>
                <a:close/>
                <a:moveTo>
                  <a:pt x="13060" y="11885"/>
                </a:moveTo>
                <a:lnTo>
                  <a:pt x="12839" y="11921"/>
                </a:lnTo>
                <a:lnTo>
                  <a:pt x="12473" y="12068"/>
                </a:lnTo>
                <a:lnTo>
                  <a:pt x="11922" y="12215"/>
                </a:lnTo>
                <a:lnTo>
                  <a:pt x="11666" y="12288"/>
                </a:lnTo>
                <a:lnTo>
                  <a:pt x="11446" y="12398"/>
                </a:lnTo>
                <a:lnTo>
                  <a:pt x="11372" y="12435"/>
                </a:lnTo>
                <a:lnTo>
                  <a:pt x="11372" y="12472"/>
                </a:lnTo>
                <a:lnTo>
                  <a:pt x="11372" y="12582"/>
                </a:lnTo>
                <a:lnTo>
                  <a:pt x="11446" y="12655"/>
                </a:lnTo>
                <a:lnTo>
                  <a:pt x="11519" y="12692"/>
                </a:lnTo>
                <a:lnTo>
                  <a:pt x="11482" y="12839"/>
                </a:lnTo>
                <a:lnTo>
                  <a:pt x="11482" y="13022"/>
                </a:lnTo>
                <a:lnTo>
                  <a:pt x="11519" y="13169"/>
                </a:lnTo>
                <a:lnTo>
                  <a:pt x="11556" y="13315"/>
                </a:lnTo>
                <a:lnTo>
                  <a:pt x="11702" y="13646"/>
                </a:lnTo>
                <a:lnTo>
                  <a:pt x="11886" y="13902"/>
                </a:lnTo>
                <a:lnTo>
                  <a:pt x="11996" y="13976"/>
                </a:lnTo>
                <a:lnTo>
                  <a:pt x="12106" y="13976"/>
                </a:lnTo>
                <a:lnTo>
                  <a:pt x="13023" y="13609"/>
                </a:lnTo>
                <a:lnTo>
                  <a:pt x="13940" y="13279"/>
                </a:lnTo>
                <a:lnTo>
                  <a:pt x="14013" y="13205"/>
                </a:lnTo>
                <a:lnTo>
                  <a:pt x="14050" y="13169"/>
                </a:lnTo>
                <a:lnTo>
                  <a:pt x="14087" y="13095"/>
                </a:lnTo>
                <a:lnTo>
                  <a:pt x="14050" y="13022"/>
                </a:lnTo>
                <a:lnTo>
                  <a:pt x="13646" y="12142"/>
                </a:lnTo>
                <a:lnTo>
                  <a:pt x="13573" y="12032"/>
                </a:lnTo>
                <a:lnTo>
                  <a:pt x="13463" y="11958"/>
                </a:lnTo>
                <a:lnTo>
                  <a:pt x="13353" y="11885"/>
                </a:lnTo>
                <a:close/>
                <a:moveTo>
                  <a:pt x="7190" y="11848"/>
                </a:moveTo>
                <a:lnTo>
                  <a:pt x="7117" y="11885"/>
                </a:lnTo>
                <a:lnTo>
                  <a:pt x="6640" y="12032"/>
                </a:lnTo>
                <a:lnTo>
                  <a:pt x="6163" y="12215"/>
                </a:lnTo>
                <a:lnTo>
                  <a:pt x="5723" y="12508"/>
                </a:lnTo>
                <a:lnTo>
                  <a:pt x="5320" y="12802"/>
                </a:lnTo>
                <a:lnTo>
                  <a:pt x="5246" y="12839"/>
                </a:lnTo>
                <a:lnTo>
                  <a:pt x="5210" y="12875"/>
                </a:lnTo>
                <a:lnTo>
                  <a:pt x="5173" y="12912"/>
                </a:lnTo>
                <a:lnTo>
                  <a:pt x="5173" y="12985"/>
                </a:lnTo>
                <a:lnTo>
                  <a:pt x="5246" y="13279"/>
                </a:lnTo>
                <a:lnTo>
                  <a:pt x="5320" y="13572"/>
                </a:lnTo>
                <a:lnTo>
                  <a:pt x="5540" y="14159"/>
                </a:lnTo>
                <a:lnTo>
                  <a:pt x="5576" y="14196"/>
                </a:lnTo>
                <a:lnTo>
                  <a:pt x="5650" y="14269"/>
                </a:lnTo>
                <a:lnTo>
                  <a:pt x="5797" y="14269"/>
                </a:lnTo>
                <a:lnTo>
                  <a:pt x="7667" y="13315"/>
                </a:lnTo>
                <a:lnTo>
                  <a:pt x="7741" y="13279"/>
                </a:lnTo>
                <a:lnTo>
                  <a:pt x="7777" y="13205"/>
                </a:lnTo>
                <a:lnTo>
                  <a:pt x="7814" y="13132"/>
                </a:lnTo>
                <a:lnTo>
                  <a:pt x="7777" y="13059"/>
                </a:lnTo>
                <a:lnTo>
                  <a:pt x="7374" y="11995"/>
                </a:lnTo>
                <a:lnTo>
                  <a:pt x="7337" y="11921"/>
                </a:lnTo>
                <a:lnTo>
                  <a:pt x="7264" y="11885"/>
                </a:lnTo>
                <a:lnTo>
                  <a:pt x="7190" y="11848"/>
                </a:lnTo>
                <a:close/>
                <a:moveTo>
                  <a:pt x="10528" y="13279"/>
                </a:moveTo>
                <a:lnTo>
                  <a:pt x="10895" y="13976"/>
                </a:lnTo>
                <a:lnTo>
                  <a:pt x="9318" y="14599"/>
                </a:lnTo>
                <a:lnTo>
                  <a:pt x="9025" y="13902"/>
                </a:lnTo>
                <a:lnTo>
                  <a:pt x="9098" y="13829"/>
                </a:lnTo>
                <a:lnTo>
                  <a:pt x="9098" y="13792"/>
                </a:lnTo>
                <a:lnTo>
                  <a:pt x="9135" y="13756"/>
                </a:lnTo>
                <a:lnTo>
                  <a:pt x="9465" y="13609"/>
                </a:lnTo>
                <a:lnTo>
                  <a:pt x="9758" y="13535"/>
                </a:lnTo>
                <a:lnTo>
                  <a:pt x="10528" y="13279"/>
                </a:lnTo>
                <a:close/>
                <a:moveTo>
                  <a:pt x="10639" y="12839"/>
                </a:moveTo>
                <a:lnTo>
                  <a:pt x="10565" y="12875"/>
                </a:lnTo>
                <a:lnTo>
                  <a:pt x="9501" y="13242"/>
                </a:lnTo>
                <a:lnTo>
                  <a:pt x="9061" y="13352"/>
                </a:lnTo>
                <a:lnTo>
                  <a:pt x="8878" y="13462"/>
                </a:lnTo>
                <a:lnTo>
                  <a:pt x="8768" y="13499"/>
                </a:lnTo>
                <a:lnTo>
                  <a:pt x="8731" y="13572"/>
                </a:lnTo>
                <a:lnTo>
                  <a:pt x="8658" y="13682"/>
                </a:lnTo>
                <a:lnTo>
                  <a:pt x="8694" y="13829"/>
                </a:lnTo>
                <a:lnTo>
                  <a:pt x="8731" y="13866"/>
                </a:lnTo>
                <a:lnTo>
                  <a:pt x="8731" y="13902"/>
                </a:lnTo>
                <a:lnTo>
                  <a:pt x="8768" y="14159"/>
                </a:lnTo>
                <a:lnTo>
                  <a:pt x="8841" y="14416"/>
                </a:lnTo>
                <a:lnTo>
                  <a:pt x="9025" y="14893"/>
                </a:lnTo>
                <a:lnTo>
                  <a:pt x="9098" y="14929"/>
                </a:lnTo>
                <a:lnTo>
                  <a:pt x="9135" y="14966"/>
                </a:lnTo>
                <a:lnTo>
                  <a:pt x="9208" y="15003"/>
                </a:lnTo>
                <a:lnTo>
                  <a:pt x="9281" y="15003"/>
                </a:lnTo>
                <a:lnTo>
                  <a:pt x="11225" y="14269"/>
                </a:lnTo>
                <a:lnTo>
                  <a:pt x="11262" y="14232"/>
                </a:lnTo>
                <a:lnTo>
                  <a:pt x="11299" y="14159"/>
                </a:lnTo>
                <a:lnTo>
                  <a:pt x="11335" y="14086"/>
                </a:lnTo>
                <a:lnTo>
                  <a:pt x="11335" y="14012"/>
                </a:lnTo>
                <a:lnTo>
                  <a:pt x="10822" y="12985"/>
                </a:lnTo>
                <a:lnTo>
                  <a:pt x="10785" y="12912"/>
                </a:lnTo>
                <a:lnTo>
                  <a:pt x="10712" y="12875"/>
                </a:lnTo>
                <a:lnTo>
                  <a:pt x="10639" y="12839"/>
                </a:lnTo>
                <a:close/>
                <a:moveTo>
                  <a:pt x="7997" y="14342"/>
                </a:moveTo>
                <a:lnTo>
                  <a:pt x="8107" y="14489"/>
                </a:lnTo>
                <a:lnTo>
                  <a:pt x="8144" y="14599"/>
                </a:lnTo>
                <a:lnTo>
                  <a:pt x="8107" y="14746"/>
                </a:lnTo>
                <a:lnTo>
                  <a:pt x="8034" y="14893"/>
                </a:lnTo>
                <a:lnTo>
                  <a:pt x="7924" y="15003"/>
                </a:lnTo>
                <a:lnTo>
                  <a:pt x="7814" y="15149"/>
                </a:lnTo>
                <a:lnTo>
                  <a:pt x="7557" y="15296"/>
                </a:lnTo>
                <a:lnTo>
                  <a:pt x="7044" y="15516"/>
                </a:lnTo>
                <a:lnTo>
                  <a:pt x="6787" y="15590"/>
                </a:lnTo>
                <a:lnTo>
                  <a:pt x="6567" y="15736"/>
                </a:lnTo>
                <a:lnTo>
                  <a:pt x="6310" y="15113"/>
                </a:lnTo>
                <a:lnTo>
                  <a:pt x="6383" y="15076"/>
                </a:lnTo>
                <a:lnTo>
                  <a:pt x="6457" y="14966"/>
                </a:lnTo>
                <a:lnTo>
                  <a:pt x="6457" y="14929"/>
                </a:lnTo>
                <a:lnTo>
                  <a:pt x="6530" y="15003"/>
                </a:lnTo>
                <a:lnTo>
                  <a:pt x="6604" y="14966"/>
                </a:lnTo>
                <a:lnTo>
                  <a:pt x="6787" y="14929"/>
                </a:lnTo>
                <a:lnTo>
                  <a:pt x="7227" y="14783"/>
                </a:lnTo>
                <a:lnTo>
                  <a:pt x="7631" y="14599"/>
                </a:lnTo>
                <a:lnTo>
                  <a:pt x="7997" y="14342"/>
                </a:lnTo>
                <a:close/>
                <a:moveTo>
                  <a:pt x="15150" y="15370"/>
                </a:moveTo>
                <a:lnTo>
                  <a:pt x="15150" y="15443"/>
                </a:lnTo>
                <a:lnTo>
                  <a:pt x="15224" y="15480"/>
                </a:lnTo>
                <a:lnTo>
                  <a:pt x="15260" y="15516"/>
                </a:lnTo>
                <a:lnTo>
                  <a:pt x="15150" y="15736"/>
                </a:lnTo>
                <a:lnTo>
                  <a:pt x="15004" y="15993"/>
                </a:lnTo>
                <a:lnTo>
                  <a:pt x="14857" y="15626"/>
                </a:lnTo>
                <a:lnTo>
                  <a:pt x="15150" y="15370"/>
                </a:lnTo>
                <a:close/>
                <a:moveTo>
                  <a:pt x="7997" y="13902"/>
                </a:moveTo>
                <a:lnTo>
                  <a:pt x="7887" y="13939"/>
                </a:lnTo>
                <a:lnTo>
                  <a:pt x="7631" y="14122"/>
                </a:lnTo>
                <a:lnTo>
                  <a:pt x="7337" y="14269"/>
                </a:lnTo>
                <a:lnTo>
                  <a:pt x="7044" y="14416"/>
                </a:lnTo>
                <a:lnTo>
                  <a:pt x="6750" y="14526"/>
                </a:lnTo>
                <a:lnTo>
                  <a:pt x="6347" y="14599"/>
                </a:lnTo>
                <a:lnTo>
                  <a:pt x="6163" y="14673"/>
                </a:lnTo>
                <a:lnTo>
                  <a:pt x="6090" y="14746"/>
                </a:lnTo>
                <a:lnTo>
                  <a:pt x="6017" y="14819"/>
                </a:lnTo>
                <a:lnTo>
                  <a:pt x="6017" y="14929"/>
                </a:lnTo>
                <a:lnTo>
                  <a:pt x="5943" y="15003"/>
                </a:lnTo>
                <a:lnTo>
                  <a:pt x="5943" y="15113"/>
                </a:lnTo>
                <a:lnTo>
                  <a:pt x="6127" y="15590"/>
                </a:lnTo>
                <a:lnTo>
                  <a:pt x="6273" y="16103"/>
                </a:lnTo>
                <a:lnTo>
                  <a:pt x="6347" y="16177"/>
                </a:lnTo>
                <a:lnTo>
                  <a:pt x="6420" y="16213"/>
                </a:lnTo>
                <a:lnTo>
                  <a:pt x="6493" y="16213"/>
                </a:lnTo>
                <a:lnTo>
                  <a:pt x="6567" y="16177"/>
                </a:lnTo>
                <a:lnTo>
                  <a:pt x="6787" y="16030"/>
                </a:lnTo>
                <a:lnTo>
                  <a:pt x="7007" y="15920"/>
                </a:lnTo>
                <a:lnTo>
                  <a:pt x="7484" y="15736"/>
                </a:lnTo>
                <a:lnTo>
                  <a:pt x="7704" y="15663"/>
                </a:lnTo>
                <a:lnTo>
                  <a:pt x="7924" y="15553"/>
                </a:lnTo>
                <a:lnTo>
                  <a:pt x="8144" y="15406"/>
                </a:lnTo>
                <a:lnTo>
                  <a:pt x="8328" y="15223"/>
                </a:lnTo>
                <a:lnTo>
                  <a:pt x="8438" y="15076"/>
                </a:lnTo>
                <a:lnTo>
                  <a:pt x="8511" y="14893"/>
                </a:lnTo>
                <a:lnTo>
                  <a:pt x="8511" y="14709"/>
                </a:lnTo>
                <a:lnTo>
                  <a:pt x="8511" y="14526"/>
                </a:lnTo>
                <a:lnTo>
                  <a:pt x="8474" y="14342"/>
                </a:lnTo>
                <a:lnTo>
                  <a:pt x="8364" y="14159"/>
                </a:lnTo>
                <a:lnTo>
                  <a:pt x="8254" y="14049"/>
                </a:lnTo>
                <a:lnTo>
                  <a:pt x="8071" y="13939"/>
                </a:lnTo>
                <a:lnTo>
                  <a:pt x="7997" y="13902"/>
                </a:lnTo>
                <a:close/>
                <a:moveTo>
                  <a:pt x="14710" y="15736"/>
                </a:moveTo>
                <a:lnTo>
                  <a:pt x="14747" y="15993"/>
                </a:lnTo>
                <a:lnTo>
                  <a:pt x="14820" y="16250"/>
                </a:lnTo>
                <a:lnTo>
                  <a:pt x="14490" y="16507"/>
                </a:lnTo>
                <a:lnTo>
                  <a:pt x="14417" y="16397"/>
                </a:lnTo>
                <a:lnTo>
                  <a:pt x="14307" y="15993"/>
                </a:lnTo>
                <a:lnTo>
                  <a:pt x="14380" y="15956"/>
                </a:lnTo>
                <a:lnTo>
                  <a:pt x="14710" y="15736"/>
                </a:lnTo>
                <a:close/>
                <a:moveTo>
                  <a:pt x="14123" y="16103"/>
                </a:moveTo>
                <a:lnTo>
                  <a:pt x="14160" y="16397"/>
                </a:lnTo>
                <a:lnTo>
                  <a:pt x="14233" y="16690"/>
                </a:lnTo>
                <a:lnTo>
                  <a:pt x="13830" y="16873"/>
                </a:lnTo>
                <a:lnTo>
                  <a:pt x="13720" y="16727"/>
                </a:lnTo>
                <a:lnTo>
                  <a:pt x="13500" y="16433"/>
                </a:lnTo>
                <a:lnTo>
                  <a:pt x="14123" y="16103"/>
                </a:lnTo>
                <a:close/>
                <a:moveTo>
                  <a:pt x="13426" y="16470"/>
                </a:moveTo>
                <a:lnTo>
                  <a:pt x="13500" y="16727"/>
                </a:lnTo>
                <a:lnTo>
                  <a:pt x="13536" y="16873"/>
                </a:lnTo>
                <a:lnTo>
                  <a:pt x="13573" y="16984"/>
                </a:lnTo>
                <a:lnTo>
                  <a:pt x="13096" y="17167"/>
                </a:lnTo>
                <a:lnTo>
                  <a:pt x="12986" y="17057"/>
                </a:lnTo>
                <a:lnTo>
                  <a:pt x="12876" y="16873"/>
                </a:lnTo>
                <a:lnTo>
                  <a:pt x="12839" y="16727"/>
                </a:lnTo>
                <a:lnTo>
                  <a:pt x="13426" y="16470"/>
                </a:lnTo>
                <a:close/>
                <a:moveTo>
                  <a:pt x="12583" y="16837"/>
                </a:moveTo>
                <a:lnTo>
                  <a:pt x="12656" y="17094"/>
                </a:lnTo>
                <a:lnTo>
                  <a:pt x="12803" y="17277"/>
                </a:lnTo>
                <a:lnTo>
                  <a:pt x="12399" y="17460"/>
                </a:lnTo>
                <a:lnTo>
                  <a:pt x="12326" y="17387"/>
                </a:lnTo>
                <a:lnTo>
                  <a:pt x="12253" y="17277"/>
                </a:lnTo>
                <a:lnTo>
                  <a:pt x="12216" y="17167"/>
                </a:lnTo>
                <a:lnTo>
                  <a:pt x="12216" y="17020"/>
                </a:lnTo>
                <a:lnTo>
                  <a:pt x="12583" y="16837"/>
                </a:lnTo>
                <a:close/>
                <a:moveTo>
                  <a:pt x="12032" y="17094"/>
                </a:moveTo>
                <a:lnTo>
                  <a:pt x="11996" y="17240"/>
                </a:lnTo>
                <a:lnTo>
                  <a:pt x="12032" y="17387"/>
                </a:lnTo>
                <a:lnTo>
                  <a:pt x="12106" y="17570"/>
                </a:lnTo>
                <a:lnTo>
                  <a:pt x="11812" y="17644"/>
                </a:lnTo>
                <a:lnTo>
                  <a:pt x="11776" y="17644"/>
                </a:lnTo>
                <a:lnTo>
                  <a:pt x="11739" y="17497"/>
                </a:lnTo>
                <a:lnTo>
                  <a:pt x="11666" y="17240"/>
                </a:lnTo>
                <a:lnTo>
                  <a:pt x="12032" y="17094"/>
                </a:lnTo>
                <a:close/>
                <a:moveTo>
                  <a:pt x="11446" y="17350"/>
                </a:moveTo>
                <a:lnTo>
                  <a:pt x="11482" y="17607"/>
                </a:lnTo>
                <a:lnTo>
                  <a:pt x="11519" y="17791"/>
                </a:lnTo>
                <a:lnTo>
                  <a:pt x="11189" y="17901"/>
                </a:lnTo>
                <a:lnTo>
                  <a:pt x="11115" y="17937"/>
                </a:lnTo>
                <a:lnTo>
                  <a:pt x="11115" y="17864"/>
                </a:lnTo>
                <a:lnTo>
                  <a:pt x="11115" y="17827"/>
                </a:lnTo>
                <a:lnTo>
                  <a:pt x="11115" y="17717"/>
                </a:lnTo>
                <a:lnTo>
                  <a:pt x="11005" y="17607"/>
                </a:lnTo>
                <a:lnTo>
                  <a:pt x="10969" y="17534"/>
                </a:lnTo>
                <a:lnTo>
                  <a:pt x="11446" y="17350"/>
                </a:lnTo>
                <a:close/>
                <a:moveTo>
                  <a:pt x="10639" y="17644"/>
                </a:moveTo>
                <a:lnTo>
                  <a:pt x="10749" y="17791"/>
                </a:lnTo>
                <a:lnTo>
                  <a:pt x="10859" y="17901"/>
                </a:lnTo>
                <a:lnTo>
                  <a:pt x="10932" y="17974"/>
                </a:lnTo>
                <a:lnTo>
                  <a:pt x="10969" y="17974"/>
                </a:lnTo>
                <a:lnTo>
                  <a:pt x="10455" y="18194"/>
                </a:lnTo>
                <a:lnTo>
                  <a:pt x="10418" y="18121"/>
                </a:lnTo>
                <a:lnTo>
                  <a:pt x="10345" y="18121"/>
                </a:lnTo>
                <a:lnTo>
                  <a:pt x="10235" y="18157"/>
                </a:lnTo>
                <a:lnTo>
                  <a:pt x="10162" y="17901"/>
                </a:lnTo>
                <a:lnTo>
                  <a:pt x="10125" y="17827"/>
                </a:lnTo>
                <a:lnTo>
                  <a:pt x="10639" y="17644"/>
                </a:lnTo>
                <a:close/>
                <a:moveTo>
                  <a:pt x="10272" y="440"/>
                </a:moveTo>
                <a:lnTo>
                  <a:pt x="10455" y="477"/>
                </a:lnTo>
                <a:lnTo>
                  <a:pt x="10565" y="550"/>
                </a:lnTo>
                <a:lnTo>
                  <a:pt x="10675" y="624"/>
                </a:lnTo>
                <a:lnTo>
                  <a:pt x="10785" y="734"/>
                </a:lnTo>
                <a:lnTo>
                  <a:pt x="10969" y="990"/>
                </a:lnTo>
                <a:lnTo>
                  <a:pt x="11005" y="1210"/>
                </a:lnTo>
                <a:lnTo>
                  <a:pt x="11042" y="1431"/>
                </a:lnTo>
                <a:lnTo>
                  <a:pt x="11335" y="2348"/>
                </a:lnTo>
                <a:lnTo>
                  <a:pt x="11886" y="3998"/>
                </a:lnTo>
                <a:lnTo>
                  <a:pt x="13060" y="7300"/>
                </a:lnTo>
                <a:lnTo>
                  <a:pt x="14233" y="10564"/>
                </a:lnTo>
                <a:lnTo>
                  <a:pt x="14857" y="12215"/>
                </a:lnTo>
                <a:lnTo>
                  <a:pt x="15187" y="13095"/>
                </a:lnTo>
                <a:lnTo>
                  <a:pt x="15407" y="13646"/>
                </a:lnTo>
                <a:lnTo>
                  <a:pt x="15334" y="13682"/>
                </a:lnTo>
                <a:lnTo>
                  <a:pt x="15297" y="13829"/>
                </a:lnTo>
                <a:lnTo>
                  <a:pt x="15297" y="13939"/>
                </a:lnTo>
                <a:lnTo>
                  <a:pt x="15260" y="14196"/>
                </a:lnTo>
                <a:lnTo>
                  <a:pt x="15224" y="14379"/>
                </a:lnTo>
                <a:lnTo>
                  <a:pt x="15187" y="14526"/>
                </a:lnTo>
                <a:lnTo>
                  <a:pt x="15004" y="14856"/>
                </a:lnTo>
                <a:lnTo>
                  <a:pt x="14747" y="15149"/>
                </a:lnTo>
                <a:lnTo>
                  <a:pt x="14453" y="15370"/>
                </a:lnTo>
                <a:lnTo>
                  <a:pt x="14123" y="15590"/>
                </a:lnTo>
                <a:lnTo>
                  <a:pt x="13793" y="15773"/>
                </a:lnTo>
                <a:lnTo>
                  <a:pt x="13060" y="16140"/>
                </a:lnTo>
                <a:lnTo>
                  <a:pt x="12326" y="16470"/>
                </a:lnTo>
                <a:lnTo>
                  <a:pt x="10859" y="17094"/>
                </a:lnTo>
                <a:lnTo>
                  <a:pt x="10015" y="17424"/>
                </a:lnTo>
                <a:lnTo>
                  <a:pt x="9978" y="17387"/>
                </a:lnTo>
                <a:lnTo>
                  <a:pt x="9942" y="17387"/>
                </a:lnTo>
                <a:lnTo>
                  <a:pt x="9905" y="17424"/>
                </a:lnTo>
                <a:lnTo>
                  <a:pt x="9905" y="17460"/>
                </a:lnTo>
                <a:lnTo>
                  <a:pt x="8841" y="17791"/>
                </a:lnTo>
                <a:lnTo>
                  <a:pt x="7777" y="18121"/>
                </a:lnTo>
                <a:lnTo>
                  <a:pt x="6970" y="18304"/>
                </a:lnTo>
                <a:lnTo>
                  <a:pt x="6163" y="18487"/>
                </a:lnTo>
                <a:lnTo>
                  <a:pt x="5797" y="18524"/>
                </a:lnTo>
                <a:lnTo>
                  <a:pt x="5613" y="18524"/>
                </a:lnTo>
                <a:lnTo>
                  <a:pt x="5430" y="18451"/>
                </a:lnTo>
                <a:lnTo>
                  <a:pt x="5283" y="18377"/>
                </a:lnTo>
                <a:lnTo>
                  <a:pt x="5173" y="18231"/>
                </a:lnTo>
                <a:lnTo>
                  <a:pt x="5063" y="18121"/>
                </a:lnTo>
                <a:lnTo>
                  <a:pt x="4953" y="17974"/>
                </a:lnTo>
                <a:lnTo>
                  <a:pt x="4879" y="17680"/>
                </a:lnTo>
                <a:lnTo>
                  <a:pt x="4769" y="17387"/>
                </a:lnTo>
                <a:lnTo>
                  <a:pt x="4476" y="16507"/>
                </a:lnTo>
                <a:lnTo>
                  <a:pt x="3926" y="14819"/>
                </a:lnTo>
                <a:lnTo>
                  <a:pt x="3376" y="13169"/>
                </a:lnTo>
                <a:lnTo>
                  <a:pt x="2752" y="11518"/>
                </a:lnTo>
                <a:lnTo>
                  <a:pt x="2165" y="9867"/>
                </a:lnTo>
                <a:lnTo>
                  <a:pt x="1505" y="8253"/>
                </a:lnTo>
                <a:lnTo>
                  <a:pt x="845" y="6603"/>
                </a:lnTo>
                <a:lnTo>
                  <a:pt x="588" y="6052"/>
                </a:lnTo>
                <a:lnTo>
                  <a:pt x="478" y="5796"/>
                </a:lnTo>
                <a:lnTo>
                  <a:pt x="331" y="5539"/>
                </a:lnTo>
                <a:lnTo>
                  <a:pt x="368" y="5502"/>
                </a:lnTo>
                <a:lnTo>
                  <a:pt x="404" y="5429"/>
                </a:lnTo>
                <a:lnTo>
                  <a:pt x="368" y="5209"/>
                </a:lnTo>
                <a:lnTo>
                  <a:pt x="404" y="5025"/>
                </a:lnTo>
                <a:lnTo>
                  <a:pt x="404" y="4879"/>
                </a:lnTo>
                <a:lnTo>
                  <a:pt x="478" y="4695"/>
                </a:lnTo>
                <a:lnTo>
                  <a:pt x="624" y="4402"/>
                </a:lnTo>
                <a:lnTo>
                  <a:pt x="845" y="4145"/>
                </a:lnTo>
                <a:lnTo>
                  <a:pt x="1101" y="3888"/>
                </a:lnTo>
                <a:lnTo>
                  <a:pt x="1395" y="3668"/>
                </a:lnTo>
                <a:lnTo>
                  <a:pt x="1725" y="3485"/>
                </a:lnTo>
                <a:lnTo>
                  <a:pt x="2018" y="3301"/>
                </a:lnTo>
                <a:lnTo>
                  <a:pt x="2789" y="2935"/>
                </a:lnTo>
                <a:lnTo>
                  <a:pt x="3596" y="2641"/>
                </a:lnTo>
                <a:lnTo>
                  <a:pt x="5210" y="2017"/>
                </a:lnTo>
                <a:lnTo>
                  <a:pt x="6787" y="1394"/>
                </a:lnTo>
                <a:lnTo>
                  <a:pt x="7557" y="1100"/>
                </a:lnTo>
                <a:lnTo>
                  <a:pt x="8364" y="807"/>
                </a:lnTo>
                <a:lnTo>
                  <a:pt x="9135" y="587"/>
                </a:lnTo>
                <a:lnTo>
                  <a:pt x="9538" y="514"/>
                </a:lnTo>
                <a:lnTo>
                  <a:pt x="9942" y="440"/>
                </a:lnTo>
                <a:close/>
                <a:moveTo>
                  <a:pt x="9868" y="17937"/>
                </a:moveTo>
                <a:lnTo>
                  <a:pt x="9868" y="17974"/>
                </a:lnTo>
                <a:lnTo>
                  <a:pt x="9905" y="18157"/>
                </a:lnTo>
                <a:lnTo>
                  <a:pt x="10015" y="18341"/>
                </a:lnTo>
                <a:lnTo>
                  <a:pt x="9575" y="18524"/>
                </a:lnTo>
                <a:lnTo>
                  <a:pt x="9575" y="18487"/>
                </a:lnTo>
                <a:lnTo>
                  <a:pt x="9538" y="18341"/>
                </a:lnTo>
                <a:lnTo>
                  <a:pt x="9465" y="18231"/>
                </a:lnTo>
                <a:lnTo>
                  <a:pt x="9391" y="18084"/>
                </a:lnTo>
                <a:lnTo>
                  <a:pt x="9868" y="17937"/>
                </a:lnTo>
                <a:close/>
                <a:moveTo>
                  <a:pt x="9098" y="18194"/>
                </a:moveTo>
                <a:lnTo>
                  <a:pt x="9171" y="18414"/>
                </a:lnTo>
                <a:lnTo>
                  <a:pt x="9245" y="18524"/>
                </a:lnTo>
                <a:lnTo>
                  <a:pt x="9318" y="18598"/>
                </a:lnTo>
                <a:lnTo>
                  <a:pt x="8841" y="18781"/>
                </a:lnTo>
                <a:lnTo>
                  <a:pt x="8768" y="18708"/>
                </a:lnTo>
                <a:lnTo>
                  <a:pt x="8694" y="18598"/>
                </a:lnTo>
                <a:lnTo>
                  <a:pt x="8621" y="18487"/>
                </a:lnTo>
                <a:lnTo>
                  <a:pt x="8584" y="18341"/>
                </a:lnTo>
                <a:lnTo>
                  <a:pt x="9098" y="18194"/>
                </a:lnTo>
                <a:close/>
                <a:moveTo>
                  <a:pt x="8254" y="18414"/>
                </a:moveTo>
                <a:lnTo>
                  <a:pt x="8291" y="18561"/>
                </a:lnTo>
                <a:lnTo>
                  <a:pt x="8364" y="18744"/>
                </a:lnTo>
                <a:lnTo>
                  <a:pt x="8511" y="18928"/>
                </a:lnTo>
                <a:lnTo>
                  <a:pt x="8181" y="19038"/>
                </a:lnTo>
                <a:lnTo>
                  <a:pt x="8144" y="18964"/>
                </a:lnTo>
                <a:lnTo>
                  <a:pt x="8107" y="18928"/>
                </a:lnTo>
                <a:lnTo>
                  <a:pt x="7997" y="18854"/>
                </a:lnTo>
                <a:lnTo>
                  <a:pt x="7961" y="18818"/>
                </a:lnTo>
                <a:lnTo>
                  <a:pt x="7851" y="18634"/>
                </a:lnTo>
                <a:lnTo>
                  <a:pt x="7851" y="18561"/>
                </a:lnTo>
                <a:lnTo>
                  <a:pt x="8254" y="18414"/>
                </a:lnTo>
                <a:close/>
                <a:moveTo>
                  <a:pt x="5246" y="18818"/>
                </a:moveTo>
                <a:lnTo>
                  <a:pt x="5430" y="18891"/>
                </a:lnTo>
                <a:lnTo>
                  <a:pt x="5650" y="18928"/>
                </a:lnTo>
                <a:lnTo>
                  <a:pt x="5870" y="18964"/>
                </a:lnTo>
                <a:lnTo>
                  <a:pt x="5943" y="19221"/>
                </a:lnTo>
                <a:lnTo>
                  <a:pt x="5760" y="19148"/>
                </a:lnTo>
                <a:lnTo>
                  <a:pt x="5576" y="19038"/>
                </a:lnTo>
                <a:lnTo>
                  <a:pt x="5393" y="18928"/>
                </a:lnTo>
                <a:lnTo>
                  <a:pt x="5246" y="18818"/>
                </a:lnTo>
                <a:close/>
                <a:moveTo>
                  <a:pt x="7557" y="18634"/>
                </a:moveTo>
                <a:lnTo>
                  <a:pt x="7557" y="18781"/>
                </a:lnTo>
                <a:lnTo>
                  <a:pt x="7631" y="18928"/>
                </a:lnTo>
                <a:lnTo>
                  <a:pt x="7704" y="19038"/>
                </a:lnTo>
                <a:lnTo>
                  <a:pt x="7777" y="19148"/>
                </a:lnTo>
                <a:lnTo>
                  <a:pt x="7704" y="19184"/>
                </a:lnTo>
                <a:lnTo>
                  <a:pt x="7227" y="19294"/>
                </a:lnTo>
                <a:lnTo>
                  <a:pt x="7154" y="19184"/>
                </a:lnTo>
                <a:lnTo>
                  <a:pt x="7080" y="19074"/>
                </a:lnTo>
                <a:lnTo>
                  <a:pt x="6970" y="18928"/>
                </a:lnTo>
                <a:lnTo>
                  <a:pt x="6897" y="18781"/>
                </a:lnTo>
                <a:lnTo>
                  <a:pt x="7117" y="18708"/>
                </a:lnTo>
                <a:lnTo>
                  <a:pt x="7557" y="18634"/>
                </a:lnTo>
                <a:close/>
                <a:moveTo>
                  <a:pt x="6604" y="18854"/>
                </a:moveTo>
                <a:lnTo>
                  <a:pt x="6677" y="19111"/>
                </a:lnTo>
                <a:lnTo>
                  <a:pt x="6750" y="19221"/>
                </a:lnTo>
                <a:lnTo>
                  <a:pt x="6824" y="19331"/>
                </a:lnTo>
                <a:lnTo>
                  <a:pt x="6493" y="19331"/>
                </a:lnTo>
                <a:lnTo>
                  <a:pt x="6493" y="19258"/>
                </a:lnTo>
                <a:lnTo>
                  <a:pt x="6493" y="19221"/>
                </a:lnTo>
                <a:lnTo>
                  <a:pt x="6420" y="19184"/>
                </a:lnTo>
                <a:lnTo>
                  <a:pt x="6383" y="19184"/>
                </a:lnTo>
                <a:lnTo>
                  <a:pt x="6310" y="19221"/>
                </a:lnTo>
                <a:lnTo>
                  <a:pt x="6273" y="19221"/>
                </a:lnTo>
                <a:lnTo>
                  <a:pt x="6200" y="19184"/>
                </a:lnTo>
                <a:lnTo>
                  <a:pt x="6163" y="19074"/>
                </a:lnTo>
                <a:lnTo>
                  <a:pt x="6127" y="18928"/>
                </a:lnTo>
                <a:lnTo>
                  <a:pt x="6604" y="18854"/>
                </a:lnTo>
                <a:close/>
                <a:moveTo>
                  <a:pt x="10125" y="0"/>
                </a:moveTo>
                <a:lnTo>
                  <a:pt x="9721" y="37"/>
                </a:lnTo>
                <a:lnTo>
                  <a:pt x="9318" y="110"/>
                </a:lnTo>
                <a:lnTo>
                  <a:pt x="8804" y="220"/>
                </a:lnTo>
                <a:lnTo>
                  <a:pt x="8291" y="403"/>
                </a:lnTo>
                <a:lnTo>
                  <a:pt x="7300" y="734"/>
                </a:lnTo>
                <a:lnTo>
                  <a:pt x="5320" y="1504"/>
                </a:lnTo>
                <a:lnTo>
                  <a:pt x="3376" y="2274"/>
                </a:lnTo>
                <a:lnTo>
                  <a:pt x="2422" y="2678"/>
                </a:lnTo>
                <a:lnTo>
                  <a:pt x="1945" y="2898"/>
                </a:lnTo>
                <a:lnTo>
                  <a:pt x="1505" y="3118"/>
                </a:lnTo>
                <a:lnTo>
                  <a:pt x="1248" y="3301"/>
                </a:lnTo>
                <a:lnTo>
                  <a:pt x="955" y="3485"/>
                </a:lnTo>
                <a:lnTo>
                  <a:pt x="698" y="3742"/>
                </a:lnTo>
                <a:lnTo>
                  <a:pt x="441" y="3998"/>
                </a:lnTo>
                <a:lnTo>
                  <a:pt x="221" y="4292"/>
                </a:lnTo>
                <a:lnTo>
                  <a:pt x="74" y="4622"/>
                </a:lnTo>
                <a:lnTo>
                  <a:pt x="38" y="4769"/>
                </a:lnTo>
                <a:lnTo>
                  <a:pt x="38" y="4915"/>
                </a:lnTo>
                <a:lnTo>
                  <a:pt x="38" y="5099"/>
                </a:lnTo>
                <a:lnTo>
                  <a:pt x="74" y="5245"/>
                </a:lnTo>
                <a:lnTo>
                  <a:pt x="1" y="5282"/>
                </a:lnTo>
                <a:lnTo>
                  <a:pt x="1" y="5319"/>
                </a:lnTo>
                <a:lnTo>
                  <a:pt x="38" y="5722"/>
                </a:lnTo>
                <a:lnTo>
                  <a:pt x="148" y="6052"/>
                </a:lnTo>
                <a:lnTo>
                  <a:pt x="441" y="6786"/>
                </a:lnTo>
                <a:lnTo>
                  <a:pt x="1065" y="8400"/>
                </a:lnTo>
                <a:lnTo>
                  <a:pt x="2348" y="11665"/>
                </a:lnTo>
                <a:lnTo>
                  <a:pt x="2935" y="13315"/>
                </a:lnTo>
                <a:lnTo>
                  <a:pt x="3522" y="15003"/>
                </a:lnTo>
                <a:lnTo>
                  <a:pt x="4072" y="16653"/>
                </a:lnTo>
                <a:lnTo>
                  <a:pt x="4293" y="17424"/>
                </a:lnTo>
                <a:lnTo>
                  <a:pt x="4439" y="17827"/>
                </a:lnTo>
                <a:lnTo>
                  <a:pt x="4513" y="18047"/>
                </a:lnTo>
                <a:lnTo>
                  <a:pt x="4623" y="18231"/>
                </a:lnTo>
                <a:lnTo>
                  <a:pt x="4659" y="18451"/>
                </a:lnTo>
                <a:lnTo>
                  <a:pt x="4733" y="18634"/>
                </a:lnTo>
                <a:lnTo>
                  <a:pt x="4806" y="18781"/>
                </a:lnTo>
                <a:lnTo>
                  <a:pt x="4916" y="18928"/>
                </a:lnTo>
                <a:lnTo>
                  <a:pt x="5026" y="19074"/>
                </a:lnTo>
                <a:lnTo>
                  <a:pt x="5173" y="19221"/>
                </a:lnTo>
                <a:lnTo>
                  <a:pt x="5503" y="19404"/>
                </a:lnTo>
                <a:lnTo>
                  <a:pt x="5833" y="19551"/>
                </a:lnTo>
                <a:lnTo>
                  <a:pt x="6237" y="19661"/>
                </a:lnTo>
                <a:lnTo>
                  <a:pt x="6604" y="19698"/>
                </a:lnTo>
                <a:lnTo>
                  <a:pt x="7007" y="19698"/>
                </a:lnTo>
                <a:lnTo>
                  <a:pt x="7484" y="19625"/>
                </a:lnTo>
                <a:lnTo>
                  <a:pt x="7924" y="19515"/>
                </a:lnTo>
                <a:lnTo>
                  <a:pt x="8841" y="19184"/>
                </a:lnTo>
                <a:lnTo>
                  <a:pt x="11079" y="18341"/>
                </a:lnTo>
                <a:lnTo>
                  <a:pt x="13206" y="17570"/>
                </a:lnTo>
                <a:lnTo>
                  <a:pt x="13830" y="17314"/>
                </a:lnTo>
                <a:lnTo>
                  <a:pt x="14417" y="17020"/>
                </a:lnTo>
                <a:lnTo>
                  <a:pt x="14527" y="17020"/>
                </a:lnTo>
                <a:lnTo>
                  <a:pt x="14674" y="16947"/>
                </a:lnTo>
                <a:lnTo>
                  <a:pt x="14710" y="16873"/>
                </a:lnTo>
                <a:lnTo>
                  <a:pt x="14710" y="16837"/>
                </a:lnTo>
                <a:lnTo>
                  <a:pt x="14894" y="16690"/>
                </a:lnTo>
                <a:lnTo>
                  <a:pt x="15187" y="16433"/>
                </a:lnTo>
                <a:lnTo>
                  <a:pt x="15407" y="16103"/>
                </a:lnTo>
                <a:lnTo>
                  <a:pt x="15554" y="15773"/>
                </a:lnTo>
                <a:lnTo>
                  <a:pt x="15701" y="15406"/>
                </a:lnTo>
                <a:lnTo>
                  <a:pt x="15774" y="15039"/>
                </a:lnTo>
                <a:lnTo>
                  <a:pt x="15811" y="14636"/>
                </a:lnTo>
                <a:lnTo>
                  <a:pt x="15847" y="13866"/>
                </a:lnTo>
                <a:lnTo>
                  <a:pt x="15884" y="13829"/>
                </a:lnTo>
                <a:lnTo>
                  <a:pt x="15884" y="13756"/>
                </a:lnTo>
                <a:lnTo>
                  <a:pt x="15847" y="13572"/>
                </a:lnTo>
                <a:lnTo>
                  <a:pt x="15811" y="13389"/>
                </a:lnTo>
                <a:lnTo>
                  <a:pt x="15664" y="13059"/>
                </a:lnTo>
                <a:lnTo>
                  <a:pt x="15334" y="12178"/>
                </a:lnTo>
                <a:lnTo>
                  <a:pt x="14710" y="10564"/>
                </a:lnTo>
                <a:lnTo>
                  <a:pt x="13500" y="7263"/>
                </a:lnTo>
                <a:lnTo>
                  <a:pt x="12326" y="3962"/>
                </a:lnTo>
                <a:lnTo>
                  <a:pt x="11776" y="2311"/>
                </a:lnTo>
                <a:lnTo>
                  <a:pt x="11446" y="1431"/>
                </a:lnTo>
                <a:lnTo>
                  <a:pt x="11372" y="1174"/>
                </a:lnTo>
                <a:lnTo>
                  <a:pt x="11409" y="1027"/>
                </a:lnTo>
                <a:lnTo>
                  <a:pt x="11409" y="917"/>
                </a:lnTo>
                <a:lnTo>
                  <a:pt x="11372" y="770"/>
                </a:lnTo>
                <a:lnTo>
                  <a:pt x="11299" y="624"/>
                </a:lnTo>
                <a:lnTo>
                  <a:pt x="11152" y="403"/>
                </a:lnTo>
                <a:lnTo>
                  <a:pt x="10895" y="220"/>
                </a:lnTo>
                <a:lnTo>
                  <a:pt x="10712" y="110"/>
                </a:lnTo>
                <a:lnTo>
                  <a:pt x="10528" y="37"/>
                </a:lnTo>
                <a:lnTo>
                  <a:pt x="10345"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09" name="Google Shape;709;p27"/>
          <p:cNvSpPr/>
          <p:nvPr/>
        </p:nvSpPr>
        <p:spPr>
          <a:xfrm>
            <a:off x="-35374" y="3366963"/>
            <a:ext cx="443260" cy="504670"/>
          </a:xfrm>
          <a:custGeom>
            <a:rect b="b" l="l" r="r" t="t"/>
            <a:pathLst>
              <a:path extrusionOk="0" h="17792" w="15627">
                <a:moveTo>
                  <a:pt x="10528" y="1"/>
                </a:moveTo>
                <a:lnTo>
                  <a:pt x="10455" y="37"/>
                </a:lnTo>
                <a:lnTo>
                  <a:pt x="10308" y="221"/>
                </a:lnTo>
                <a:lnTo>
                  <a:pt x="10198" y="441"/>
                </a:lnTo>
                <a:lnTo>
                  <a:pt x="10015" y="881"/>
                </a:lnTo>
                <a:lnTo>
                  <a:pt x="9831" y="1468"/>
                </a:lnTo>
                <a:lnTo>
                  <a:pt x="9685" y="2091"/>
                </a:lnTo>
                <a:lnTo>
                  <a:pt x="9685" y="2201"/>
                </a:lnTo>
                <a:lnTo>
                  <a:pt x="9721" y="2311"/>
                </a:lnTo>
                <a:lnTo>
                  <a:pt x="9795" y="2348"/>
                </a:lnTo>
                <a:lnTo>
                  <a:pt x="9868" y="2385"/>
                </a:lnTo>
                <a:lnTo>
                  <a:pt x="9941" y="2421"/>
                </a:lnTo>
                <a:lnTo>
                  <a:pt x="10051" y="2385"/>
                </a:lnTo>
                <a:lnTo>
                  <a:pt x="10125" y="2311"/>
                </a:lnTo>
                <a:lnTo>
                  <a:pt x="10198" y="2238"/>
                </a:lnTo>
                <a:lnTo>
                  <a:pt x="10235" y="2055"/>
                </a:lnTo>
                <a:lnTo>
                  <a:pt x="10235" y="2018"/>
                </a:lnTo>
                <a:lnTo>
                  <a:pt x="10235" y="1981"/>
                </a:lnTo>
                <a:lnTo>
                  <a:pt x="10455" y="1138"/>
                </a:lnTo>
                <a:lnTo>
                  <a:pt x="10638" y="624"/>
                </a:lnTo>
                <a:lnTo>
                  <a:pt x="10675" y="367"/>
                </a:lnTo>
                <a:lnTo>
                  <a:pt x="10712" y="111"/>
                </a:lnTo>
                <a:lnTo>
                  <a:pt x="10675" y="37"/>
                </a:lnTo>
                <a:lnTo>
                  <a:pt x="10602" y="1"/>
                </a:lnTo>
                <a:close/>
                <a:moveTo>
                  <a:pt x="3559" y="1028"/>
                </a:moveTo>
                <a:lnTo>
                  <a:pt x="3522" y="1064"/>
                </a:lnTo>
                <a:lnTo>
                  <a:pt x="3485" y="1101"/>
                </a:lnTo>
                <a:lnTo>
                  <a:pt x="3485" y="1138"/>
                </a:lnTo>
                <a:lnTo>
                  <a:pt x="3559" y="1321"/>
                </a:lnTo>
                <a:lnTo>
                  <a:pt x="3669" y="1468"/>
                </a:lnTo>
                <a:lnTo>
                  <a:pt x="3889" y="1761"/>
                </a:lnTo>
                <a:lnTo>
                  <a:pt x="4109" y="2055"/>
                </a:lnTo>
                <a:lnTo>
                  <a:pt x="4366" y="2348"/>
                </a:lnTo>
                <a:lnTo>
                  <a:pt x="4476" y="2605"/>
                </a:lnTo>
                <a:lnTo>
                  <a:pt x="4586" y="2862"/>
                </a:lnTo>
                <a:lnTo>
                  <a:pt x="4696" y="2972"/>
                </a:lnTo>
                <a:lnTo>
                  <a:pt x="4769" y="3045"/>
                </a:lnTo>
                <a:lnTo>
                  <a:pt x="4916" y="3082"/>
                </a:lnTo>
                <a:lnTo>
                  <a:pt x="5063" y="3082"/>
                </a:lnTo>
                <a:lnTo>
                  <a:pt x="5136" y="3045"/>
                </a:lnTo>
                <a:lnTo>
                  <a:pt x="5209" y="3008"/>
                </a:lnTo>
                <a:lnTo>
                  <a:pt x="5246" y="2935"/>
                </a:lnTo>
                <a:lnTo>
                  <a:pt x="5246" y="2862"/>
                </a:lnTo>
                <a:lnTo>
                  <a:pt x="5209" y="2715"/>
                </a:lnTo>
                <a:lnTo>
                  <a:pt x="5173" y="2642"/>
                </a:lnTo>
                <a:lnTo>
                  <a:pt x="5099" y="2605"/>
                </a:lnTo>
                <a:lnTo>
                  <a:pt x="4989" y="2605"/>
                </a:lnTo>
                <a:lnTo>
                  <a:pt x="4989" y="2568"/>
                </a:lnTo>
                <a:lnTo>
                  <a:pt x="4989" y="2495"/>
                </a:lnTo>
                <a:lnTo>
                  <a:pt x="4953" y="2385"/>
                </a:lnTo>
                <a:lnTo>
                  <a:pt x="4806" y="2128"/>
                </a:lnTo>
                <a:lnTo>
                  <a:pt x="4623" y="1871"/>
                </a:lnTo>
                <a:lnTo>
                  <a:pt x="4402" y="1615"/>
                </a:lnTo>
                <a:lnTo>
                  <a:pt x="4146" y="1394"/>
                </a:lnTo>
                <a:lnTo>
                  <a:pt x="3889" y="1174"/>
                </a:lnTo>
                <a:lnTo>
                  <a:pt x="3595" y="1028"/>
                </a:lnTo>
                <a:close/>
                <a:moveTo>
                  <a:pt x="15334" y="3999"/>
                </a:moveTo>
                <a:lnTo>
                  <a:pt x="15260" y="4035"/>
                </a:lnTo>
                <a:lnTo>
                  <a:pt x="15187" y="4109"/>
                </a:lnTo>
                <a:lnTo>
                  <a:pt x="15077" y="4182"/>
                </a:lnTo>
                <a:lnTo>
                  <a:pt x="14967" y="4256"/>
                </a:lnTo>
                <a:lnTo>
                  <a:pt x="14820" y="4329"/>
                </a:lnTo>
                <a:lnTo>
                  <a:pt x="14673" y="4329"/>
                </a:lnTo>
                <a:lnTo>
                  <a:pt x="14527" y="4402"/>
                </a:lnTo>
                <a:lnTo>
                  <a:pt x="14490" y="4439"/>
                </a:lnTo>
                <a:lnTo>
                  <a:pt x="14453" y="4549"/>
                </a:lnTo>
                <a:lnTo>
                  <a:pt x="14417" y="4586"/>
                </a:lnTo>
                <a:lnTo>
                  <a:pt x="14380" y="4622"/>
                </a:lnTo>
                <a:lnTo>
                  <a:pt x="14233" y="4732"/>
                </a:lnTo>
                <a:lnTo>
                  <a:pt x="13940" y="4842"/>
                </a:lnTo>
                <a:lnTo>
                  <a:pt x="13720" y="4989"/>
                </a:lnTo>
                <a:lnTo>
                  <a:pt x="13536" y="5173"/>
                </a:lnTo>
                <a:lnTo>
                  <a:pt x="13499" y="5246"/>
                </a:lnTo>
                <a:lnTo>
                  <a:pt x="13499" y="5319"/>
                </a:lnTo>
                <a:lnTo>
                  <a:pt x="13573" y="5356"/>
                </a:lnTo>
                <a:lnTo>
                  <a:pt x="13830" y="5356"/>
                </a:lnTo>
                <a:lnTo>
                  <a:pt x="14013" y="5319"/>
                </a:lnTo>
                <a:lnTo>
                  <a:pt x="14380" y="5173"/>
                </a:lnTo>
                <a:lnTo>
                  <a:pt x="14673" y="5026"/>
                </a:lnTo>
                <a:lnTo>
                  <a:pt x="14783" y="4953"/>
                </a:lnTo>
                <a:lnTo>
                  <a:pt x="14857" y="4806"/>
                </a:lnTo>
                <a:lnTo>
                  <a:pt x="15077" y="4769"/>
                </a:lnTo>
                <a:lnTo>
                  <a:pt x="15260" y="4659"/>
                </a:lnTo>
                <a:lnTo>
                  <a:pt x="15370" y="4696"/>
                </a:lnTo>
                <a:lnTo>
                  <a:pt x="15444" y="4696"/>
                </a:lnTo>
                <a:lnTo>
                  <a:pt x="15554" y="4622"/>
                </a:lnTo>
                <a:lnTo>
                  <a:pt x="15627" y="4549"/>
                </a:lnTo>
                <a:lnTo>
                  <a:pt x="15627" y="4476"/>
                </a:lnTo>
                <a:lnTo>
                  <a:pt x="15590" y="4366"/>
                </a:lnTo>
                <a:lnTo>
                  <a:pt x="15627" y="4329"/>
                </a:lnTo>
                <a:lnTo>
                  <a:pt x="15627" y="4256"/>
                </a:lnTo>
                <a:lnTo>
                  <a:pt x="15590" y="4182"/>
                </a:lnTo>
                <a:lnTo>
                  <a:pt x="15554" y="4109"/>
                </a:lnTo>
                <a:lnTo>
                  <a:pt x="15480" y="4035"/>
                </a:lnTo>
                <a:lnTo>
                  <a:pt x="15407" y="4035"/>
                </a:lnTo>
                <a:lnTo>
                  <a:pt x="15334" y="3999"/>
                </a:lnTo>
                <a:close/>
                <a:moveTo>
                  <a:pt x="2238" y="7447"/>
                </a:moveTo>
                <a:lnTo>
                  <a:pt x="2128" y="7484"/>
                </a:lnTo>
                <a:lnTo>
                  <a:pt x="1064" y="7960"/>
                </a:lnTo>
                <a:lnTo>
                  <a:pt x="477" y="8217"/>
                </a:lnTo>
                <a:lnTo>
                  <a:pt x="257" y="8364"/>
                </a:lnTo>
                <a:lnTo>
                  <a:pt x="147" y="8474"/>
                </a:lnTo>
                <a:lnTo>
                  <a:pt x="111" y="8437"/>
                </a:lnTo>
                <a:lnTo>
                  <a:pt x="74" y="8437"/>
                </a:lnTo>
                <a:lnTo>
                  <a:pt x="1" y="8511"/>
                </a:lnTo>
                <a:lnTo>
                  <a:pt x="1" y="8584"/>
                </a:lnTo>
                <a:lnTo>
                  <a:pt x="37" y="8621"/>
                </a:lnTo>
                <a:lnTo>
                  <a:pt x="111" y="8694"/>
                </a:lnTo>
                <a:lnTo>
                  <a:pt x="221" y="8731"/>
                </a:lnTo>
                <a:lnTo>
                  <a:pt x="367" y="8694"/>
                </a:lnTo>
                <a:lnTo>
                  <a:pt x="514" y="8657"/>
                </a:lnTo>
                <a:lnTo>
                  <a:pt x="808" y="8547"/>
                </a:lnTo>
                <a:lnTo>
                  <a:pt x="1028" y="8474"/>
                </a:lnTo>
                <a:lnTo>
                  <a:pt x="2385" y="7887"/>
                </a:lnTo>
                <a:lnTo>
                  <a:pt x="2458" y="7850"/>
                </a:lnTo>
                <a:lnTo>
                  <a:pt x="2532" y="7777"/>
                </a:lnTo>
                <a:lnTo>
                  <a:pt x="2532" y="7667"/>
                </a:lnTo>
                <a:lnTo>
                  <a:pt x="2495" y="7594"/>
                </a:lnTo>
                <a:lnTo>
                  <a:pt x="2422" y="7520"/>
                </a:lnTo>
                <a:lnTo>
                  <a:pt x="2348" y="7484"/>
                </a:lnTo>
                <a:lnTo>
                  <a:pt x="2238" y="7447"/>
                </a:lnTo>
                <a:close/>
                <a:moveTo>
                  <a:pt x="6677" y="7814"/>
                </a:moveTo>
                <a:lnTo>
                  <a:pt x="6603" y="7887"/>
                </a:lnTo>
                <a:lnTo>
                  <a:pt x="6603" y="7960"/>
                </a:lnTo>
                <a:lnTo>
                  <a:pt x="6603" y="8070"/>
                </a:lnTo>
                <a:lnTo>
                  <a:pt x="6933" y="8474"/>
                </a:lnTo>
                <a:lnTo>
                  <a:pt x="7044" y="8694"/>
                </a:lnTo>
                <a:lnTo>
                  <a:pt x="7154" y="8914"/>
                </a:lnTo>
                <a:lnTo>
                  <a:pt x="7227" y="8951"/>
                </a:lnTo>
                <a:lnTo>
                  <a:pt x="7264" y="8987"/>
                </a:lnTo>
                <a:lnTo>
                  <a:pt x="7410" y="8987"/>
                </a:lnTo>
                <a:lnTo>
                  <a:pt x="7594" y="8877"/>
                </a:lnTo>
                <a:lnTo>
                  <a:pt x="7777" y="8767"/>
                </a:lnTo>
                <a:lnTo>
                  <a:pt x="7924" y="8621"/>
                </a:lnTo>
                <a:lnTo>
                  <a:pt x="7924" y="8657"/>
                </a:lnTo>
                <a:lnTo>
                  <a:pt x="7997" y="8767"/>
                </a:lnTo>
                <a:lnTo>
                  <a:pt x="8071" y="8877"/>
                </a:lnTo>
                <a:lnTo>
                  <a:pt x="8181" y="8951"/>
                </a:lnTo>
                <a:lnTo>
                  <a:pt x="8327" y="9024"/>
                </a:lnTo>
                <a:lnTo>
                  <a:pt x="8584" y="9061"/>
                </a:lnTo>
                <a:lnTo>
                  <a:pt x="8768" y="9061"/>
                </a:lnTo>
                <a:lnTo>
                  <a:pt x="8951" y="8987"/>
                </a:lnTo>
                <a:lnTo>
                  <a:pt x="9281" y="8841"/>
                </a:lnTo>
                <a:lnTo>
                  <a:pt x="9611" y="8657"/>
                </a:lnTo>
                <a:lnTo>
                  <a:pt x="9721" y="8547"/>
                </a:lnTo>
                <a:lnTo>
                  <a:pt x="9758" y="8474"/>
                </a:lnTo>
                <a:lnTo>
                  <a:pt x="9758" y="8364"/>
                </a:lnTo>
                <a:lnTo>
                  <a:pt x="9685" y="8254"/>
                </a:lnTo>
                <a:lnTo>
                  <a:pt x="9648" y="8217"/>
                </a:lnTo>
                <a:lnTo>
                  <a:pt x="9464" y="8217"/>
                </a:lnTo>
                <a:lnTo>
                  <a:pt x="9428" y="8291"/>
                </a:lnTo>
                <a:lnTo>
                  <a:pt x="9244" y="8437"/>
                </a:lnTo>
                <a:lnTo>
                  <a:pt x="8988" y="8547"/>
                </a:lnTo>
                <a:lnTo>
                  <a:pt x="8768" y="8621"/>
                </a:lnTo>
                <a:lnTo>
                  <a:pt x="8584" y="8657"/>
                </a:lnTo>
                <a:lnTo>
                  <a:pt x="8474" y="8657"/>
                </a:lnTo>
                <a:lnTo>
                  <a:pt x="8401" y="8621"/>
                </a:lnTo>
                <a:lnTo>
                  <a:pt x="8364" y="8584"/>
                </a:lnTo>
                <a:lnTo>
                  <a:pt x="8327" y="8547"/>
                </a:lnTo>
                <a:lnTo>
                  <a:pt x="8254" y="8254"/>
                </a:lnTo>
                <a:lnTo>
                  <a:pt x="8181" y="8144"/>
                </a:lnTo>
                <a:lnTo>
                  <a:pt x="8071" y="8107"/>
                </a:lnTo>
                <a:lnTo>
                  <a:pt x="7961" y="8107"/>
                </a:lnTo>
                <a:lnTo>
                  <a:pt x="7887" y="8144"/>
                </a:lnTo>
                <a:lnTo>
                  <a:pt x="7740" y="8254"/>
                </a:lnTo>
                <a:lnTo>
                  <a:pt x="7630" y="8401"/>
                </a:lnTo>
                <a:lnTo>
                  <a:pt x="7410" y="8547"/>
                </a:lnTo>
                <a:lnTo>
                  <a:pt x="7264" y="8364"/>
                </a:lnTo>
                <a:lnTo>
                  <a:pt x="7117" y="8180"/>
                </a:lnTo>
                <a:lnTo>
                  <a:pt x="6970" y="7997"/>
                </a:lnTo>
                <a:lnTo>
                  <a:pt x="6787" y="7850"/>
                </a:lnTo>
                <a:lnTo>
                  <a:pt x="6713" y="7814"/>
                </a:lnTo>
                <a:close/>
                <a:moveTo>
                  <a:pt x="12876" y="11005"/>
                </a:moveTo>
                <a:lnTo>
                  <a:pt x="12803" y="11042"/>
                </a:lnTo>
                <a:lnTo>
                  <a:pt x="12766" y="11078"/>
                </a:lnTo>
                <a:lnTo>
                  <a:pt x="12766" y="11152"/>
                </a:lnTo>
                <a:lnTo>
                  <a:pt x="12729" y="11225"/>
                </a:lnTo>
                <a:lnTo>
                  <a:pt x="12766" y="11298"/>
                </a:lnTo>
                <a:lnTo>
                  <a:pt x="12986" y="11702"/>
                </a:lnTo>
                <a:lnTo>
                  <a:pt x="13279" y="12069"/>
                </a:lnTo>
                <a:lnTo>
                  <a:pt x="13499" y="12399"/>
                </a:lnTo>
                <a:lnTo>
                  <a:pt x="13646" y="12509"/>
                </a:lnTo>
                <a:lnTo>
                  <a:pt x="13830" y="12619"/>
                </a:lnTo>
                <a:lnTo>
                  <a:pt x="13976" y="12619"/>
                </a:lnTo>
                <a:lnTo>
                  <a:pt x="14013" y="12582"/>
                </a:lnTo>
                <a:lnTo>
                  <a:pt x="14086" y="12546"/>
                </a:lnTo>
                <a:lnTo>
                  <a:pt x="14160" y="12436"/>
                </a:lnTo>
                <a:lnTo>
                  <a:pt x="14160" y="12325"/>
                </a:lnTo>
                <a:lnTo>
                  <a:pt x="14160" y="12252"/>
                </a:lnTo>
                <a:lnTo>
                  <a:pt x="14123" y="12142"/>
                </a:lnTo>
                <a:lnTo>
                  <a:pt x="14086" y="12069"/>
                </a:lnTo>
                <a:lnTo>
                  <a:pt x="14050" y="12032"/>
                </a:lnTo>
                <a:lnTo>
                  <a:pt x="13903" y="12032"/>
                </a:lnTo>
                <a:lnTo>
                  <a:pt x="13830" y="11885"/>
                </a:lnTo>
                <a:lnTo>
                  <a:pt x="13573" y="11592"/>
                </a:lnTo>
                <a:lnTo>
                  <a:pt x="13316" y="11298"/>
                </a:lnTo>
                <a:lnTo>
                  <a:pt x="13059" y="11042"/>
                </a:lnTo>
                <a:lnTo>
                  <a:pt x="13023" y="11005"/>
                </a:lnTo>
                <a:close/>
                <a:moveTo>
                  <a:pt x="8181" y="3192"/>
                </a:moveTo>
                <a:lnTo>
                  <a:pt x="8511" y="3228"/>
                </a:lnTo>
                <a:lnTo>
                  <a:pt x="8878" y="3265"/>
                </a:lnTo>
                <a:lnTo>
                  <a:pt x="9208" y="3339"/>
                </a:lnTo>
                <a:lnTo>
                  <a:pt x="9538" y="3412"/>
                </a:lnTo>
                <a:lnTo>
                  <a:pt x="9868" y="3522"/>
                </a:lnTo>
                <a:lnTo>
                  <a:pt x="10198" y="3669"/>
                </a:lnTo>
                <a:lnTo>
                  <a:pt x="10528" y="3852"/>
                </a:lnTo>
                <a:lnTo>
                  <a:pt x="10822" y="4035"/>
                </a:lnTo>
                <a:lnTo>
                  <a:pt x="11078" y="4256"/>
                </a:lnTo>
                <a:lnTo>
                  <a:pt x="11335" y="4476"/>
                </a:lnTo>
                <a:lnTo>
                  <a:pt x="11592" y="4732"/>
                </a:lnTo>
                <a:lnTo>
                  <a:pt x="11812" y="4989"/>
                </a:lnTo>
                <a:lnTo>
                  <a:pt x="11996" y="5319"/>
                </a:lnTo>
                <a:lnTo>
                  <a:pt x="12142" y="5576"/>
                </a:lnTo>
                <a:lnTo>
                  <a:pt x="12252" y="5870"/>
                </a:lnTo>
                <a:lnTo>
                  <a:pt x="12362" y="6200"/>
                </a:lnTo>
                <a:lnTo>
                  <a:pt x="12436" y="6530"/>
                </a:lnTo>
                <a:lnTo>
                  <a:pt x="12509" y="6823"/>
                </a:lnTo>
                <a:lnTo>
                  <a:pt x="12509" y="7153"/>
                </a:lnTo>
                <a:lnTo>
                  <a:pt x="12509" y="7484"/>
                </a:lnTo>
                <a:lnTo>
                  <a:pt x="12472" y="7814"/>
                </a:lnTo>
                <a:lnTo>
                  <a:pt x="12399" y="8144"/>
                </a:lnTo>
                <a:lnTo>
                  <a:pt x="12289" y="8511"/>
                </a:lnTo>
                <a:lnTo>
                  <a:pt x="12142" y="8804"/>
                </a:lnTo>
                <a:lnTo>
                  <a:pt x="11996" y="9134"/>
                </a:lnTo>
                <a:lnTo>
                  <a:pt x="11812" y="9428"/>
                </a:lnTo>
                <a:lnTo>
                  <a:pt x="11592" y="9721"/>
                </a:lnTo>
                <a:lnTo>
                  <a:pt x="11115" y="10271"/>
                </a:lnTo>
                <a:lnTo>
                  <a:pt x="10345" y="11115"/>
                </a:lnTo>
                <a:lnTo>
                  <a:pt x="9941" y="11555"/>
                </a:lnTo>
                <a:lnTo>
                  <a:pt x="9575" y="12032"/>
                </a:lnTo>
                <a:lnTo>
                  <a:pt x="9281" y="12509"/>
                </a:lnTo>
                <a:lnTo>
                  <a:pt x="8988" y="13022"/>
                </a:lnTo>
                <a:lnTo>
                  <a:pt x="8914" y="13279"/>
                </a:lnTo>
                <a:lnTo>
                  <a:pt x="8804" y="13573"/>
                </a:lnTo>
                <a:lnTo>
                  <a:pt x="8768" y="13829"/>
                </a:lnTo>
                <a:lnTo>
                  <a:pt x="8731" y="14123"/>
                </a:lnTo>
                <a:lnTo>
                  <a:pt x="8217" y="14013"/>
                </a:lnTo>
                <a:lnTo>
                  <a:pt x="7704" y="13939"/>
                </a:lnTo>
                <a:lnTo>
                  <a:pt x="8584" y="11665"/>
                </a:lnTo>
                <a:lnTo>
                  <a:pt x="9061" y="10418"/>
                </a:lnTo>
                <a:lnTo>
                  <a:pt x="9318" y="9831"/>
                </a:lnTo>
                <a:lnTo>
                  <a:pt x="9391" y="9538"/>
                </a:lnTo>
                <a:lnTo>
                  <a:pt x="9391" y="9391"/>
                </a:lnTo>
                <a:lnTo>
                  <a:pt x="9354" y="9244"/>
                </a:lnTo>
                <a:lnTo>
                  <a:pt x="9318" y="9208"/>
                </a:lnTo>
                <a:lnTo>
                  <a:pt x="9281" y="9208"/>
                </a:lnTo>
                <a:lnTo>
                  <a:pt x="9171" y="9281"/>
                </a:lnTo>
                <a:lnTo>
                  <a:pt x="9098" y="9391"/>
                </a:lnTo>
                <a:lnTo>
                  <a:pt x="8988" y="9611"/>
                </a:lnTo>
                <a:lnTo>
                  <a:pt x="8768" y="10088"/>
                </a:lnTo>
                <a:lnTo>
                  <a:pt x="8217" y="11445"/>
                </a:lnTo>
                <a:lnTo>
                  <a:pt x="7337" y="13719"/>
                </a:lnTo>
                <a:lnTo>
                  <a:pt x="7227" y="13903"/>
                </a:lnTo>
                <a:lnTo>
                  <a:pt x="6970" y="13829"/>
                </a:lnTo>
                <a:lnTo>
                  <a:pt x="6420" y="13683"/>
                </a:lnTo>
                <a:lnTo>
                  <a:pt x="6420" y="13646"/>
                </a:lnTo>
                <a:lnTo>
                  <a:pt x="6493" y="13389"/>
                </a:lnTo>
                <a:lnTo>
                  <a:pt x="6530" y="13096"/>
                </a:lnTo>
                <a:lnTo>
                  <a:pt x="6530" y="12546"/>
                </a:lnTo>
                <a:lnTo>
                  <a:pt x="6603" y="11372"/>
                </a:lnTo>
                <a:lnTo>
                  <a:pt x="6677" y="10125"/>
                </a:lnTo>
                <a:lnTo>
                  <a:pt x="6713" y="9501"/>
                </a:lnTo>
                <a:lnTo>
                  <a:pt x="6677" y="8877"/>
                </a:lnTo>
                <a:lnTo>
                  <a:pt x="6677" y="8804"/>
                </a:lnTo>
                <a:lnTo>
                  <a:pt x="6640" y="8767"/>
                </a:lnTo>
                <a:lnTo>
                  <a:pt x="6530" y="8694"/>
                </a:lnTo>
                <a:lnTo>
                  <a:pt x="6420" y="8731"/>
                </a:lnTo>
                <a:lnTo>
                  <a:pt x="6383" y="8767"/>
                </a:lnTo>
                <a:lnTo>
                  <a:pt x="6347" y="8841"/>
                </a:lnTo>
                <a:lnTo>
                  <a:pt x="6273" y="9391"/>
                </a:lnTo>
                <a:lnTo>
                  <a:pt x="6237" y="9978"/>
                </a:lnTo>
                <a:lnTo>
                  <a:pt x="6200" y="11115"/>
                </a:lnTo>
                <a:lnTo>
                  <a:pt x="6090" y="12289"/>
                </a:lnTo>
                <a:lnTo>
                  <a:pt x="6016" y="12912"/>
                </a:lnTo>
                <a:lnTo>
                  <a:pt x="6016" y="13206"/>
                </a:lnTo>
                <a:lnTo>
                  <a:pt x="6016" y="13536"/>
                </a:lnTo>
                <a:lnTo>
                  <a:pt x="5540" y="13353"/>
                </a:lnTo>
                <a:lnTo>
                  <a:pt x="5099" y="13206"/>
                </a:lnTo>
                <a:lnTo>
                  <a:pt x="4623" y="13132"/>
                </a:lnTo>
                <a:lnTo>
                  <a:pt x="4182" y="13132"/>
                </a:lnTo>
                <a:lnTo>
                  <a:pt x="4329" y="12876"/>
                </a:lnTo>
                <a:lnTo>
                  <a:pt x="4439" y="12619"/>
                </a:lnTo>
                <a:lnTo>
                  <a:pt x="4549" y="12362"/>
                </a:lnTo>
                <a:lnTo>
                  <a:pt x="4623" y="12069"/>
                </a:lnTo>
                <a:lnTo>
                  <a:pt x="4696" y="11482"/>
                </a:lnTo>
                <a:lnTo>
                  <a:pt x="4696" y="10895"/>
                </a:lnTo>
                <a:lnTo>
                  <a:pt x="4623" y="10161"/>
                </a:lnTo>
                <a:lnTo>
                  <a:pt x="4512" y="9428"/>
                </a:lnTo>
                <a:lnTo>
                  <a:pt x="4366" y="8694"/>
                </a:lnTo>
                <a:lnTo>
                  <a:pt x="4219" y="7960"/>
                </a:lnTo>
                <a:lnTo>
                  <a:pt x="4182" y="7594"/>
                </a:lnTo>
                <a:lnTo>
                  <a:pt x="4182" y="7190"/>
                </a:lnTo>
                <a:lnTo>
                  <a:pt x="4182" y="6823"/>
                </a:lnTo>
                <a:lnTo>
                  <a:pt x="4219" y="6456"/>
                </a:lnTo>
                <a:lnTo>
                  <a:pt x="4292" y="6090"/>
                </a:lnTo>
                <a:lnTo>
                  <a:pt x="4439" y="5760"/>
                </a:lnTo>
                <a:lnTo>
                  <a:pt x="4586" y="5429"/>
                </a:lnTo>
                <a:lnTo>
                  <a:pt x="4769" y="5063"/>
                </a:lnTo>
                <a:lnTo>
                  <a:pt x="5026" y="4769"/>
                </a:lnTo>
                <a:lnTo>
                  <a:pt x="5246" y="4476"/>
                </a:lnTo>
                <a:lnTo>
                  <a:pt x="5503" y="4219"/>
                </a:lnTo>
                <a:lnTo>
                  <a:pt x="5796" y="3999"/>
                </a:lnTo>
                <a:lnTo>
                  <a:pt x="6090" y="3779"/>
                </a:lnTo>
                <a:lnTo>
                  <a:pt x="6420" y="3595"/>
                </a:lnTo>
                <a:lnTo>
                  <a:pt x="6787" y="3449"/>
                </a:lnTo>
                <a:lnTo>
                  <a:pt x="7117" y="3339"/>
                </a:lnTo>
                <a:lnTo>
                  <a:pt x="7484" y="3265"/>
                </a:lnTo>
                <a:lnTo>
                  <a:pt x="7814" y="3228"/>
                </a:lnTo>
                <a:lnTo>
                  <a:pt x="8181" y="3192"/>
                </a:lnTo>
                <a:close/>
                <a:moveTo>
                  <a:pt x="3962" y="13426"/>
                </a:moveTo>
                <a:lnTo>
                  <a:pt x="4623" y="13536"/>
                </a:lnTo>
                <a:lnTo>
                  <a:pt x="5246" y="13719"/>
                </a:lnTo>
                <a:lnTo>
                  <a:pt x="5943" y="13939"/>
                </a:lnTo>
                <a:lnTo>
                  <a:pt x="6603" y="14196"/>
                </a:lnTo>
                <a:lnTo>
                  <a:pt x="6860" y="14270"/>
                </a:lnTo>
                <a:lnTo>
                  <a:pt x="7154" y="14306"/>
                </a:lnTo>
                <a:lnTo>
                  <a:pt x="7704" y="14380"/>
                </a:lnTo>
                <a:lnTo>
                  <a:pt x="8217" y="14490"/>
                </a:lnTo>
                <a:lnTo>
                  <a:pt x="8474" y="14563"/>
                </a:lnTo>
                <a:lnTo>
                  <a:pt x="8731" y="14636"/>
                </a:lnTo>
                <a:lnTo>
                  <a:pt x="8768" y="14783"/>
                </a:lnTo>
                <a:lnTo>
                  <a:pt x="8841" y="14857"/>
                </a:lnTo>
                <a:lnTo>
                  <a:pt x="8951" y="14893"/>
                </a:lnTo>
                <a:lnTo>
                  <a:pt x="9061" y="14893"/>
                </a:lnTo>
                <a:lnTo>
                  <a:pt x="9061" y="15003"/>
                </a:lnTo>
                <a:lnTo>
                  <a:pt x="9024" y="15150"/>
                </a:lnTo>
                <a:lnTo>
                  <a:pt x="8914" y="15223"/>
                </a:lnTo>
                <a:lnTo>
                  <a:pt x="8768" y="15333"/>
                </a:lnTo>
                <a:lnTo>
                  <a:pt x="8034" y="15040"/>
                </a:lnTo>
                <a:lnTo>
                  <a:pt x="6383" y="14490"/>
                </a:lnTo>
                <a:lnTo>
                  <a:pt x="5576" y="14270"/>
                </a:lnTo>
                <a:lnTo>
                  <a:pt x="4769" y="14086"/>
                </a:lnTo>
                <a:lnTo>
                  <a:pt x="4292" y="14013"/>
                </a:lnTo>
                <a:lnTo>
                  <a:pt x="4072" y="14013"/>
                </a:lnTo>
                <a:lnTo>
                  <a:pt x="3852" y="14050"/>
                </a:lnTo>
                <a:lnTo>
                  <a:pt x="3742" y="14013"/>
                </a:lnTo>
                <a:lnTo>
                  <a:pt x="3669" y="13939"/>
                </a:lnTo>
                <a:lnTo>
                  <a:pt x="3632" y="13829"/>
                </a:lnTo>
                <a:lnTo>
                  <a:pt x="3632" y="13719"/>
                </a:lnTo>
                <a:lnTo>
                  <a:pt x="3632" y="13609"/>
                </a:lnTo>
                <a:lnTo>
                  <a:pt x="3705" y="13536"/>
                </a:lnTo>
                <a:lnTo>
                  <a:pt x="3816" y="13463"/>
                </a:lnTo>
                <a:lnTo>
                  <a:pt x="3926" y="13426"/>
                </a:lnTo>
                <a:close/>
                <a:moveTo>
                  <a:pt x="4256" y="15737"/>
                </a:moveTo>
                <a:lnTo>
                  <a:pt x="4696" y="15847"/>
                </a:lnTo>
                <a:lnTo>
                  <a:pt x="4476" y="16067"/>
                </a:lnTo>
                <a:lnTo>
                  <a:pt x="4292" y="16287"/>
                </a:lnTo>
                <a:lnTo>
                  <a:pt x="4292" y="16250"/>
                </a:lnTo>
                <a:lnTo>
                  <a:pt x="4256" y="16140"/>
                </a:lnTo>
                <a:lnTo>
                  <a:pt x="4256" y="15994"/>
                </a:lnTo>
                <a:lnTo>
                  <a:pt x="4256" y="15737"/>
                </a:lnTo>
                <a:close/>
                <a:moveTo>
                  <a:pt x="4843" y="15920"/>
                </a:moveTo>
                <a:lnTo>
                  <a:pt x="4989" y="15957"/>
                </a:lnTo>
                <a:lnTo>
                  <a:pt x="5136" y="15994"/>
                </a:lnTo>
                <a:lnTo>
                  <a:pt x="4879" y="16140"/>
                </a:lnTo>
                <a:lnTo>
                  <a:pt x="4623" y="16360"/>
                </a:lnTo>
                <a:lnTo>
                  <a:pt x="4623" y="16360"/>
                </a:lnTo>
                <a:lnTo>
                  <a:pt x="4733" y="16140"/>
                </a:lnTo>
                <a:lnTo>
                  <a:pt x="4843" y="15920"/>
                </a:lnTo>
                <a:close/>
                <a:moveTo>
                  <a:pt x="4146" y="14453"/>
                </a:moveTo>
                <a:lnTo>
                  <a:pt x="4659" y="14490"/>
                </a:lnTo>
                <a:lnTo>
                  <a:pt x="5356" y="14673"/>
                </a:lnTo>
                <a:lnTo>
                  <a:pt x="6053" y="14857"/>
                </a:lnTo>
                <a:lnTo>
                  <a:pt x="7410" y="15333"/>
                </a:lnTo>
                <a:lnTo>
                  <a:pt x="8034" y="15553"/>
                </a:lnTo>
                <a:lnTo>
                  <a:pt x="8401" y="15663"/>
                </a:lnTo>
                <a:lnTo>
                  <a:pt x="8694" y="15774"/>
                </a:lnTo>
                <a:lnTo>
                  <a:pt x="8731" y="15847"/>
                </a:lnTo>
                <a:lnTo>
                  <a:pt x="8768" y="15884"/>
                </a:lnTo>
                <a:lnTo>
                  <a:pt x="8841" y="15957"/>
                </a:lnTo>
                <a:lnTo>
                  <a:pt x="8951" y="15957"/>
                </a:lnTo>
                <a:lnTo>
                  <a:pt x="8914" y="16067"/>
                </a:lnTo>
                <a:lnTo>
                  <a:pt x="8841" y="16214"/>
                </a:lnTo>
                <a:lnTo>
                  <a:pt x="8694" y="16397"/>
                </a:lnTo>
                <a:lnTo>
                  <a:pt x="8547" y="16507"/>
                </a:lnTo>
                <a:lnTo>
                  <a:pt x="8401" y="16581"/>
                </a:lnTo>
                <a:lnTo>
                  <a:pt x="7227" y="16140"/>
                </a:lnTo>
                <a:lnTo>
                  <a:pt x="6016" y="15774"/>
                </a:lnTo>
                <a:lnTo>
                  <a:pt x="4733" y="15370"/>
                </a:lnTo>
                <a:lnTo>
                  <a:pt x="4072" y="15223"/>
                </a:lnTo>
                <a:lnTo>
                  <a:pt x="3449" y="15113"/>
                </a:lnTo>
                <a:lnTo>
                  <a:pt x="3449" y="15040"/>
                </a:lnTo>
                <a:lnTo>
                  <a:pt x="3449" y="14857"/>
                </a:lnTo>
                <a:lnTo>
                  <a:pt x="3522" y="14673"/>
                </a:lnTo>
                <a:lnTo>
                  <a:pt x="3632" y="14563"/>
                </a:lnTo>
                <a:lnTo>
                  <a:pt x="3705" y="14490"/>
                </a:lnTo>
                <a:lnTo>
                  <a:pt x="3926" y="14490"/>
                </a:lnTo>
                <a:lnTo>
                  <a:pt x="3962" y="14526"/>
                </a:lnTo>
                <a:lnTo>
                  <a:pt x="3999" y="14526"/>
                </a:lnTo>
                <a:lnTo>
                  <a:pt x="4036" y="14490"/>
                </a:lnTo>
                <a:lnTo>
                  <a:pt x="4146" y="14453"/>
                </a:lnTo>
                <a:close/>
                <a:moveTo>
                  <a:pt x="5503" y="16067"/>
                </a:moveTo>
                <a:lnTo>
                  <a:pt x="5723" y="16140"/>
                </a:lnTo>
                <a:lnTo>
                  <a:pt x="5503" y="16287"/>
                </a:lnTo>
                <a:lnTo>
                  <a:pt x="5246" y="16434"/>
                </a:lnTo>
                <a:lnTo>
                  <a:pt x="5026" y="16617"/>
                </a:lnTo>
                <a:lnTo>
                  <a:pt x="4843" y="16837"/>
                </a:lnTo>
                <a:lnTo>
                  <a:pt x="4659" y="16764"/>
                </a:lnTo>
                <a:lnTo>
                  <a:pt x="4733" y="16691"/>
                </a:lnTo>
                <a:lnTo>
                  <a:pt x="5503" y="16067"/>
                </a:lnTo>
                <a:close/>
                <a:moveTo>
                  <a:pt x="5980" y="16214"/>
                </a:moveTo>
                <a:lnTo>
                  <a:pt x="6200" y="16287"/>
                </a:lnTo>
                <a:lnTo>
                  <a:pt x="6200" y="16324"/>
                </a:lnTo>
                <a:lnTo>
                  <a:pt x="5943" y="16434"/>
                </a:lnTo>
                <a:lnTo>
                  <a:pt x="5723" y="16581"/>
                </a:lnTo>
                <a:lnTo>
                  <a:pt x="5540" y="16727"/>
                </a:lnTo>
                <a:lnTo>
                  <a:pt x="5393" y="16947"/>
                </a:lnTo>
                <a:lnTo>
                  <a:pt x="5246" y="16911"/>
                </a:lnTo>
                <a:lnTo>
                  <a:pt x="5613" y="16544"/>
                </a:lnTo>
                <a:lnTo>
                  <a:pt x="5980" y="16214"/>
                </a:lnTo>
                <a:close/>
                <a:moveTo>
                  <a:pt x="6383" y="16360"/>
                </a:moveTo>
                <a:lnTo>
                  <a:pt x="6897" y="16544"/>
                </a:lnTo>
                <a:lnTo>
                  <a:pt x="6420" y="16801"/>
                </a:lnTo>
                <a:lnTo>
                  <a:pt x="6200" y="16947"/>
                </a:lnTo>
                <a:lnTo>
                  <a:pt x="5980" y="17131"/>
                </a:lnTo>
                <a:lnTo>
                  <a:pt x="5796" y="17057"/>
                </a:lnTo>
                <a:lnTo>
                  <a:pt x="5833" y="16984"/>
                </a:lnTo>
                <a:lnTo>
                  <a:pt x="5833" y="16911"/>
                </a:lnTo>
                <a:lnTo>
                  <a:pt x="5833" y="16874"/>
                </a:lnTo>
                <a:lnTo>
                  <a:pt x="6090" y="16617"/>
                </a:lnTo>
                <a:lnTo>
                  <a:pt x="6383" y="16397"/>
                </a:lnTo>
                <a:lnTo>
                  <a:pt x="6383" y="16360"/>
                </a:lnTo>
                <a:close/>
                <a:moveTo>
                  <a:pt x="7080" y="16581"/>
                </a:moveTo>
                <a:lnTo>
                  <a:pt x="7410" y="16691"/>
                </a:lnTo>
                <a:lnTo>
                  <a:pt x="7154" y="16911"/>
                </a:lnTo>
                <a:lnTo>
                  <a:pt x="6787" y="17314"/>
                </a:lnTo>
                <a:lnTo>
                  <a:pt x="6457" y="17241"/>
                </a:lnTo>
                <a:lnTo>
                  <a:pt x="6493" y="17167"/>
                </a:lnTo>
                <a:lnTo>
                  <a:pt x="6457" y="17131"/>
                </a:lnTo>
                <a:lnTo>
                  <a:pt x="6750" y="16837"/>
                </a:lnTo>
                <a:lnTo>
                  <a:pt x="7080" y="16581"/>
                </a:lnTo>
                <a:close/>
                <a:moveTo>
                  <a:pt x="8034" y="2678"/>
                </a:moveTo>
                <a:lnTo>
                  <a:pt x="7704" y="2715"/>
                </a:lnTo>
                <a:lnTo>
                  <a:pt x="7374" y="2752"/>
                </a:lnTo>
                <a:lnTo>
                  <a:pt x="7044" y="2825"/>
                </a:lnTo>
                <a:lnTo>
                  <a:pt x="6750" y="2898"/>
                </a:lnTo>
                <a:lnTo>
                  <a:pt x="6420" y="3008"/>
                </a:lnTo>
                <a:lnTo>
                  <a:pt x="6126" y="3155"/>
                </a:lnTo>
                <a:lnTo>
                  <a:pt x="5833" y="3302"/>
                </a:lnTo>
                <a:lnTo>
                  <a:pt x="5576" y="3522"/>
                </a:lnTo>
                <a:lnTo>
                  <a:pt x="5026" y="3962"/>
                </a:lnTo>
                <a:lnTo>
                  <a:pt x="4806" y="4219"/>
                </a:lnTo>
                <a:lnTo>
                  <a:pt x="4586" y="4512"/>
                </a:lnTo>
                <a:lnTo>
                  <a:pt x="4366" y="4769"/>
                </a:lnTo>
                <a:lnTo>
                  <a:pt x="4182" y="5099"/>
                </a:lnTo>
                <a:lnTo>
                  <a:pt x="3999" y="5393"/>
                </a:lnTo>
                <a:lnTo>
                  <a:pt x="3852" y="5723"/>
                </a:lnTo>
                <a:lnTo>
                  <a:pt x="3742" y="6163"/>
                </a:lnTo>
                <a:lnTo>
                  <a:pt x="3669" y="6603"/>
                </a:lnTo>
                <a:lnTo>
                  <a:pt x="3632" y="7043"/>
                </a:lnTo>
                <a:lnTo>
                  <a:pt x="3632" y="7520"/>
                </a:lnTo>
                <a:lnTo>
                  <a:pt x="3705" y="7960"/>
                </a:lnTo>
                <a:lnTo>
                  <a:pt x="3779" y="8437"/>
                </a:lnTo>
                <a:lnTo>
                  <a:pt x="3962" y="9318"/>
                </a:lnTo>
                <a:lnTo>
                  <a:pt x="4109" y="10308"/>
                </a:lnTo>
                <a:lnTo>
                  <a:pt x="4182" y="10785"/>
                </a:lnTo>
                <a:lnTo>
                  <a:pt x="4219" y="11262"/>
                </a:lnTo>
                <a:lnTo>
                  <a:pt x="4182" y="11739"/>
                </a:lnTo>
                <a:lnTo>
                  <a:pt x="4109" y="12215"/>
                </a:lnTo>
                <a:lnTo>
                  <a:pt x="3999" y="12619"/>
                </a:lnTo>
                <a:lnTo>
                  <a:pt x="3816" y="13059"/>
                </a:lnTo>
                <a:lnTo>
                  <a:pt x="3595" y="13132"/>
                </a:lnTo>
                <a:lnTo>
                  <a:pt x="3449" y="13279"/>
                </a:lnTo>
                <a:lnTo>
                  <a:pt x="3302" y="13426"/>
                </a:lnTo>
                <a:lnTo>
                  <a:pt x="3229" y="13646"/>
                </a:lnTo>
                <a:lnTo>
                  <a:pt x="3229" y="13829"/>
                </a:lnTo>
                <a:lnTo>
                  <a:pt x="3265" y="13976"/>
                </a:lnTo>
                <a:lnTo>
                  <a:pt x="3339" y="14160"/>
                </a:lnTo>
                <a:lnTo>
                  <a:pt x="3412" y="14270"/>
                </a:lnTo>
                <a:lnTo>
                  <a:pt x="3339" y="14343"/>
                </a:lnTo>
                <a:lnTo>
                  <a:pt x="3265" y="14416"/>
                </a:lnTo>
                <a:lnTo>
                  <a:pt x="3192" y="14526"/>
                </a:lnTo>
                <a:lnTo>
                  <a:pt x="3119" y="14673"/>
                </a:lnTo>
                <a:lnTo>
                  <a:pt x="3082" y="14857"/>
                </a:lnTo>
                <a:lnTo>
                  <a:pt x="3045" y="15040"/>
                </a:lnTo>
                <a:lnTo>
                  <a:pt x="3045" y="15187"/>
                </a:lnTo>
                <a:lnTo>
                  <a:pt x="3082" y="15370"/>
                </a:lnTo>
                <a:lnTo>
                  <a:pt x="3192" y="15480"/>
                </a:lnTo>
                <a:lnTo>
                  <a:pt x="3302" y="15590"/>
                </a:lnTo>
                <a:lnTo>
                  <a:pt x="3412" y="15627"/>
                </a:lnTo>
                <a:lnTo>
                  <a:pt x="3485" y="15590"/>
                </a:lnTo>
                <a:lnTo>
                  <a:pt x="3522" y="15553"/>
                </a:lnTo>
                <a:lnTo>
                  <a:pt x="3559" y="15553"/>
                </a:lnTo>
                <a:lnTo>
                  <a:pt x="4072" y="15700"/>
                </a:lnTo>
                <a:lnTo>
                  <a:pt x="3999" y="15810"/>
                </a:lnTo>
                <a:lnTo>
                  <a:pt x="3926" y="15957"/>
                </a:lnTo>
                <a:lnTo>
                  <a:pt x="3926" y="16140"/>
                </a:lnTo>
                <a:lnTo>
                  <a:pt x="3926" y="16324"/>
                </a:lnTo>
                <a:lnTo>
                  <a:pt x="3999" y="16507"/>
                </a:lnTo>
                <a:lnTo>
                  <a:pt x="4072" y="16654"/>
                </a:lnTo>
                <a:lnTo>
                  <a:pt x="4146" y="16801"/>
                </a:lnTo>
                <a:lnTo>
                  <a:pt x="4292" y="16874"/>
                </a:lnTo>
                <a:lnTo>
                  <a:pt x="4256" y="16947"/>
                </a:lnTo>
                <a:lnTo>
                  <a:pt x="4292" y="17021"/>
                </a:lnTo>
                <a:lnTo>
                  <a:pt x="4329" y="17057"/>
                </a:lnTo>
                <a:lnTo>
                  <a:pt x="4402" y="17094"/>
                </a:lnTo>
                <a:lnTo>
                  <a:pt x="4586" y="17167"/>
                </a:lnTo>
                <a:lnTo>
                  <a:pt x="4806" y="17277"/>
                </a:lnTo>
                <a:lnTo>
                  <a:pt x="5283" y="17388"/>
                </a:lnTo>
                <a:lnTo>
                  <a:pt x="5393" y="17424"/>
                </a:lnTo>
                <a:lnTo>
                  <a:pt x="5576" y="17461"/>
                </a:lnTo>
                <a:lnTo>
                  <a:pt x="6310" y="17681"/>
                </a:lnTo>
                <a:lnTo>
                  <a:pt x="6677" y="17754"/>
                </a:lnTo>
                <a:lnTo>
                  <a:pt x="6860" y="17791"/>
                </a:lnTo>
                <a:lnTo>
                  <a:pt x="7044" y="17754"/>
                </a:lnTo>
                <a:lnTo>
                  <a:pt x="7117" y="17718"/>
                </a:lnTo>
                <a:lnTo>
                  <a:pt x="7154" y="17681"/>
                </a:lnTo>
                <a:lnTo>
                  <a:pt x="7154" y="17608"/>
                </a:lnTo>
                <a:lnTo>
                  <a:pt x="7117" y="17534"/>
                </a:lnTo>
                <a:lnTo>
                  <a:pt x="7447" y="17204"/>
                </a:lnTo>
                <a:lnTo>
                  <a:pt x="7594" y="17021"/>
                </a:lnTo>
                <a:lnTo>
                  <a:pt x="7740" y="16837"/>
                </a:lnTo>
                <a:lnTo>
                  <a:pt x="8327" y="17021"/>
                </a:lnTo>
                <a:lnTo>
                  <a:pt x="8437" y="17021"/>
                </a:lnTo>
                <a:lnTo>
                  <a:pt x="8547" y="16984"/>
                </a:lnTo>
                <a:lnTo>
                  <a:pt x="8731" y="16911"/>
                </a:lnTo>
                <a:lnTo>
                  <a:pt x="8914" y="16764"/>
                </a:lnTo>
                <a:lnTo>
                  <a:pt x="9098" y="16581"/>
                </a:lnTo>
                <a:lnTo>
                  <a:pt x="9208" y="16360"/>
                </a:lnTo>
                <a:lnTo>
                  <a:pt x="9281" y="16140"/>
                </a:lnTo>
                <a:lnTo>
                  <a:pt x="9318" y="15884"/>
                </a:lnTo>
                <a:lnTo>
                  <a:pt x="9281" y="15700"/>
                </a:lnTo>
                <a:lnTo>
                  <a:pt x="9208" y="15590"/>
                </a:lnTo>
                <a:lnTo>
                  <a:pt x="9171" y="15517"/>
                </a:lnTo>
                <a:lnTo>
                  <a:pt x="9244" y="15407"/>
                </a:lnTo>
                <a:lnTo>
                  <a:pt x="9354" y="15260"/>
                </a:lnTo>
                <a:lnTo>
                  <a:pt x="9391" y="15113"/>
                </a:lnTo>
                <a:lnTo>
                  <a:pt x="9428" y="15003"/>
                </a:lnTo>
                <a:lnTo>
                  <a:pt x="9501" y="14930"/>
                </a:lnTo>
                <a:lnTo>
                  <a:pt x="9575" y="14857"/>
                </a:lnTo>
                <a:lnTo>
                  <a:pt x="9575" y="14783"/>
                </a:lnTo>
                <a:lnTo>
                  <a:pt x="9538" y="14673"/>
                </a:lnTo>
                <a:lnTo>
                  <a:pt x="9391" y="14526"/>
                </a:lnTo>
                <a:lnTo>
                  <a:pt x="9244" y="14380"/>
                </a:lnTo>
                <a:lnTo>
                  <a:pt x="9244" y="14050"/>
                </a:lnTo>
                <a:lnTo>
                  <a:pt x="9318" y="13683"/>
                </a:lnTo>
                <a:lnTo>
                  <a:pt x="9428" y="13353"/>
                </a:lnTo>
                <a:lnTo>
                  <a:pt x="9538" y="13059"/>
                </a:lnTo>
                <a:lnTo>
                  <a:pt x="9721" y="12766"/>
                </a:lnTo>
                <a:lnTo>
                  <a:pt x="9905" y="12472"/>
                </a:lnTo>
                <a:lnTo>
                  <a:pt x="10308" y="11885"/>
                </a:lnTo>
                <a:lnTo>
                  <a:pt x="10785" y="11335"/>
                </a:lnTo>
                <a:lnTo>
                  <a:pt x="11299" y="10822"/>
                </a:lnTo>
                <a:lnTo>
                  <a:pt x="11775" y="10308"/>
                </a:lnTo>
                <a:lnTo>
                  <a:pt x="12179" y="9758"/>
                </a:lnTo>
                <a:lnTo>
                  <a:pt x="12362" y="9501"/>
                </a:lnTo>
                <a:lnTo>
                  <a:pt x="12546" y="9208"/>
                </a:lnTo>
                <a:lnTo>
                  <a:pt x="12656" y="8951"/>
                </a:lnTo>
                <a:lnTo>
                  <a:pt x="12803" y="8657"/>
                </a:lnTo>
                <a:lnTo>
                  <a:pt x="12876" y="8364"/>
                </a:lnTo>
                <a:lnTo>
                  <a:pt x="12949" y="8034"/>
                </a:lnTo>
                <a:lnTo>
                  <a:pt x="12986" y="7740"/>
                </a:lnTo>
                <a:lnTo>
                  <a:pt x="13023" y="7447"/>
                </a:lnTo>
                <a:lnTo>
                  <a:pt x="13023" y="6823"/>
                </a:lnTo>
                <a:lnTo>
                  <a:pt x="12913" y="6236"/>
                </a:lnTo>
                <a:lnTo>
                  <a:pt x="12729" y="5613"/>
                </a:lnTo>
                <a:lnTo>
                  <a:pt x="12436" y="5026"/>
                </a:lnTo>
                <a:lnTo>
                  <a:pt x="12252" y="4769"/>
                </a:lnTo>
                <a:lnTo>
                  <a:pt x="12069" y="4476"/>
                </a:lnTo>
                <a:lnTo>
                  <a:pt x="11849" y="4256"/>
                </a:lnTo>
                <a:lnTo>
                  <a:pt x="11629" y="3999"/>
                </a:lnTo>
                <a:lnTo>
                  <a:pt x="11372" y="3815"/>
                </a:lnTo>
                <a:lnTo>
                  <a:pt x="11115" y="3595"/>
                </a:lnTo>
                <a:lnTo>
                  <a:pt x="10565" y="3265"/>
                </a:lnTo>
                <a:lnTo>
                  <a:pt x="9978" y="3008"/>
                </a:lnTo>
                <a:lnTo>
                  <a:pt x="9354" y="2825"/>
                </a:lnTo>
                <a:lnTo>
                  <a:pt x="8694" y="2715"/>
                </a:lnTo>
                <a:lnTo>
                  <a:pt x="8034" y="2678"/>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10" name="Google Shape;710;p27"/>
          <p:cNvSpPr/>
          <p:nvPr/>
        </p:nvSpPr>
        <p:spPr>
          <a:xfrm>
            <a:off x="8817948" y="3439661"/>
            <a:ext cx="414157" cy="507762"/>
          </a:xfrm>
          <a:custGeom>
            <a:rect b="b" l="l" r="r" t="t"/>
            <a:pathLst>
              <a:path extrusionOk="0" h="17901" w="14601">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11" name="Google Shape;711;p27"/>
          <p:cNvSpPr/>
          <p:nvPr/>
        </p:nvSpPr>
        <p:spPr>
          <a:xfrm>
            <a:off x="8742973" y="4166677"/>
            <a:ext cx="495281" cy="340238"/>
          </a:xfrm>
          <a:custGeom>
            <a:rect b="b" l="l" r="r" t="t"/>
            <a:pathLst>
              <a:path extrusionOk="0" h="11995" w="17461">
                <a:moveTo>
                  <a:pt x="9758" y="2238"/>
                </a:moveTo>
                <a:lnTo>
                  <a:pt x="9721" y="2274"/>
                </a:lnTo>
                <a:lnTo>
                  <a:pt x="9648" y="2311"/>
                </a:lnTo>
                <a:lnTo>
                  <a:pt x="9611" y="2458"/>
                </a:lnTo>
                <a:lnTo>
                  <a:pt x="9648" y="2568"/>
                </a:lnTo>
                <a:lnTo>
                  <a:pt x="9721" y="2605"/>
                </a:lnTo>
                <a:lnTo>
                  <a:pt x="9758" y="2641"/>
                </a:lnTo>
                <a:lnTo>
                  <a:pt x="9941" y="2641"/>
                </a:lnTo>
                <a:lnTo>
                  <a:pt x="9978" y="2605"/>
                </a:lnTo>
                <a:lnTo>
                  <a:pt x="10051" y="2531"/>
                </a:lnTo>
                <a:lnTo>
                  <a:pt x="10051" y="2458"/>
                </a:lnTo>
                <a:lnTo>
                  <a:pt x="10051" y="2348"/>
                </a:lnTo>
                <a:lnTo>
                  <a:pt x="9978" y="2274"/>
                </a:lnTo>
                <a:lnTo>
                  <a:pt x="9941" y="2238"/>
                </a:lnTo>
                <a:close/>
                <a:moveTo>
                  <a:pt x="9795" y="3191"/>
                </a:moveTo>
                <a:lnTo>
                  <a:pt x="9721" y="3265"/>
                </a:lnTo>
                <a:lnTo>
                  <a:pt x="9684" y="3301"/>
                </a:lnTo>
                <a:lnTo>
                  <a:pt x="9684" y="3375"/>
                </a:lnTo>
                <a:lnTo>
                  <a:pt x="9684" y="3485"/>
                </a:lnTo>
                <a:lnTo>
                  <a:pt x="9758" y="3522"/>
                </a:lnTo>
                <a:lnTo>
                  <a:pt x="9795" y="3558"/>
                </a:lnTo>
                <a:lnTo>
                  <a:pt x="9941" y="3558"/>
                </a:lnTo>
                <a:lnTo>
                  <a:pt x="9978" y="3522"/>
                </a:lnTo>
                <a:lnTo>
                  <a:pt x="10015" y="3485"/>
                </a:lnTo>
                <a:lnTo>
                  <a:pt x="10051" y="3375"/>
                </a:lnTo>
                <a:lnTo>
                  <a:pt x="10015" y="3301"/>
                </a:lnTo>
                <a:lnTo>
                  <a:pt x="9978" y="3228"/>
                </a:lnTo>
                <a:lnTo>
                  <a:pt x="9941" y="3191"/>
                </a:lnTo>
                <a:close/>
                <a:moveTo>
                  <a:pt x="11519" y="3045"/>
                </a:moveTo>
                <a:lnTo>
                  <a:pt x="11409" y="3081"/>
                </a:lnTo>
                <a:lnTo>
                  <a:pt x="11335" y="3118"/>
                </a:lnTo>
                <a:lnTo>
                  <a:pt x="11298" y="3191"/>
                </a:lnTo>
                <a:lnTo>
                  <a:pt x="11262" y="3265"/>
                </a:lnTo>
                <a:lnTo>
                  <a:pt x="11262" y="3338"/>
                </a:lnTo>
                <a:lnTo>
                  <a:pt x="11262" y="3412"/>
                </a:lnTo>
                <a:lnTo>
                  <a:pt x="11298" y="3485"/>
                </a:lnTo>
                <a:lnTo>
                  <a:pt x="11372" y="3522"/>
                </a:lnTo>
                <a:lnTo>
                  <a:pt x="11445" y="3595"/>
                </a:lnTo>
                <a:lnTo>
                  <a:pt x="11592" y="3595"/>
                </a:lnTo>
                <a:lnTo>
                  <a:pt x="11665" y="3522"/>
                </a:lnTo>
                <a:lnTo>
                  <a:pt x="11702" y="3485"/>
                </a:lnTo>
                <a:lnTo>
                  <a:pt x="11739" y="3412"/>
                </a:lnTo>
                <a:lnTo>
                  <a:pt x="11702" y="3265"/>
                </a:lnTo>
                <a:lnTo>
                  <a:pt x="11702" y="3155"/>
                </a:lnTo>
                <a:lnTo>
                  <a:pt x="11629" y="3081"/>
                </a:lnTo>
                <a:lnTo>
                  <a:pt x="11519" y="3045"/>
                </a:lnTo>
                <a:close/>
                <a:moveTo>
                  <a:pt x="15554" y="1541"/>
                </a:moveTo>
                <a:lnTo>
                  <a:pt x="15407" y="1871"/>
                </a:lnTo>
                <a:lnTo>
                  <a:pt x="15187" y="2164"/>
                </a:lnTo>
                <a:lnTo>
                  <a:pt x="14967" y="2458"/>
                </a:lnTo>
                <a:lnTo>
                  <a:pt x="14710" y="2715"/>
                </a:lnTo>
                <a:lnTo>
                  <a:pt x="14416" y="2935"/>
                </a:lnTo>
                <a:lnTo>
                  <a:pt x="14123" y="3155"/>
                </a:lnTo>
                <a:lnTo>
                  <a:pt x="13536" y="3595"/>
                </a:lnTo>
                <a:lnTo>
                  <a:pt x="13279" y="3265"/>
                </a:lnTo>
                <a:lnTo>
                  <a:pt x="12986" y="2971"/>
                </a:lnTo>
                <a:lnTo>
                  <a:pt x="13096" y="2935"/>
                </a:lnTo>
                <a:lnTo>
                  <a:pt x="13683" y="2531"/>
                </a:lnTo>
                <a:lnTo>
                  <a:pt x="14306" y="2164"/>
                </a:lnTo>
                <a:lnTo>
                  <a:pt x="14930" y="1834"/>
                </a:lnTo>
                <a:lnTo>
                  <a:pt x="15554" y="1541"/>
                </a:lnTo>
                <a:close/>
                <a:moveTo>
                  <a:pt x="8914" y="3228"/>
                </a:moveTo>
                <a:lnTo>
                  <a:pt x="8841" y="3301"/>
                </a:lnTo>
                <a:lnTo>
                  <a:pt x="8804" y="3375"/>
                </a:lnTo>
                <a:lnTo>
                  <a:pt x="8804" y="3485"/>
                </a:lnTo>
                <a:lnTo>
                  <a:pt x="8804" y="3558"/>
                </a:lnTo>
                <a:lnTo>
                  <a:pt x="8877" y="3632"/>
                </a:lnTo>
                <a:lnTo>
                  <a:pt x="8951" y="3668"/>
                </a:lnTo>
                <a:lnTo>
                  <a:pt x="9098" y="3668"/>
                </a:lnTo>
                <a:lnTo>
                  <a:pt x="9134" y="3632"/>
                </a:lnTo>
                <a:lnTo>
                  <a:pt x="9208" y="3558"/>
                </a:lnTo>
                <a:lnTo>
                  <a:pt x="9208" y="3485"/>
                </a:lnTo>
                <a:lnTo>
                  <a:pt x="9208" y="3375"/>
                </a:lnTo>
                <a:lnTo>
                  <a:pt x="9171" y="3338"/>
                </a:lnTo>
                <a:lnTo>
                  <a:pt x="9134" y="3265"/>
                </a:lnTo>
                <a:lnTo>
                  <a:pt x="9061" y="3228"/>
                </a:lnTo>
                <a:close/>
                <a:moveTo>
                  <a:pt x="16324" y="1101"/>
                </a:moveTo>
                <a:lnTo>
                  <a:pt x="16140" y="1541"/>
                </a:lnTo>
                <a:lnTo>
                  <a:pt x="15884" y="1944"/>
                </a:lnTo>
                <a:lnTo>
                  <a:pt x="15590" y="2348"/>
                </a:lnTo>
                <a:lnTo>
                  <a:pt x="15297" y="2751"/>
                </a:lnTo>
                <a:lnTo>
                  <a:pt x="14967" y="3081"/>
                </a:lnTo>
                <a:lnTo>
                  <a:pt x="14600" y="3412"/>
                </a:lnTo>
                <a:lnTo>
                  <a:pt x="13829" y="4072"/>
                </a:lnTo>
                <a:lnTo>
                  <a:pt x="13756" y="3925"/>
                </a:lnTo>
                <a:lnTo>
                  <a:pt x="13976" y="3778"/>
                </a:lnTo>
                <a:lnTo>
                  <a:pt x="14343" y="3558"/>
                </a:lnTo>
                <a:lnTo>
                  <a:pt x="14673" y="3301"/>
                </a:lnTo>
                <a:lnTo>
                  <a:pt x="15003" y="3008"/>
                </a:lnTo>
                <a:lnTo>
                  <a:pt x="15297" y="2715"/>
                </a:lnTo>
                <a:lnTo>
                  <a:pt x="15554" y="2384"/>
                </a:lnTo>
                <a:lnTo>
                  <a:pt x="15774" y="2018"/>
                </a:lnTo>
                <a:lnTo>
                  <a:pt x="15957" y="1651"/>
                </a:lnTo>
                <a:lnTo>
                  <a:pt x="16104" y="1211"/>
                </a:lnTo>
                <a:lnTo>
                  <a:pt x="16104" y="1137"/>
                </a:lnTo>
                <a:lnTo>
                  <a:pt x="16324" y="1101"/>
                </a:lnTo>
                <a:close/>
                <a:moveTo>
                  <a:pt x="10528" y="3962"/>
                </a:moveTo>
                <a:lnTo>
                  <a:pt x="10455" y="3998"/>
                </a:lnTo>
                <a:lnTo>
                  <a:pt x="10381" y="4072"/>
                </a:lnTo>
                <a:lnTo>
                  <a:pt x="10381" y="4108"/>
                </a:lnTo>
                <a:lnTo>
                  <a:pt x="10345" y="4219"/>
                </a:lnTo>
                <a:lnTo>
                  <a:pt x="10381" y="4329"/>
                </a:lnTo>
                <a:lnTo>
                  <a:pt x="10455" y="4402"/>
                </a:lnTo>
                <a:lnTo>
                  <a:pt x="10491" y="4439"/>
                </a:lnTo>
                <a:lnTo>
                  <a:pt x="10638" y="4439"/>
                </a:lnTo>
                <a:lnTo>
                  <a:pt x="10748" y="4365"/>
                </a:lnTo>
                <a:lnTo>
                  <a:pt x="10785" y="4292"/>
                </a:lnTo>
                <a:lnTo>
                  <a:pt x="10822" y="4219"/>
                </a:lnTo>
                <a:lnTo>
                  <a:pt x="10785" y="4108"/>
                </a:lnTo>
                <a:lnTo>
                  <a:pt x="10748" y="4072"/>
                </a:lnTo>
                <a:lnTo>
                  <a:pt x="10712" y="3998"/>
                </a:lnTo>
                <a:lnTo>
                  <a:pt x="10675" y="3962"/>
                </a:lnTo>
                <a:close/>
                <a:moveTo>
                  <a:pt x="16434" y="477"/>
                </a:moveTo>
                <a:lnTo>
                  <a:pt x="16617" y="514"/>
                </a:lnTo>
                <a:lnTo>
                  <a:pt x="16764" y="587"/>
                </a:lnTo>
                <a:lnTo>
                  <a:pt x="16837" y="734"/>
                </a:lnTo>
                <a:lnTo>
                  <a:pt x="16911" y="880"/>
                </a:lnTo>
                <a:lnTo>
                  <a:pt x="16947" y="1064"/>
                </a:lnTo>
                <a:lnTo>
                  <a:pt x="16947" y="1247"/>
                </a:lnTo>
                <a:lnTo>
                  <a:pt x="16911" y="1541"/>
                </a:lnTo>
                <a:lnTo>
                  <a:pt x="16764" y="1871"/>
                </a:lnTo>
                <a:lnTo>
                  <a:pt x="16544" y="2128"/>
                </a:lnTo>
                <a:lnTo>
                  <a:pt x="16104" y="2641"/>
                </a:lnTo>
                <a:lnTo>
                  <a:pt x="15077" y="3668"/>
                </a:lnTo>
                <a:lnTo>
                  <a:pt x="14086" y="4549"/>
                </a:lnTo>
                <a:lnTo>
                  <a:pt x="14013" y="4402"/>
                </a:lnTo>
                <a:lnTo>
                  <a:pt x="14123" y="4329"/>
                </a:lnTo>
                <a:lnTo>
                  <a:pt x="14967" y="3632"/>
                </a:lnTo>
                <a:lnTo>
                  <a:pt x="15370" y="3228"/>
                </a:lnTo>
                <a:lnTo>
                  <a:pt x="15737" y="2825"/>
                </a:lnTo>
                <a:lnTo>
                  <a:pt x="16067" y="2384"/>
                </a:lnTo>
                <a:lnTo>
                  <a:pt x="16361" y="1908"/>
                </a:lnTo>
                <a:lnTo>
                  <a:pt x="16617" y="1431"/>
                </a:lnTo>
                <a:lnTo>
                  <a:pt x="16764" y="880"/>
                </a:lnTo>
                <a:lnTo>
                  <a:pt x="16764" y="770"/>
                </a:lnTo>
                <a:lnTo>
                  <a:pt x="16727" y="697"/>
                </a:lnTo>
                <a:lnTo>
                  <a:pt x="16654" y="660"/>
                </a:lnTo>
                <a:lnTo>
                  <a:pt x="16544" y="660"/>
                </a:lnTo>
                <a:lnTo>
                  <a:pt x="15920" y="770"/>
                </a:lnTo>
                <a:lnTo>
                  <a:pt x="15333" y="954"/>
                </a:lnTo>
                <a:lnTo>
                  <a:pt x="15333" y="954"/>
                </a:lnTo>
                <a:lnTo>
                  <a:pt x="15590" y="807"/>
                </a:lnTo>
                <a:lnTo>
                  <a:pt x="15884" y="660"/>
                </a:lnTo>
                <a:lnTo>
                  <a:pt x="16177" y="550"/>
                </a:lnTo>
                <a:lnTo>
                  <a:pt x="16434" y="477"/>
                </a:lnTo>
                <a:close/>
                <a:moveTo>
                  <a:pt x="9354" y="4182"/>
                </a:moveTo>
                <a:lnTo>
                  <a:pt x="9208" y="4255"/>
                </a:lnTo>
                <a:lnTo>
                  <a:pt x="9134" y="4365"/>
                </a:lnTo>
                <a:lnTo>
                  <a:pt x="9134" y="4439"/>
                </a:lnTo>
                <a:lnTo>
                  <a:pt x="9171" y="4512"/>
                </a:lnTo>
                <a:lnTo>
                  <a:pt x="9208" y="4585"/>
                </a:lnTo>
                <a:lnTo>
                  <a:pt x="9281" y="4622"/>
                </a:lnTo>
                <a:lnTo>
                  <a:pt x="9428" y="4622"/>
                </a:lnTo>
                <a:lnTo>
                  <a:pt x="9538" y="4585"/>
                </a:lnTo>
                <a:lnTo>
                  <a:pt x="9611" y="4475"/>
                </a:lnTo>
                <a:lnTo>
                  <a:pt x="9648" y="4402"/>
                </a:lnTo>
                <a:lnTo>
                  <a:pt x="9648" y="4292"/>
                </a:lnTo>
                <a:lnTo>
                  <a:pt x="9611" y="4255"/>
                </a:lnTo>
                <a:lnTo>
                  <a:pt x="9538" y="4182"/>
                </a:lnTo>
                <a:close/>
                <a:moveTo>
                  <a:pt x="13243" y="6566"/>
                </a:moveTo>
                <a:lnTo>
                  <a:pt x="13169" y="6639"/>
                </a:lnTo>
                <a:lnTo>
                  <a:pt x="13133" y="6713"/>
                </a:lnTo>
                <a:lnTo>
                  <a:pt x="13133" y="6860"/>
                </a:lnTo>
                <a:lnTo>
                  <a:pt x="13133" y="6933"/>
                </a:lnTo>
                <a:lnTo>
                  <a:pt x="13206" y="6970"/>
                </a:lnTo>
                <a:lnTo>
                  <a:pt x="13316" y="7006"/>
                </a:lnTo>
                <a:lnTo>
                  <a:pt x="13463" y="6970"/>
                </a:lnTo>
                <a:lnTo>
                  <a:pt x="13536" y="6933"/>
                </a:lnTo>
                <a:lnTo>
                  <a:pt x="13536" y="6860"/>
                </a:lnTo>
                <a:lnTo>
                  <a:pt x="13573" y="6750"/>
                </a:lnTo>
                <a:lnTo>
                  <a:pt x="13536" y="6676"/>
                </a:lnTo>
                <a:lnTo>
                  <a:pt x="13463" y="6603"/>
                </a:lnTo>
                <a:lnTo>
                  <a:pt x="13316" y="6566"/>
                </a:lnTo>
                <a:close/>
                <a:moveTo>
                  <a:pt x="12216" y="7300"/>
                </a:moveTo>
                <a:lnTo>
                  <a:pt x="12105" y="7336"/>
                </a:lnTo>
                <a:lnTo>
                  <a:pt x="12032" y="7410"/>
                </a:lnTo>
                <a:lnTo>
                  <a:pt x="11995" y="7520"/>
                </a:lnTo>
                <a:lnTo>
                  <a:pt x="11995" y="7630"/>
                </a:lnTo>
                <a:lnTo>
                  <a:pt x="12032" y="7703"/>
                </a:lnTo>
                <a:lnTo>
                  <a:pt x="12105" y="7777"/>
                </a:lnTo>
                <a:lnTo>
                  <a:pt x="12216" y="7777"/>
                </a:lnTo>
                <a:lnTo>
                  <a:pt x="12289" y="7740"/>
                </a:lnTo>
                <a:lnTo>
                  <a:pt x="12362" y="7703"/>
                </a:lnTo>
                <a:lnTo>
                  <a:pt x="12436" y="7630"/>
                </a:lnTo>
                <a:lnTo>
                  <a:pt x="12436" y="7520"/>
                </a:lnTo>
                <a:lnTo>
                  <a:pt x="12436" y="7410"/>
                </a:lnTo>
                <a:lnTo>
                  <a:pt x="12326" y="7336"/>
                </a:lnTo>
                <a:lnTo>
                  <a:pt x="12216" y="7300"/>
                </a:lnTo>
                <a:close/>
                <a:moveTo>
                  <a:pt x="12729" y="8033"/>
                </a:moveTo>
                <a:lnTo>
                  <a:pt x="12656" y="8107"/>
                </a:lnTo>
                <a:lnTo>
                  <a:pt x="12656" y="8143"/>
                </a:lnTo>
                <a:lnTo>
                  <a:pt x="12619" y="8253"/>
                </a:lnTo>
                <a:lnTo>
                  <a:pt x="12619" y="8400"/>
                </a:lnTo>
                <a:lnTo>
                  <a:pt x="12656" y="8437"/>
                </a:lnTo>
                <a:lnTo>
                  <a:pt x="12692" y="8474"/>
                </a:lnTo>
                <a:lnTo>
                  <a:pt x="12729" y="8474"/>
                </a:lnTo>
                <a:lnTo>
                  <a:pt x="12802" y="8510"/>
                </a:lnTo>
                <a:lnTo>
                  <a:pt x="12912" y="8474"/>
                </a:lnTo>
                <a:lnTo>
                  <a:pt x="12986" y="8437"/>
                </a:lnTo>
                <a:lnTo>
                  <a:pt x="13022" y="8400"/>
                </a:lnTo>
                <a:lnTo>
                  <a:pt x="13022" y="8253"/>
                </a:lnTo>
                <a:lnTo>
                  <a:pt x="13022" y="8180"/>
                </a:lnTo>
                <a:lnTo>
                  <a:pt x="12949" y="8107"/>
                </a:lnTo>
                <a:lnTo>
                  <a:pt x="12912" y="8033"/>
                </a:lnTo>
                <a:close/>
                <a:moveTo>
                  <a:pt x="10051" y="2128"/>
                </a:moveTo>
                <a:lnTo>
                  <a:pt x="10455" y="2164"/>
                </a:lnTo>
                <a:lnTo>
                  <a:pt x="10858" y="2238"/>
                </a:lnTo>
                <a:lnTo>
                  <a:pt x="11262" y="2348"/>
                </a:lnTo>
                <a:lnTo>
                  <a:pt x="11225" y="2458"/>
                </a:lnTo>
                <a:lnTo>
                  <a:pt x="11262" y="2568"/>
                </a:lnTo>
                <a:lnTo>
                  <a:pt x="11335" y="2641"/>
                </a:lnTo>
                <a:lnTo>
                  <a:pt x="11445" y="2715"/>
                </a:lnTo>
                <a:lnTo>
                  <a:pt x="11629" y="2715"/>
                </a:lnTo>
                <a:lnTo>
                  <a:pt x="11775" y="2788"/>
                </a:lnTo>
                <a:lnTo>
                  <a:pt x="12105" y="2935"/>
                </a:lnTo>
                <a:lnTo>
                  <a:pt x="12179" y="2971"/>
                </a:lnTo>
                <a:lnTo>
                  <a:pt x="12252" y="3008"/>
                </a:lnTo>
                <a:lnTo>
                  <a:pt x="12472" y="3191"/>
                </a:lnTo>
                <a:lnTo>
                  <a:pt x="12692" y="3412"/>
                </a:lnTo>
                <a:lnTo>
                  <a:pt x="13096" y="3852"/>
                </a:lnTo>
                <a:lnTo>
                  <a:pt x="11482" y="4842"/>
                </a:lnTo>
                <a:lnTo>
                  <a:pt x="9868" y="5796"/>
                </a:lnTo>
                <a:lnTo>
                  <a:pt x="6090" y="8070"/>
                </a:lnTo>
                <a:lnTo>
                  <a:pt x="5209" y="8620"/>
                </a:lnTo>
                <a:lnTo>
                  <a:pt x="5356" y="8327"/>
                </a:lnTo>
                <a:lnTo>
                  <a:pt x="5649" y="7960"/>
                </a:lnTo>
                <a:lnTo>
                  <a:pt x="5943" y="7557"/>
                </a:lnTo>
                <a:lnTo>
                  <a:pt x="5906" y="7483"/>
                </a:lnTo>
                <a:lnTo>
                  <a:pt x="5870" y="7483"/>
                </a:lnTo>
                <a:lnTo>
                  <a:pt x="5686" y="7593"/>
                </a:lnTo>
                <a:lnTo>
                  <a:pt x="5539" y="7740"/>
                </a:lnTo>
                <a:lnTo>
                  <a:pt x="5209" y="8070"/>
                </a:lnTo>
                <a:lnTo>
                  <a:pt x="4989" y="8437"/>
                </a:lnTo>
                <a:lnTo>
                  <a:pt x="4769" y="8840"/>
                </a:lnTo>
                <a:lnTo>
                  <a:pt x="4732" y="8877"/>
                </a:lnTo>
                <a:lnTo>
                  <a:pt x="4622" y="8584"/>
                </a:lnTo>
                <a:lnTo>
                  <a:pt x="4916" y="8107"/>
                </a:lnTo>
                <a:lnTo>
                  <a:pt x="5283" y="7630"/>
                </a:lnTo>
                <a:lnTo>
                  <a:pt x="5649" y="7190"/>
                </a:lnTo>
                <a:lnTo>
                  <a:pt x="6016" y="6786"/>
                </a:lnTo>
                <a:lnTo>
                  <a:pt x="6016" y="6750"/>
                </a:lnTo>
                <a:lnTo>
                  <a:pt x="6016" y="6713"/>
                </a:lnTo>
                <a:lnTo>
                  <a:pt x="5943" y="6713"/>
                </a:lnTo>
                <a:lnTo>
                  <a:pt x="5539" y="7043"/>
                </a:lnTo>
                <a:lnTo>
                  <a:pt x="5173" y="7410"/>
                </a:lnTo>
                <a:lnTo>
                  <a:pt x="4842" y="7777"/>
                </a:lnTo>
                <a:lnTo>
                  <a:pt x="4512" y="8180"/>
                </a:lnTo>
                <a:lnTo>
                  <a:pt x="4476" y="7923"/>
                </a:lnTo>
                <a:lnTo>
                  <a:pt x="4439" y="7667"/>
                </a:lnTo>
                <a:lnTo>
                  <a:pt x="4659" y="7336"/>
                </a:lnTo>
                <a:lnTo>
                  <a:pt x="4879" y="7080"/>
                </a:lnTo>
                <a:lnTo>
                  <a:pt x="5686" y="6016"/>
                </a:lnTo>
                <a:lnTo>
                  <a:pt x="5723" y="5943"/>
                </a:lnTo>
                <a:lnTo>
                  <a:pt x="5686" y="5906"/>
                </a:lnTo>
                <a:lnTo>
                  <a:pt x="5576" y="5906"/>
                </a:lnTo>
                <a:lnTo>
                  <a:pt x="5283" y="6199"/>
                </a:lnTo>
                <a:lnTo>
                  <a:pt x="4953" y="6529"/>
                </a:lnTo>
                <a:lnTo>
                  <a:pt x="4402" y="7153"/>
                </a:lnTo>
                <a:lnTo>
                  <a:pt x="4402" y="6529"/>
                </a:lnTo>
                <a:lnTo>
                  <a:pt x="4622" y="6199"/>
                </a:lnTo>
                <a:lnTo>
                  <a:pt x="4953" y="5759"/>
                </a:lnTo>
                <a:lnTo>
                  <a:pt x="5136" y="5502"/>
                </a:lnTo>
                <a:lnTo>
                  <a:pt x="5246" y="5392"/>
                </a:lnTo>
                <a:lnTo>
                  <a:pt x="5393" y="5319"/>
                </a:lnTo>
                <a:lnTo>
                  <a:pt x="5429" y="5319"/>
                </a:lnTo>
                <a:lnTo>
                  <a:pt x="5429" y="5282"/>
                </a:lnTo>
                <a:lnTo>
                  <a:pt x="5393" y="5246"/>
                </a:lnTo>
                <a:lnTo>
                  <a:pt x="5393" y="5209"/>
                </a:lnTo>
                <a:lnTo>
                  <a:pt x="5173" y="5209"/>
                </a:lnTo>
                <a:lnTo>
                  <a:pt x="5063" y="5282"/>
                </a:lnTo>
                <a:lnTo>
                  <a:pt x="4953" y="5356"/>
                </a:lnTo>
                <a:lnTo>
                  <a:pt x="4769" y="5539"/>
                </a:lnTo>
                <a:lnTo>
                  <a:pt x="4622" y="5722"/>
                </a:lnTo>
                <a:lnTo>
                  <a:pt x="4476" y="5869"/>
                </a:lnTo>
                <a:lnTo>
                  <a:pt x="4586" y="5466"/>
                </a:lnTo>
                <a:lnTo>
                  <a:pt x="4732" y="5062"/>
                </a:lnTo>
                <a:lnTo>
                  <a:pt x="4879" y="4842"/>
                </a:lnTo>
                <a:lnTo>
                  <a:pt x="5026" y="4622"/>
                </a:lnTo>
                <a:lnTo>
                  <a:pt x="5209" y="4402"/>
                </a:lnTo>
                <a:lnTo>
                  <a:pt x="5393" y="4219"/>
                </a:lnTo>
                <a:lnTo>
                  <a:pt x="5796" y="3852"/>
                </a:lnTo>
                <a:lnTo>
                  <a:pt x="6236" y="3522"/>
                </a:lnTo>
                <a:lnTo>
                  <a:pt x="6677" y="3228"/>
                </a:lnTo>
                <a:lnTo>
                  <a:pt x="7117" y="2935"/>
                </a:lnTo>
                <a:lnTo>
                  <a:pt x="7594" y="2715"/>
                </a:lnTo>
                <a:lnTo>
                  <a:pt x="8070" y="2494"/>
                </a:lnTo>
                <a:lnTo>
                  <a:pt x="8474" y="2348"/>
                </a:lnTo>
                <a:lnTo>
                  <a:pt x="8841" y="2238"/>
                </a:lnTo>
                <a:lnTo>
                  <a:pt x="9244" y="2164"/>
                </a:lnTo>
                <a:lnTo>
                  <a:pt x="9648" y="2128"/>
                </a:lnTo>
                <a:close/>
                <a:moveTo>
                  <a:pt x="13316" y="4219"/>
                </a:moveTo>
                <a:lnTo>
                  <a:pt x="13426" y="4365"/>
                </a:lnTo>
                <a:lnTo>
                  <a:pt x="12582" y="5026"/>
                </a:lnTo>
                <a:lnTo>
                  <a:pt x="11702" y="5649"/>
                </a:lnTo>
                <a:lnTo>
                  <a:pt x="10785" y="6273"/>
                </a:lnTo>
                <a:lnTo>
                  <a:pt x="9868" y="6860"/>
                </a:lnTo>
                <a:lnTo>
                  <a:pt x="8877" y="7446"/>
                </a:lnTo>
                <a:lnTo>
                  <a:pt x="7887" y="8033"/>
                </a:lnTo>
                <a:lnTo>
                  <a:pt x="6860" y="8584"/>
                </a:lnTo>
                <a:lnTo>
                  <a:pt x="5796" y="9097"/>
                </a:lnTo>
                <a:lnTo>
                  <a:pt x="4989" y="9464"/>
                </a:lnTo>
                <a:lnTo>
                  <a:pt x="4916" y="9317"/>
                </a:lnTo>
                <a:lnTo>
                  <a:pt x="4953" y="9207"/>
                </a:lnTo>
                <a:lnTo>
                  <a:pt x="6053" y="8584"/>
                </a:lnTo>
                <a:lnTo>
                  <a:pt x="10198" y="6089"/>
                </a:lnTo>
                <a:lnTo>
                  <a:pt x="11775" y="5136"/>
                </a:lnTo>
                <a:lnTo>
                  <a:pt x="13316" y="4219"/>
                </a:lnTo>
                <a:close/>
                <a:moveTo>
                  <a:pt x="3962" y="7960"/>
                </a:moveTo>
                <a:lnTo>
                  <a:pt x="3999" y="8070"/>
                </a:lnTo>
                <a:lnTo>
                  <a:pt x="3999" y="8107"/>
                </a:lnTo>
                <a:lnTo>
                  <a:pt x="4146" y="8694"/>
                </a:lnTo>
                <a:lnTo>
                  <a:pt x="3962" y="9024"/>
                </a:lnTo>
                <a:lnTo>
                  <a:pt x="3925" y="9097"/>
                </a:lnTo>
                <a:lnTo>
                  <a:pt x="3925" y="9134"/>
                </a:lnTo>
                <a:lnTo>
                  <a:pt x="3999" y="9244"/>
                </a:lnTo>
                <a:lnTo>
                  <a:pt x="3339" y="9501"/>
                </a:lnTo>
                <a:lnTo>
                  <a:pt x="3008" y="9611"/>
                </a:lnTo>
                <a:lnTo>
                  <a:pt x="2642" y="9684"/>
                </a:lnTo>
                <a:lnTo>
                  <a:pt x="2898" y="9171"/>
                </a:lnTo>
                <a:lnTo>
                  <a:pt x="3229" y="8694"/>
                </a:lnTo>
                <a:lnTo>
                  <a:pt x="3559" y="8327"/>
                </a:lnTo>
                <a:lnTo>
                  <a:pt x="3962" y="7960"/>
                </a:lnTo>
                <a:close/>
                <a:moveTo>
                  <a:pt x="13609" y="4732"/>
                </a:moveTo>
                <a:lnTo>
                  <a:pt x="13683" y="4915"/>
                </a:lnTo>
                <a:lnTo>
                  <a:pt x="12986" y="5502"/>
                </a:lnTo>
                <a:lnTo>
                  <a:pt x="12105" y="6199"/>
                </a:lnTo>
                <a:lnTo>
                  <a:pt x="11225" y="6823"/>
                </a:lnTo>
                <a:lnTo>
                  <a:pt x="10308" y="7446"/>
                </a:lnTo>
                <a:lnTo>
                  <a:pt x="9354" y="8033"/>
                </a:lnTo>
                <a:lnTo>
                  <a:pt x="8401" y="8584"/>
                </a:lnTo>
                <a:lnTo>
                  <a:pt x="7447" y="9097"/>
                </a:lnTo>
                <a:lnTo>
                  <a:pt x="6456" y="9574"/>
                </a:lnTo>
                <a:lnTo>
                  <a:pt x="5429" y="10014"/>
                </a:lnTo>
                <a:lnTo>
                  <a:pt x="5246" y="9794"/>
                </a:lnTo>
                <a:lnTo>
                  <a:pt x="5466" y="9684"/>
                </a:lnTo>
                <a:lnTo>
                  <a:pt x="6603" y="9134"/>
                </a:lnTo>
                <a:lnTo>
                  <a:pt x="7740" y="8547"/>
                </a:lnTo>
                <a:lnTo>
                  <a:pt x="8877" y="7923"/>
                </a:lnTo>
                <a:lnTo>
                  <a:pt x="9978" y="7263"/>
                </a:lnTo>
                <a:lnTo>
                  <a:pt x="10895" y="6676"/>
                </a:lnTo>
                <a:lnTo>
                  <a:pt x="11812" y="6053"/>
                </a:lnTo>
                <a:lnTo>
                  <a:pt x="12729" y="5392"/>
                </a:lnTo>
                <a:lnTo>
                  <a:pt x="13609" y="4732"/>
                </a:lnTo>
                <a:close/>
                <a:moveTo>
                  <a:pt x="11995" y="9721"/>
                </a:moveTo>
                <a:lnTo>
                  <a:pt x="12472" y="9831"/>
                </a:lnTo>
                <a:lnTo>
                  <a:pt x="12436" y="9867"/>
                </a:lnTo>
                <a:lnTo>
                  <a:pt x="12032" y="10271"/>
                </a:lnTo>
                <a:lnTo>
                  <a:pt x="12032" y="10198"/>
                </a:lnTo>
                <a:lnTo>
                  <a:pt x="11995" y="9721"/>
                </a:lnTo>
                <a:close/>
                <a:moveTo>
                  <a:pt x="2715" y="8804"/>
                </a:moveTo>
                <a:lnTo>
                  <a:pt x="2422" y="9317"/>
                </a:lnTo>
                <a:lnTo>
                  <a:pt x="2165" y="9867"/>
                </a:lnTo>
                <a:lnTo>
                  <a:pt x="2165" y="9941"/>
                </a:lnTo>
                <a:lnTo>
                  <a:pt x="2201" y="10051"/>
                </a:lnTo>
                <a:lnTo>
                  <a:pt x="2275" y="10088"/>
                </a:lnTo>
                <a:lnTo>
                  <a:pt x="2348" y="10124"/>
                </a:lnTo>
                <a:lnTo>
                  <a:pt x="2898" y="10014"/>
                </a:lnTo>
                <a:lnTo>
                  <a:pt x="3449" y="9867"/>
                </a:lnTo>
                <a:lnTo>
                  <a:pt x="3925" y="9684"/>
                </a:lnTo>
                <a:lnTo>
                  <a:pt x="4439" y="9464"/>
                </a:lnTo>
                <a:lnTo>
                  <a:pt x="4549" y="9684"/>
                </a:lnTo>
                <a:lnTo>
                  <a:pt x="3559" y="10124"/>
                </a:lnTo>
                <a:lnTo>
                  <a:pt x="3082" y="10308"/>
                </a:lnTo>
                <a:lnTo>
                  <a:pt x="2568" y="10528"/>
                </a:lnTo>
                <a:lnTo>
                  <a:pt x="2275" y="10638"/>
                </a:lnTo>
                <a:lnTo>
                  <a:pt x="2018" y="10674"/>
                </a:lnTo>
                <a:lnTo>
                  <a:pt x="1761" y="10711"/>
                </a:lnTo>
                <a:lnTo>
                  <a:pt x="1468" y="10711"/>
                </a:lnTo>
                <a:lnTo>
                  <a:pt x="2091" y="9794"/>
                </a:lnTo>
                <a:lnTo>
                  <a:pt x="2348" y="9317"/>
                </a:lnTo>
                <a:lnTo>
                  <a:pt x="2642" y="8877"/>
                </a:lnTo>
                <a:lnTo>
                  <a:pt x="2715" y="8804"/>
                </a:lnTo>
                <a:close/>
                <a:moveTo>
                  <a:pt x="13829" y="5429"/>
                </a:moveTo>
                <a:lnTo>
                  <a:pt x="13940" y="5943"/>
                </a:lnTo>
                <a:lnTo>
                  <a:pt x="13940" y="6456"/>
                </a:lnTo>
                <a:lnTo>
                  <a:pt x="13940" y="6896"/>
                </a:lnTo>
                <a:lnTo>
                  <a:pt x="13866" y="7336"/>
                </a:lnTo>
                <a:lnTo>
                  <a:pt x="13756" y="7740"/>
                </a:lnTo>
                <a:lnTo>
                  <a:pt x="13609" y="8143"/>
                </a:lnTo>
                <a:lnTo>
                  <a:pt x="13426" y="8547"/>
                </a:lnTo>
                <a:lnTo>
                  <a:pt x="13206" y="8914"/>
                </a:lnTo>
                <a:lnTo>
                  <a:pt x="12949" y="9281"/>
                </a:lnTo>
                <a:lnTo>
                  <a:pt x="12656" y="9647"/>
                </a:lnTo>
                <a:lnTo>
                  <a:pt x="12289" y="9611"/>
                </a:lnTo>
                <a:lnTo>
                  <a:pt x="11922" y="9537"/>
                </a:lnTo>
                <a:lnTo>
                  <a:pt x="11849" y="9574"/>
                </a:lnTo>
                <a:lnTo>
                  <a:pt x="11812" y="9574"/>
                </a:lnTo>
                <a:lnTo>
                  <a:pt x="11775" y="9647"/>
                </a:lnTo>
                <a:lnTo>
                  <a:pt x="11702" y="10418"/>
                </a:lnTo>
                <a:lnTo>
                  <a:pt x="11702" y="10491"/>
                </a:lnTo>
                <a:lnTo>
                  <a:pt x="11409" y="10711"/>
                </a:lnTo>
                <a:lnTo>
                  <a:pt x="11188" y="10821"/>
                </a:lnTo>
                <a:lnTo>
                  <a:pt x="11152" y="10858"/>
                </a:lnTo>
                <a:lnTo>
                  <a:pt x="11042" y="10931"/>
                </a:lnTo>
                <a:lnTo>
                  <a:pt x="11042" y="10564"/>
                </a:lnTo>
                <a:lnTo>
                  <a:pt x="11115" y="10198"/>
                </a:lnTo>
                <a:lnTo>
                  <a:pt x="11188" y="9867"/>
                </a:lnTo>
                <a:lnTo>
                  <a:pt x="11298" y="9501"/>
                </a:lnTo>
                <a:lnTo>
                  <a:pt x="11298" y="9464"/>
                </a:lnTo>
                <a:lnTo>
                  <a:pt x="11262" y="9427"/>
                </a:lnTo>
                <a:lnTo>
                  <a:pt x="11225" y="9427"/>
                </a:lnTo>
                <a:lnTo>
                  <a:pt x="11188" y="9464"/>
                </a:lnTo>
                <a:lnTo>
                  <a:pt x="11078" y="9647"/>
                </a:lnTo>
                <a:lnTo>
                  <a:pt x="10968" y="9831"/>
                </a:lnTo>
                <a:lnTo>
                  <a:pt x="10785" y="10234"/>
                </a:lnTo>
                <a:lnTo>
                  <a:pt x="10712" y="10638"/>
                </a:lnTo>
                <a:lnTo>
                  <a:pt x="10712" y="11078"/>
                </a:lnTo>
                <a:lnTo>
                  <a:pt x="10271" y="11261"/>
                </a:lnTo>
                <a:lnTo>
                  <a:pt x="9831" y="11371"/>
                </a:lnTo>
                <a:lnTo>
                  <a:pt x="9868" y="11005"/>
                </a:lnTo>
                <a:lnTo>
                  <a:pt x="9978" y="10638"/>
                </a:lnTo>
                <a:lnTo>
                  <a:pt x="10051" y="10344"/>
                </a:lnTo>
                <a:lnTo>
                  <a:pt x="10161" y="10088"/>
                </a:lnTo>
                <a:lnTo>
                  <a:pt x="10418" y="9574"/>
                </a:lnTo>
                <a:lnTo>
                  <a:pt x="10418" y="9537"/>
                </a:lnTo>
                <a:lnTo>
                  <a:pt x="10381" y="9501"/>
                </a:lnTo>
                <a:lnTo>
                  <a:pt x="10345" y="9501"/>
                </a:lnTo>
                <a:lnTo>
                  <a:pt x="10345" y="9537"/>
                </a:lnTo>
                <a:lnTo>
                  <a:pt x="10015" y="9941"/>
                </a:lnTo>
                <a:lnTo>
                  <a:pt x="9758" y="10418"/>
                </a:lnTo>
                <a:lnTo>
                  <a:pt x="9538" y="10895"/>
                </a:lnTo>
                <a:lnTo>
                  <a:pt x="9501" y="11151"/>
                </a:lnTo>
                <a:lnTo>
                  <a:pt x="9428" y="11408"/>
                </a:lnTo>
                <a:lnTo>
                  <a:pt x="8951" y="11408"/>
                </a:lnTo>
                <a:lnTo>
                  <a:pt x="8951" y="11261"/>
                </a:lnTo>
                <a:lnTo>
                  <a:pt x="8914" y="11225"/>
                </a:lnTo>
                <a:lnTo>
                  <a:pt x="8877" y="11188"/>
                </a:lnTo>
                <a:lnTo>
                  <a:pt x="8841" y="11188"/>
                </a:lnTo>
                <a:lnTo>
                  <a:pt x="8804" y="11225"/>
                </a:lnTo>
                <a:lnTo>
                  <a:pt x="8731" y="11298"/>
                </a:lnTo>
                <a:lnTo>
                  <a:pt x="9171" y="10454"/>
                </a:lnTo>
                <a:lnTo>
                  <a:pt x="9391" y="10051"/>
                </a:lnTo>
                <a:lnTo>
                  <a:pt x="9684" y="9647"/>
                </a:lnTo>
                <a:lnTo>
                  <a:pt x="9684" y="9611"/>
                </a:lnTo>
                <a:lnTo>
                  <a:pt x="9648" y="9611"/>
                </a:lnTo>
                <a:lnTo>
                  <a:pt x="9648" y="9574"/>
                </a:lnTo>
                <a:lnTo>
                  <a:pt x="9611" y="9611"/>
                </a:lnTo>
                <a:lnTo>
                  <a:pt x="9244" y="10014"/>
                </a:lnTo>
                <a:lnTo>
                  <a:pt x="8914" y="10418"/>
                </a:lnTo>
                <a:lnTo>
                  <a:pt x="8621" y="10858"/>
                </a:lnTo>
                <a:lnTo>
                  <a:pt x="8327" y="11335"/>
                </a:lnTo>
                <a:lnTo>
                  <a:pt x="7960" y="11225"/>
                </a:lnTo>
                <a:lnTo>
                  <a:pt x="7997" y="11188"/>
                </a:lnTo>
                <a:lnTo>
                  <a:pt x="7997" y="11151"/>
                </a:lnTo>
                <a:lnTo>
                  <a:pt x="7960" y="11115"/>
                </a:lnTo>
                <a:lnTo>
                  <a:pt x="7960" y="11078"/>
                </a:lnTo>
                <a:lnTo>
                  <a:pt x="7924" y="10968"/>
                </a:lnTo>
                <a:lnTo>
                  <a:pt x="7960" y="10858"/>
                </a:lnTo>
                <a:lnTo>
                  <a:pt x="8034" y="10601"/>
                </a:lnTo>
                <a:lnTo>
                  <a:pt x="8181" y="10308"/>
                </a:lnTo>
                <a:lnTo>
                  <a:pt x="8474" y="9831"/>
                </a:lnTo>
                <a:lnTo>
                  <a:pt x="8767" y="9427"/>
                </a:lnTo>
                <a:lnTo>
                  <a:pt x="8804" y="9391"/>
                </a:lnTo>
                <a:lnTo>
                  <a:pt x="8767" y="9317"/>
                </a:lnTo>
                <a:lnTo>
                  <a:pt x="8694" y="9317"/>
                </a:lnTo>
                <a:lnTo>
                  <a:pt x="8364" y="9537"/>
                </a:lnTo>
                <a:lnTo>
                  <a:pt x="8107" y="9831"/>
                </a:lnTo>
                <a:lnTo>
                  <a:pt x="7887" y="10124"/>
                </a:lnTo>
                <a:lnTo>
                  <a:pt x="7704" y="10454"/>
                </a:lnTo>
                <a:lnTo>
                  <a:pt x="7594" y="10784"/>
                </a:lnTo>
                <a:lnTo>
                  <a:pt x="7557" y="10968"/>
                </a:lnTo>
                <a:lnTo>
                  <a:pt x="7594" y="11115"/>
                </a:lnTo>
                <a:lnTo>
                  <a:pt x="7153" y="10968"/>
                </a:lnTo>
                <a:lnTo>
                  <a:pt x="6713" y="10784"/>
                </a:lnTo>
                <a:lnTo>
                  <a:pt x="6933" y="10564"/>
                </a:lnTo>
                <a:lnTo>
                  <a:pt x="7080" y="10344"/>
                </a:lnTo>
                <a:lnTo>
                  <a:pt x="7153" y="10234"/>
                </a:lnTo>
                <a:lnTo>
                  <a:pt x="7190" y="10124"/>
                </a:lnTo>
                <a:lnTo>
                  <a:pt x="7190" y="10088"/>
                </a:lnTo>
                <a:lnTo>
                  <a:pt x="7153" y="10088"/>
                </a:lnTo>
                <a:lnTo>
                  <a:pt x="7080" y="10124"/>
                </a:lnTo>
                <a:lnTo>
                  <a:pt x="7007" y="10161"/>
                </a:lnTo>
                <a:lnTo>
                  <a:pt x="6823" y="10308"/>
                </a:lnTo>
                <a:lnTo>
                  <a:pt x="6493" y="10564"/>
                </a:lnTo>
                <a:lnTo>
                  <a:pt x="6420" y="10638"/>
                </a:lnTo>
                <a:lnTo>
                  <a:pt x="5906" y="10344"/>
                </a:lnTo>
                <a:lnTo>
                  <a:pt x="6897" y="9904"/>
                </a:lnTo>
                <a:lnTo>
                  <a:pt x="7887" y="9391"/>
                </a:lnTo>
                <a:lnTo>
                  <a:pt x="8877" y="8877"/>
                </a:lnTo>
                <a:lnTo>
                  <a:pt x="9795" y="8327"/>
                </a:lnTo>
                <a:lnTo>
                  <a:pt x="10748" y="7740"/>
                </a:lnTo>
                <a:lnTo>
                  <a:pt x="11665" y="7116"/>
                </a:lnTo>
                <a:lnTo>
                  <a:pt x="12546" y="6456"/>
                </a:lnTo>
                <a:lnTo>
                  <a:pt x="13426" y="5796"/>
                </a:lnTo>
                <a:lnTo>
                  <a:pt x="13829" y="5429"/>
                </a:lnTo>
                <a:close/>
                <a:moveTo>
                  <a:pt x="1651" y="9757"/>
                </a:moveTo>
                <a:lnTo>
                  <a:pt x="1028" y="10711"/>
                </a:lnTo>
                <a:lnTo>
                  <a:pt x="991" y="10784"/>
                </a:lnTo>
                <a:lnTo>
                  <a:pt x="1028" y="10858"/>
                </a:lnTo>
                <a:lnTo>
                  <a:pt x="1028" y="10931"/>
                </a:lnTo>
                <a:lnTo>
                  <a:pt x="1101" y="10968"/>
                </a:lnTo>
                <a:lnTo>
                  <a:pt x="1358" y="11041"/>
                </a:lnTo>
                <a:lnTo>
                  <a:pt x="1651" y="11078"/>
                </a:lnTo>
                <a:lnTo>
                  <a:pt x="1908" y="11078"/>
                </a:lnTo>
                <a:lnTo>
                  <a:pt x="2165" y="11041"/>
                </a:lnTo>
                <a:lnTo>
                  <a:pt x="2715" y="10858"/>
                </a:lnTo>
                <a:lnTo>
                  <a:pt x="3229" y="10638"/>
                </a:lnTo>
                <a:lnTo>
                  <a:pt x="4769" y="10014"/>
                </a:lnTo>
                <a:lnTo>
                  <a:pt x="4953" y="10198"/>
                </a:lnTo>
                <a:lnTo>
                  <a:pt x="4072" y="10564"/>
                </a:lnTo>
                <a:lnTo>
                  <a:pt x="3192" y="10895"/>
                </a:lnTo>
                <a:lnTo>
                  <a:pt x="2238" y="11188"/>
                </a:lnTo>
                <a:lnTo>
                  <a:pt x="1248" y="11445"/>
                </a:lnTo>
                <a:lnTo>
                  <a:pt x="1101" y="11518"/>
                </a:lnTo>
                <a:lnTo>
                  <a:pt x="844" y="11555"/>
                </a:lnTo>
                <a:lnTo>
                  <a:pt x="624" y="11555"/>
                </a:lnTo>
                <a:lnTo>
                  <a:pt x="551" y="11518"/>
                </a:lnTo>
                <a:lnTo>
                  <a:pt x="477" y="11481"/>
                </a:lnTo>
                <a:lnTo>
                  <a:pt x="477" y="11408"/>
                </a:lnTo>
                <a:lnTo>
                  <a:pt x="514" y="11298"/>
                </a:lnTo>
                <a:lnTo>
                  <a:pt x="661" y="11005"/>
                </a:lnTo>
                <a:lnTo>
                  <a:pt x="991" y="10601"/>
                </a:lnTo>
                <a:lnTo>
                  <a:pt x="1321" y="10161"/>
                </a:lnTo>
                <a:lnTo>
                  <a:pt x="1651" y="9757"/>
                </a:lnTo>
                <a:close/>
                <a:moveTo>
                  <a:pt x="16324" y="0"/>
                </a:moveTo>
                <a:lnTo>
                  <a:pt x="16140" y="37"/>
                </a:lnTo>
                <a:lnTo>
                  <a:pt x="15774" y="147"/>
                </a:lnTo>
                <a:lnTo>
                  <a:pt x="15480" y="330"/>
                </a:lnTo>
                <a:lnTo>
                  <a:pt x="14636" y="807"/>
                </a:lnTo>
                <a:lnTo>
                  <a:pt x="13866" y="1357"/>
                </a:lnTo>
                <a:lnTo>
                  <a:pt x="13059" y="1908"/>
                </a:lnTo>
                <a:lnTo>
                  <a:pt x="12289" y="2458"/>
                </a:lnTo>
                <a:lnTo>
                  <a:pt x="12032" y="2311"/>
                </a:lnTo>
                <a:lnTo>
                  <a:pt x="11812" y="2238"/>
                </a:lnTo>
                <a:lnTo>
                  <a:pt x="11629" y="2238"/>
                </a:lnTo>
                <a:lnTo>
                  <a:pt x="11372" y="2091"/>
                </a:lnTo>
                <a:lnTo>
                  <a:pt x="11115" y="1981"/>
                </a:lnTo>
                <a:lnTo>
                  <a:pt x="10858" y="1908"/>
                </a:lnTo>
                <a:lnTo>
                  <a:pt x="10565" y="1834"/>
                </a:lnTo>
                <a:lnTo>
                  <a:pt x="10015" y="1761"/>
                </a:lnTo>
                <a:lnTo>
                  <a:pt x="9464" y="1761"/>
                </a:lnTo>
                <a:lnTo>
                  <a:pt x="8914" y="1834"/>
                </a:lnTo>
                <a:lnTo>
                  <a:pt x="8364" y="1981"/>
                </a:lnTo>
                <a:lnTo>
                  <a:pt x="7814" y="2164"/>
                </a:lnTo>
                <a:lnTo>
                  <a:pt x="7300" y="2384"/>
                </a:lnTo>
                <a:lnTo>
                  <a:pt x="6677" y="2715"/>
                </a:lnTo>
                <a:lnTo>
                  <a:pt x="6090" y="3081"/>
                </a:lnTo>
                <a:lnTo>
                  <a:pt x="5503" y="3522"/>
                </a:lnTo>
                <a:lnTo>
                  <a:pt x="4989" y="3962"/>
                </a:lnTo>
                <a:lnTo>
                  <a:pt x="4769" y="4219"/>
                </a:lnTo>
                <a:lnTo>
                  <a:pt x="4549" y="4475"/>
                </a:lnTo>
                <a:lnTo>
                  <a:pt x="4402" y="4769"/>
                </a:lnTo>
                <a:lnTo>
                  <a:pt x="4256" y="5062"/>
                </a:lnTo>
                <a:lnTo>
                  <a:pt x="4146" y="5356"/>
                </a:lnTo>
                <a:lnTo>
                  <a:pt x="4035" y="5686"/>
                </a:lnTo>
                <a:lnTo>
                  <a:pt x="3999" y="6016"/>
                </a:lnTo>
                <a:lnTo>
                  <a:pt x="3925" y="6346"/>
                </a:lnTo>
                <a:lnTo>
                  <a:pt x="3889" y="6970"/>
                </a:lnTo>
                <a:lnTo>
                  <a:pt x="3925" y="7630"/>
                </a:lnTo>
                <a:lnTo>
                  <a:pt x="3339" y="7960"/>
                </a:lnTo>
                <a:lnTo>
                  <a:pt x="2752" y="8290"/>
                </a:lnTo>
                <a:lnTo>
                  <a:pt x="2238" y="8657"/>
                </a:lnTo>
                <a:lnTo>
                  <a:pt x="1725" y="9097"/>
                </a:lnTo>
                <a:lnTo>
                  <a:pt x="1248" y="9574"/>
                </a:lnTo>
                <a:lnTo>
                  <a:pt x="808" y="10051"/>
                </a:lnTo>
                <a:lnTo>
                  <a:pt x="404" y="10601"/>
                </a:lnTo>
                <a:lnTo>
                  <a:pt x="221" y="10858"/>
                </a:lnTo>
                <a:lnTo>
                  <a:pt x="74" y="11151"/>
                </a:lnTo>
                <a:lnTo>
                  <a:pt x="1" y="11371"/>
                </a:lnTo>
                <a:lnTo>
                  <a:pt x="37" y="11555"/>
                </a:lnTo>
                <a:lnTo>
                  <a:pt x="111" y="11738"/>
                </a:lnTo>
                <a:lnTo>
                  <a:pt x="184" y="11812"/>
                </a:lnTo>
                <a:lnTo>
                  <a:pt x="257" y="11885"/>
                </a:lnTo>
                <a:lnTo>
                  <a:pt x="477" y="11958"/>
                </a:lnTo>
                <a:lnTo>
                  <a:pt x="697" y="11995"/>
                </a:lnTo>
                <a:lnTo>
                  <a:pt x="918" y="11995"/>
                </a:lnTo>
                <a:lnTo>
                  <a:pt x="1174" y="11958"/>
                </a:lnTo>
                <a:lnTo>
                  <a:pt x="1835" y="11812"/>
                </a:lnTo>
                <a:lnTo>
                  <a:pt x="2495" y="11591"/>
                </a:lnTo>
                <a:lnTo>
                  <a:pt x="3815" y="11151"/>
                </a:lnTo>
                <a:lnTo>
                  <a:pt x="4586" y="10858"/>
                </a:lnTo>
                <a:lnTo>
                  <a:pt x="5356" y="10564"/>
                </a:lnTo>
                <a:lnTo>
                  <a:pt x="5760" y="10858"/>
                </a:lnTo>
                <a:lnTo>
                  <a:pt x="6200" y="11078"/>
                </a:lnTo>
                <a:lnTo>
                  <a:pt x="6236" y="11261"/>
                </a:lnTo>
                <a:lnTo>
                  <a:pt x="6273" y="11335"/>
                </a:lnTo>
                <a:lnTo>
                  <a:pt x="6346" y="11371"/>
                </a:lnTo>
                <a:lnTo>
                  <a:pt x="6493" y="11371"/>
                </a:lnTo>
                <a:lnTo>
                  <a:pt x="6603" y="11261"/>
                </a:lnTo>
                <a:lnTo>
                  <a:pt x="7410" y="11591"/>
                </a:lnTo>
                <a:lnTo>
                  <a:pt x="7814" y="11702"/>
                </a:lnTo>
                <a:lnTo>
                  <a:pt x="8217" y="11812"/>
                </a:lnTo>
                <a:lnTo>
                  <a:pt x="8291" y="11848"/>
                </a:lnTo>
                <a:lnTo>
                  <a:pt x="8364" y="11885"/>
                </a:lnTo>
                <a:lnTo>
                  <a:pt x="8474" y="11848"/>
                </a:lnTo>
                <a:lnTo>
                  <a:pt x="8547" y="11885"/>
                </a:lnTo>
                <a:lnTo>
                  <a:pt x="8877" y="11922"/>
                </a:lnTo>
                <a:lnTo>
                  <a:pt x="9574" y="11922"/>
                </a:lnTo>
                <a:lnTo>
                  <a:pt x="9905" y="11885"/>
                </a:lnTo>
                <a:lnTo>
                  <a:pt x="10235" y="11812"/>
                </a:lnTo>
                <a:lnTo>
                  <a:pt x="10565" y="11702"/>
                </a:lnTo>
                <a:lnTo>
                  <a:pt x="10895" y="11555"/>
                </a:lnTo>
                <a:lnTo>
                  <a:pt x="11225" y="11408"/>
                </a:lnTo>
                <a:lnTo>
                  <a:pt x="11555" y="11225"/>
                </a:lnTo>
                <a:lnTo>
                  <a:pt x="11885" y="11041"/>
                </a:lnTo>
                <a:lnTo>
                  <a:pt x="12179" y="10784"/>
                </a:lnTo>
                <a:lnTo>
                  <a:pt x="12472" y="10564"/>
                </a:lnTo>
                <a:lnTo>
                  <a:pt x="12766" y="10308"/>
                </a:lnTo>
                <a:lnTo>
                  <a:pt x="13022" y="10014"/>
                </a:lnTo>
                <a:lnTo>
                  <a:pt x="13279" y="9721"/>
                </a:lnTo>
                <a:lnTo>
                  <a:pt x="13499" y="9391"/>
                </a:lnTo>
                <a:lnTo>
                  <a:pt x="13719" y="9097"/>
                </a:lnTo>
                <a:lnTo>
                  <a:pt x="13903" y="8730"/>
                </a:lnTo>
                <a:lnTo>
                  <a:pt x="14050" y="8400"/>
                </a:lnTo>
                <a:lnTo>
                  <a:pt x="14196" y="8033"/>
                </a:lnTo>
                <a:lnTo>
                  <a:pt x="14306" y="7667"/>
                </a:lnTo>
                <a:lnTo>
                  <a:pt x="14380" y="7300"/>
                </a:lnTo>
                <a:lnTo>
                  <a:pt x="14453" y="6933"/>
                </a:lnTo>
                <a:lnTo>
                  <a:pt x="14490" y="6529"/>
                </a:lnTo>
                <a:lnTo>
                  <a:pt x="14490" y="6163"/>
                </a:lnTo>
                <a:lnTo>
                  <a:pt x="14453" y="5796"/>
                </a:lnTo>
                <a:lnTo>
                  <a:pt x="14380" y="5429"/>
                </a:lnTo>
                <a:lnTo>
                  <a:pt x="14270" y="5062"/>
                </a:lnTo>
                <a:lnTo>
                  <a:pt x="15113" y="4329"/>
                </a:lnTo>
                <a:lnTo>
                  <a:pt x="15920" y="3558"/>
                </a:lnTo>
                <a:lnTo>
                  <a:pt x="16434" y="3045"/>
                </a:lnTo>
                <a:lnTo>
                  <a:pt x="16691" y="2751"/>
                </a:lnTo>
                <a:lnTo>
                  <a:pt x="16947" y="2458"/>
                </a:lnTo>
                <a:lnTo>
                  <a:pt x="17168" y="2128"/>
                </a:lnTo>
                <a:lnTo>
                  <a:pt x="17351" y="1798"/>
                </a:lnTo>
                <a:lnTo>
                  <a:pt x="17461" y="1431"/>
                </a:lnTo>
                <a:lnTo>
                  <a:pt x="17461" y="1247"/>
                </a:lnTo>
                <a:lnTo>
                  <a:pt x="17461" y="1064"/>
                </a:lnTo>
                <a:lnTo>
                  <a:pt x="17388" y="770"/>
                </a:lnTo>
                <a:lnTo>
                  <a:pt x="17278" y="514"/>
                </a:lnTo>
                <a:lnTo>
                  <a:pt x="17094" y="257"/>
                </a:lnTo>
                <a:lnTo>
                  <a:pt x="16837" y="74"/>
                </a:lnTo>
                <a:lnTo>
                  <a:pt x="16691" y="37"/>
                </a:lnTo>
                <a:lnTo>
                  <a:pt x="16507"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12" name="Google Shape;712;p27"/>
          <p:cNvSpPr/>
          <p:nvPr/>
        </p:nvSpPr>
        <p:spPr>
          <a:xfrm>
            <a:off x="8360955" y="4506916"/>
            <a:ext cx="372518" cy="384998"/>
          </a:xfrm>
          <a:custGeom>
            <a:rect b="b" l="l" r="r" t="t"/>
            <a:pathLst>
              <a:path extrusionOk="0" h="13573" w="13133">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13" name="Google Shape;713;p27"/>
          <p:cNvSpPr/>
          <p:nvPr/>
        </p:nvSpPr>
        <p:spPr>
          <a:xfrm>
            <a:off x="-77078" y="1488018"/>
            <a:ext cx="339602" cy="400617"/>
          </a:xfrm>
          <a:custGeom>
            <a:rect b="b" l="l" r="r" t="t"/>
            <a:pathLst>
              <a:path extrusionOk="0" h="11079" w="9391">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14" name="Google Shape;714;p27"/>
          <p:cNvSpPr/>
          <p:nvPr/>
        </p:nvSpPr>
        <p:spPr>
          <a:xfrm>
            <a:off x="8052572" y="4825260"/>
            <a:ext cx="589992" cy="414129"/>
          </a:xfrm>
          <a:custGeom>
            <a:rect b="b" l="l" r="r" t="t"/>
            <a:pathLst>
              <a:path extrusionOk="0" h="14600" w="2080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15" name="Google Shape;715;p27"/>
          <p:cNvSpPr/>
          <p:nvPr/>
        </p:nvSpPr>
        <p:spPr>
          <a:xfrm>
            <a:off x="8052577" y="4132327"/>
            <a:ext cx="388118" cy="408938"/>
          </a:xfrm>
          <a:custGeom>
            <a:rect b="b" l="l" r="r" t="t"/>
            <a:pathLst>
              <a:path extrusionOk="0" h="14417" w="13683">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16" name="Google Shape;716;p27"/>
          <p:cNvSpPr/>
          <p:nvPr/>
        </p:nvSpPr>
        <p:spPr>
          <a:xfrm>
            <a:off x="7430898" y="4873171"/>
            <a:ext cx="297606" cy="211234"/>
          </a:xfrm>
          <a:custGeom>
            <a:rect b="b" l="l" r="r" t="t"/>
            <a:pathLst>
              <a:path extrusionOk="0" h="7447" w="10492">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17" name="Google Shape;717;p27"/>
          <p:cNvSpPr/>
          <p:nvPr/>
        </p:nvSpPr>
        <p:spPr>
          <a:xfrm>
            <a:off x="8749725" y="4950125"/>
            <a:ext cx="288245" cy="184202"/>
          </a:xfrm>
          <a:custGeom>
            <a:rect b="b" l="l" r="r" t="t"/>
            <a:pathLst>
              <a:path extrusionOk="0" h="6494" w="10162">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18" name="Google Shape;718;p27"/>
          <p:cNvSpPr/>
          <p:nvPr/>
        </p:nvSpPr>
        <p:spPr>
          <a:xfrm>
            <a:off x="8522444" y="4000279"/>
            <a:ext cx="306966" cy="385027"/>
          </a:xfrm>
          <a:custGeom>
            <a:rect b="b" l="l" r="r" t="t"/>
            <a:pathLst>
              <a:path extrusionOk="0" h="13574" w="10822">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19" name="Google Shape;719;p27"/>
          <p:cNvSpPr/>
          <p:nvPr/>
        </p:nvSpPr>
        <p:spPr>
          <a:xfrm>
            <a:off x="8829403" y="4583868"/>
            <a:ext cx="391238" cy="289295"/>
          </a:xfrm>
          <a:custGeom>
            <a:rect b="b" l="l" r="r" t="t"/>
            <a:pathLst>
              <a:path extrusionOk="0" h="10199" w="13793">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20" name="Google Shape;720;p27"/>
          <p:cNvSpPr/>
          <p:nvPr/>
        </p:nvSpPr>
        <p:spPr>
          <a:xfrm>
            <a:off x="8963979" y="1338718"/>
            <a:ext cx="180033" cy="373539"/>
          </a:xfrm>
          <a:custGeom>
            <a:rect b="b" l="l" r="r" t="t"/>
            <a:pathLst>
              <a:path extrusionOk="0" h="13169" w="6347">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21" name="Google Shape;721;p27"/>
          <p:cNvSpPr/>
          <p:nvPr/>
        </p:nvSpPr>
        <p:spPr>
          <a:xfrm rot="-2426120">
            <a:off x="7110132" y="4877011"/>
            <a:ext cx="279910" cy="357971"/>
          </a:xfrm>
          <a:custGeom>
            <a:rect b="b" l="l" r="r" t="t"/>
            <a:pathLst>
              <a:path extrusionOk="0" h="12620" w="9868">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22" name="Google Shape;722;p27"/>
          <p:cNvSpPr/>
          <p:nvPr/>
        </p:nvSpPr>
        <p:spPr>
          <a:xfrm>
            <a:off x="7659648" y="4370196"/>
            <a:ext cx="377708" cy="426638"/>
          </a:xfrm>
          <a:custGeom>
            <a:rect b="b" l="l" r="r" t="t"/>
            <a:pathLst>
              <a:path extrusionOk="0" h="15041" w="13316">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23" name="Google Shape;723;p27"/>
          <p:cNvSpPr/>
          <p:nvPr/>
        </p:nvSpPr>
        <p:spPr>
          <a:xfrm>
            <a:off x="8797588" y="3078732"/>
            <a:ext cx="386048" cy="258065"/>
          </a:xfrm>
          <a:custGeom>
            <a:rect b="b" l="l" r="r" t="t"/>
            <a:pathLst>
              <a:path extrusionOk="0" h="9098" w="1361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24" name="Google Shape;724;p27"/>
          <p:cNvSpPr/>
          <p:nvPr/>
        </p:nvSpPr>
        <p:spPr>
          <a:xfrm>
            <a:off x="7782420" y="4885132"/>
            <a:ext cx="174842" cy="187322"/>
          </a:xfrm>
          <a:custGeom>
            <a:rect b="b" l="l" r="r" t="t"/>
            <a:pathLst>
              <a:path extrusionOk="0" h="6604" w="6164">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25" name="Google Shape;725;p27"/>
          <p:cNvSpPr/>
          <p:nvPr/>
        </p:nvSpPr>
        <p:spPr>
          <a:xfrm>
            <a:off x="346877" y="608615"/>
            <a:ext cx="210213" cy="458889"/>
          </a:xfrm>
          <a:custGeom>
            <a:rect b="b" l="l" r="r" t="t"/>
            <a:pathLst>
              <a:path extrusionOk="0" h="16178" w="7411">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26" name="Google Shape;726;p27"/>
          <p:cNvSpPr/>
          <p:nvPr/>
        </p:nvSpPr>
        <p:spPr>
          <a:xfrm>
            <a:off x="645010" y="355961"/>
            <a:ext cx="414157" cy="507762"/>
          </a:xfrm>
          <a:custGeom>
            <a:rect b="b" l="l" r="r" t="t"/>
            <a:pathLst>
              <a:path extrusionOk="0" h="17901" w="14601">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27" name="Google Shape;727;p27"/>
          <p:cNvSpPr/>
          <p:nvPr/>
        </p:nvSpPr>
        <p:spPr>
          <a:xfrm>
            <a:off x="8318810" y="-29822"/>
            <a:ext cx="456818" cy="425588"/>
          </a:xfrm>
          <a:custGeom>
            <a:rect b="b" l="l" r="r" t="t"/>
            <a:pathLst>
              <a:path extrusionOk="0" h="15004" w="16105">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28" name="Google Shape;728;p27"/>
          <p:cNvSpPr/>
          <p:nvPr/>
        </p:nvSpPr>
        <p:spPr>
          <a:xfrm>
            <a:off x="-8" y="1013366"/>
            <a:ext cx="372518" cy="384998"/>
          </a:xfrm>
          <a:custGeom>
            <a:rect b="b" l="l" r="r" t="t"/>
            <a:pathLst>
              <a:path extrusionOk="0" h="13573" w="13133">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29" name="Google Shape;729;p27"/>
          <p:cNvSpPr/>
          <p:nvPr/>
        </p:nvSpPr>
        <p:spPr>
          <a:xfrm>
            <a:off x="8699356" y="179112"/>
            <a:ext cx="521292" cy="538992"/>
          </a:xfrm>
          <a:custGeom>
            <a:rect b="b" l="l" r="r" t="t"/>
            <a:pathLst>
              <a:path extrusionOk="0" h="19002" w="18378">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30" name="Google Shape;730;p27"/>
          <p:cNvSpPr/>
          <p:nvPr/>
        </p:nvSpPr>
        <p:spPr>
          <a:xfrm>
            <a:off x="700454" y="4557600"/>
            <a:ext cx="504670" cy="400627"/>
          </a:xfrm>
          <a:custGeom>
            <a:rect b="b" l="l" r="r" t="t"/>
            <a:pathLst>
              <a:path extrusionOk="0" h="14124" w="17792">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31" name="Google Shape;731;p27"/>
          <p:cNvSpPr/>
          <p:nvPr/>
        </p:nvSpPr>
        <p:spPr>
          <a:xfrm>
            <a:off x="258967" y="-86251"/>
            <a:ext cx="470320" cy="442210"/>
          </a:xfrm>
          <a:custGeom>
            <a:rect b="b" l="l" r="r" t="t"/>
            <a:pathLst>
              <a:path extrusionOk="0" h="15590" w="16581">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32" name="Google Shape;732;p27"/>
          <p:cNvSpPr/>
          <p:nvPr/>
        </p:nvSpPr>
        <p:spPr>
          <a:xfrm>
            <a:off x="-35016" y="4075593"/>
            <a:ext cx="339602" cy="400617"/>
          </a:xfrm>
          <a:custGeom>
            <a:rect b="b" l="l" r="r" t="t"/>
            <a:pathLst>
              <a:path extrusionOk="0" h="11079" w="9391">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33" name="Google Shape;733;p27"/>
          <p:cNvSpPr/>
          <p:nvPr/>
        </p:nvSpPr>
        <p:spPr>
          <a:xfrm>
            <a:off x="721258" y="4998019"/>
            <a:ext cx="463059" cy="177962"/>
          </a:xfrm>
          <a:custGeom>
            <a:rect b="b" l="l" r="r" t="t"/>
            <a:pathLst>
              <a:path extrusionOk="0" h="6274" w="16325">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34" name="Google Shape;734;p27"/>
          <p:cNvSpPr/>
          <p:nvPr/>
        </p:nvSpPr>
        <p:spPr>
          <a:xfrm>
            <a:off x="-243128" y="54210"/>
            <a:ext cx="589992" cy="414129"/>
          </a:xfrm>
          <a:custGeom>
            <a:rect b="b" l="l" r="r" t="t"/>
            <a:pathLst>
              <a:path extrusionOk="0" h="14600" w="2080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35" name="Google Shape;735;p27"/>
          <p:cNvSpPr/>
          <p:nvPr/>
        </p:nvSpPr>
        <p:spPr>
          <a:xfrm>
            <a:off x="7842052" y="-100873"/>
            <a:ext cx="388118" cy="408938"/>
          </a:xfrm>
          <a:custGeom>
            <a:rect b="b" l="l" r="r" t="t"/>
            <a:pathLst>
              <a:path extrusionOk="0" h="14417" w="13683">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36" name="Google Shape;736;p27"/>
          <p:cNvSpPr/>
          <p:nvPr/>
        </p:nvSpPr>
        <p:spPr>
          <a:xfrm>
            <a:off x="-38626" y="579046"/>
            <a:ext cx="297606" cy="211234"/>
          </a:xfrm>
          <a:custGeom>
            <a:rect b="b" l="l" r="r" t="t"/>
            <a:pathLst>
              <a:path extrusionOk="0" h="7447" w="10492">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37" name="Google Shape;737;p27"/>
          <p:cNvSpPr/>
          <p:nvPr/>
        </p:nvSpPr>
        <p:spPr>
          <a:xfrm>
            <a:off x="1403775" y="11500"/>
            <a:ext cx="288245" cy="184202"/>
          </a:xfrm>
          <a:custGeom>
            <a:rect b="b" l="l" r="r" t="t"/>
            <a:pathLst>
              <a:path extrusionOk="0" h="6494" w="10162">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38" name="Google Shape;738;p27"/>
          <p:cNvSpPr/>
          <p:nvPr/>
        </p:nvSpPr>
        <p:spPr>
          <a:xfrm>
            <a:off x="955990" y="-57166"/>
            <a:ext cx="323616" cy="321546"/>
          </a:xfrm>
          <a:custGeom>
            <a:rect b="b" l="l" r="r" t="t"/>
            <a:pathLst>
              <a:path extrusionOk="0" h="11336" w="11409">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39" name="Google Shape;739;p27"/>
          <p:cNvSpPr/>
          <p:nvPr/>
        </p:nvSpPr>
        <p:spPr>
          <a:xfrm>
            <a:off x="1333294" y="4678454"/>
            <a:ext cx="306966" cy="385027"/>
          </a:xfrm>
          <a:custGeom>
            <a:rect b="b" l="l" r="r" t="t"/>
            <a:pathLst>
              <a:path extrusionOk="0" h="13574" w="10822">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40" name="Google Shape;740;p27"/>
          <p:cNvSpPr/>
          <p:nvPr/>
        </p:nvSpPr>
        <p:spPr>
          <a:xfrm>
            <a:off x="91624" y="4552927"/>
            <a:ext cx="416228" cy="409988"/>
          </a:xfrm>
          <a:custGeom>
            <a:rect b="b" l="l" r="r" t="t"/>
            <a:pathLst>
              <a:path extrusionOk="0" h="14454" w="14674">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41" name="Google Shape;741;p27"/>
          <p:cNvSpPr/>
          <p:nvPr/>
        </p:nvSpPr>
        <p:spPr>
          <a:xfrm>
            <a:off x="1525678" y="4911343"/>
            <a:ext cx="391238" cy="289295"/>
          </a:xfrm>
          <a:custGeom>
            <a:rect b="b" l="l" r="r" t="t"/>
            <a:pathLst>
              <a:path extrusionOk="0" h="10199" w="13793">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42" name="Google Shape;742;p27"/>
          <p:cNvSpPr/>
          <p:nvPr/>
        </p:nvSpPr>
        <p:spPr>
          <a:xfrm>
            <a:off x="2704" y="4900231"/>
            <a:ext cx="180033" cy="373539"/>
          </a:xfrm>
          <a:custGeom>
            <a:rect b="b" l="l" r="r" t="t"/>
            <a:pathLst>
              <a:path extrusionOk="0" h="13169" w="6347">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43" name="Google Shape;743;p27"/>
          <p:cNvSpPr/>
          <p:nvPr/>
        </p:nvSpPr>
        <p:spPr>
          <a:xfrm rot="1920548">
            <a:off x="8225551" y="625274"/>
            <a:ext cx="501522" cy="425557"/>
          </a:xfrm>
          <a:custGeom>
            <a:rect b="b" l="l" r="r" t="t"/>
            <a:pathLst>
              <a:path extrusionOk="0" h="15004" w="17681">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44" name="Google Shape;744;p27"/>
          <p:cNvSpPr/>
          <p:nvPr/>
        </p:nvSpPr>
        <p:spPr>
          <a:xfrm>
            <a:off x="346867" y="4064142"/>
            <a:ext cx="479681" cy="339217"/>
          </a:xfrm>
          <a:custGeom>
            <a:rect b="b" l="l" r="r" t="t"/>
            <a:pathLst>
              <a:path extrusionOk="0" h="11959" w="16911">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45" name="Google Shape;745;p27"/>
          <p:cNvSpPr/>
          <p:nvPr/>
        </p:nvSpPr>
        <p:spPr>
          <a:xfrm rot="-5400000">
            <a:off x="7996280" y="316930"/>
            <a:ext cx="279906" cy="357966"/>
          </a:xfrm>
          <a:custGeom>
            <a:rect b="b" l="l" r="r" t="t"/>
            <a:pathLst>
              <a:path extrusionOk="0" h="12620" w="9868">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46" name="Google Shape;746;p27"/>
          <p:cNvSpPr/>
          <p:nvPr/>
        </p:nvSpPr>
        <p:spPr>
          <a:xfrm>
            <a:off x="8801760" y="790271"/>
            <a:ext cx="377708" cy="426638"/>
          </a:xfrm>
          <a:custGeom>
            <a:rect b="b" l="l" r="r" t="t"/>
            <a:pathLst>
              <a:path extrusionOk="0" h="15041" w="13316">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47" name="Google Shape;747;p27"/>
          <p:cNvSpPr/>
          <p:nvPr/>
        </p:nvSpPr>
        <p:spPr>
          <a:xfrm>
            <a:off x="258963" y="4957957"/>
            <a:ext cx="386048" cy="258065"/>
          </a:xfrm>
          <a:custGeom>
            <a:rect b="b" l="l" r="r" t="t"/>
            <a:pathLst>
              <a:path extrusionOk="0" h="9098" w="1361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48" name="Google Shape;748;p27"/>
          <p:cNvSpPr/>
          <p:nvPr/>
        </p:nvSpPr>
        <p:spPr>
          <a:xfrm>
            <a:off x="8699345" y="1151407"/>
            <a:ext cx="174842" cy="187322"/>
          </a:xfrm>
          <a:custGeom>
            <a:rect b="b" l="l" r="r" t="t"/>
            <a:pathLst>
              <a:path extrusionOk="0" h="6604" w="6164">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
        <p:nvSpPr>
          <p:cNvPr id="749" name="Google Shape;749;p27"/>
          <p:cNvSpPr txBox="1"/>
          <p:nvPr>
            <p:ph idx="12" type="sldNum"/>
          </p:nvPr>
        </p:nvSpPr>
        <p:spPr>
          <a:xfrm>
            <a:off x="4297650" y="4853299"/>
            <a:ext cx="548700" cy="290100"/>
          </a:xfrm>
          <a:prstGeom prst="rect">
            <a:avLst/>
          </a:prstGeom>
        </p:spPr>
        <p:txBody>
          <a:bodyPr anchorCtr="0" anchor="ctr" bIns="91425" lIns="91425" spcFirstLastPara="1" rIns="91425" wrap="square" tIns="91425">
            <a:noAutofit/>
          </a:bodyPr>
          <a:lstStyle>
            <a:lvl1pPr lvl="0" rtl="0" algn="ctr">
              <a:buNone/>
              <a:defRPr/>
            </a:lvl1pPr>
            <a:lvl2pPr lvl="1" rtl="0" algn="ctr">
              <a:buNone/>
              <a:defRPr/>
            </a:lvl2pPr>
            <a:lvl3pPr lvl="2" rtl="0" algn="ctr">
              <a:buNone/>
              <a:defRPr/>
            </a:lvl3pPr>
            <a:lvl4pPr lvl="3" rtl="0" algn="ctr">
              <a:buNone/>
              <a:defRPr/>
            </a:lvl4pPr>
            <a:lvl5pPr lvl="4" rtl="0" algn="ctr">
              <a:buNone/>
              <a:defRPr/>
            </a:lvl5pPr>
            <a:lvl6pPr lvl="5" rtl="0" algn="ctr">
              <a:buNone/>
              <a:defRPr/>
            </a:lvl6pPr>
            <a:lvl7pPr lvl="6" rtl="0" algn="ctr">
              <a:buNone/>
              <a:defRPr/>
            </a:lvl7pPr>
            <a:lvl8pPr lvl="7" rtl="0" algn="ctr">
              <a:buNone/>
              <a:defRPr/>
            </a:lvl8pPr>
            <a:lvl9pPr lvl="8" rtl="0" algn="ctr">
              <a:buNone/>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letely blank">
  <p:cSld name="BLANK_1">
    <p:spTree>
      <p:nvGrpSpPr>
        <p:cNvPr id="750" name="Shape 750"/>
        <p:cNvGrpSpPr/>
        <p:nvPr/>
      </p:nvGrpSpPr>
      <p:grpSpPr>
        <a:xfrm>
          <a:off x="0" y="0"/>
          <a:ext cx="0" cy="0"/>
          <a:chOff x="0" y="0"/>
          <a:chExt cx="0" cy="0"/>
        </a:xfrm>
      </p:grpSpPr>
      <p:sp>
        <p:nvSpPr>
          <p:cNvPr id="751" name="Google Shape;751;p28"/>
          <p:cNvSpPr txBox="1"/>
          <p:nvPr>
            <p:ph idx="12" type="sldNum"/>
          </p:nvPr>
        </p:nvSpPr>
        <p:spPr>
          <a:xfrm>
            <a:off x="4297650" y="4853299"/>
            <a:ext cx="548700" cy="290100"/>
          </a:xfrm>
          <a:prstGeom prst="rect">
            <a:avLst/>
          </a:prstGeom>
        </p:spPr>
        <p:txBody>
          <a:bodyPr anchorCtr="0" anchor="ctr" bIns="91425" lIns="91425" spcFirstLastPara="1" rIns="91425" wrap="square" tIns="91425">
            <a:noAutofit/>
          </a:bodyPr>
          <a:lstStyle>
            <a:lvl1pPr lvl="0" rtl="0" algn="ctr">
              <a:buNone/>
              <a:defRPr/>
            </a:lvl1pPr>
            <a:lvl2pPr lvl="1" rtl="0" algn="ctr">
              <a:buNone/>
              <a:defRPr/>
            </a:lvl2pPr>
            <a:lvl3pPr lvl="2" rtl="0" algn="ctr">
              <a:buNone/>
              <a:defRPr/>
            </a:lvl3pPr>
            <a:lvl4pPr lvl="3" rtl="0" algn="ctr">
              <a:buNone/>
              <a:defRPr/>
            </a:lvl4pPr>
            <a:lvl5pPr lvl="4" rtl="0" algn="ctr">
              <a:buNone/>
              <a:defRPr/>
            </a:lvl5pPr>
            <a:lvl6pPr lvl="5" rtl="0" algn="ctr">
              <a:buNone/>
              <a:defRPr/>
            </a:lvl6pPr>
            <a:lvl7pPr lvl="6" rtl="0" algn="ctr">
              <a:buNone/>
              <a:defRPr/>
            </a:lvl7pPr>
            <a:lvl8pPr lvl="7" rtl="0" algn="ctr">
              <a:buNone/>
              <a:defRPr/>
            </a:lvl8pPr>
            <a:lvl9pPr lvl="8" rtl="0" algn="ctr">
              <a:buNone/>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1" name="Shape 21"/>
        <p:cNvGrpSpPr/>
        <p:nvPr/>
      </p:nvGrpSpPr>
      <p:grpSpPr>
        <a:xfrm>
          <a:off x="0" y="0"/>
          <a:ext cx="0" cy="0"/>
          <a:chOff x="0" y="0"/>
          <a:chExt cx="0" cy="0"/>
        </a:xfrm>
      </p:grpSpPr>
      <p:cxnSp>
        <p:nvCxnSpPr>
          <p:cNvPr id="22" name="Google Shape;22;p4"/>
          <p:cNvCxnSpPr/>
          <p:nvPr/>
        </p:nvCxnSpPr>
        <p:spPr>
          <a:xfrm>
            <a:off x="2477724" y="415650"/>
            <a:ext cx="6244200" cy="0"/>
          </a:xfrm>
          <a:prstGeom prst="straightConnector1">
            <a:avLst/>
          </a:prstGeom>
          <a:noFill/>
          <a:ln cap="flat" cmpd="sng" w="38100">
            <a:solidFill>
              <a:schemeClr val="dk2"/>
            </a:solidFill>
            <a:prstDash val="solid"/>
            <a:round/>
            <a:headEnd len="sm" w="sm" type="none"/>
            <a:tailEnd len="sm" w="sm" type="none"/>
          </a:ln>
        </p:spPr>
      </p:cxnSp>
      <p:cxnSp>
        <p:nvCxnSpPr>
          <p:cNvPr id="23" name="Google Shape;23;p4"/>
          <p:cNvCxnSpPr/>
          <p:nvPr/>
        </p:nvCxnSpPr>
        <p:spPr>
          <a:xfrm>
            <a:off x="2477724" y="4740000"/>
            <a:ext cx="6244200" cy="0"/>
          </a:xfrm>
          <a:prstGeom prst="straightConnector1">
            <a:avLst/>
          </a:prstGeom>
          <a:noFill/>
          <a:ln cap="flat" cmpd="sng" w="19050">
            <a:solidFill>
              <a:schemeClr val="dk2"/>
            </a:solidFill>
            <a:prstDash val="solid"/>
            <a:round/>
            <a:headEnd len="sm" w="sm" type="none"/>
            <a:tailEnd len="sm" w="sm" type="none"/>
          </a:ln>
        </p:spPr>
      </p:cxnSp>
      <p:cxnSp>
        <p:nvCxnSpPr>
          <p:cNvPr id="24" name="Google Shape;24;p4"/>
          <p:cNvCxnSpPr/>
          <p:nvPr/>
        </p:nvCxnSpPr>
        <p:spPr>
          <a:xfrm>
            <a:off x="425198" y="415650"/>
            <a:ext cx="183300" cy="0"/>
          </a:xfrm>
          <a:prstGeom prst="straightConnector1">
            <a:avLst/>
          </a:prstGeom>
          <a:noFill/>
          <a:ln cap="flat" cmpd="sng" w="19050">
            <a:solidFill>
              <a:schemeClr val="dk2"/>
            </a:solidFill>
            <a:prstDash val="solid"/>
            <a:round/>
            <a:headEnd len="sm" w="sm" type="none"/>
            <a:tailEnd len="sm" w="sm" type="none"/>
          </a:ln>
        </p:spPr>
      </p:cxnSp>
      <p:sp>
        <p:nvSpPr>
          <p:cNvPr id="25" name="Google Shape;25;p4"/>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6" name="Google Shape;26;p4"/>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27" name="Google Shape;27;p4"/>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8" name="Shape 28"/>
        <p:cNvGrpSpPr/>
        <p:nvPr/>
      </p:nvGrpSpPr>
      <p:grpSpPr>
        <a:xfrm>
          <a:off x="0" y="0"/>
          <a:ext cx="0" cy="0"/>
          <a:chOff x="0" y="0"/>
          <a:chExt cx="0" cy="0"/>
        </a:xfrm>
      </p:grpSpPr>
      <p:cxnSp>
        <p:nvCxnSpPr>
          <p:cNvPr id="29" name="Google Shape;29;p5"/>
          <p:cNvCxnSpPr/>
          <p:nvPr/>
        </p:nvCxnSpPr>
        <p:spPr>
          <a:xfrm>
            <a:off x="2477724" y="415650"/>
            <a:ext cx="6244200" cy="0"/>
          </a:xfrm>
          <a:prstGeom prst="straightConnector1">
            <a:avLst/>
          </a:prstGeom>
          <a:noFill/>
          <a:ln cap="flat" cmpd="sng" w="38100">
            <a:solidFill>
              <a:schemeClr val="dk2"/>
            </a:solidFill>
            <a:prstDash val="solid"/>
            <a:round/>
            <a:headEnd len="sm" w="sm" type="none"/>
            <a:tailEnd len="sm" w="sm" type="none"/>
          </a:ln>
        </p:spPr>
      </p:cxnSp>
      <p:cxnSp>
        <p:nvCxnSpPr>
          <p:cNvPr id="30" name="Google Shape;30;p5"/>
          <p:cNvCxnSpPr/>
          <p:nvPr/>
        </p:nvCxnSpPr>
        <p:spPr>
          <a:xfrm>
            <a:off x="2477724" y="4740000"/>
            <a:ext cx="6244200" cy="0"/>
          </a:xfrm>
          <a:prstGeom prst="straightConnector1">
            <a:avLst/>
          </a:prstGeom>
          <a:noFill/>
          <a:ln cap="flat" cmpd="sng" w="19050">
            <a:solidFill>
              <a:schemeClr val="dk2"/>
            </a:solidFill>
            <a:prstDash val="solid"/>
            <a:round/>
            <a:headEnd len="sm" w="sm" type="none"/>
            <a:tailEnd len="sm" w="sm" type="none"/>
          </a:ln>
        </p:spPr>
      </p:cxnSp>
      <p:cxnSp>
        <p:nvCxnSpPr>
          <p:cNvPr id="31" name="Google Shape;31;p5"/>
          <p:cNvCxnSpPr/>
          <p:nvPr/>
        </p:nvCxnSpPr>
        <p:spPr>
          <a:xfrm>
            <a:off x="425198" y="415650"/>
            <a:ext cx="183300" cy="0"/>
          </a:xfrm>
          <a:prstGeom prst="straightConnector1">
            <a:avLst/>
          </a:prstGeom>
          <a:noFill/>
          <a:ln cap="flat" cmpd="sng" w="19050">
            <a:solidFill>
              <a:schemeClr val="dk2"/>
            </a:solidFill>
            <a:prstDash val="solid"/>
            <a:round/>
            <a:headEnd len="sm" w="sm" type="none"/>
            <a:tailEnd len="sm" w="sm" type="none"/>
          </a:ln>
        </p:spPr>
      </p:cxnSp>
      <p:sp>
        <p:nvSpPr>
          <p:cNvPr id="32" name="Google Shape;32;p5"/>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3" name="Google Shape;33;p5"/>
          <p:cNvSpPr txBox="1"/>
          <p:nvPr>
            <p:ph idx="1" type="body"/>
          </p:nvPr>
        </p:nvSpPr>
        <p:spPr>
          <a:xfrm>
            <a:off x="2400303" y="1602675"/>
            <a:ext cx="3071400" cy="3002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4" name="Google Shape;34;p5"/>
          <p:cNvSpPr txBox="1"/>
          <p:nvPr>
            <p:ph idx="2" type="body"/>
          </p:nvPr>
        </p:nvSpPr>
        <p:spPr>
          <a:xfrm>
            <a:off x="5650572" y="1602675"/>
            <a:ext cx="3071400" cy="3002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5" name="Google Shape;35;p5"/>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6" name="Shape 36"/>
        <p:cNvGrpSpPr/>
        <p:nvPr/>
      </p:nvGrpSpPr>
      <p:grpSpPr>
        <a:xfrm>
          <a:off x="0" y="0"/>
          <a:ext cx="0" cy="0"/>
          <a:chOff x="0" y="0"/>
          <a:chExt cx="0" cy="0"/>
        </a:xfrm>
      </p:grpSpPr>
      <p:sp>
        <p:nvSpPr>
          <p:cNvPr id="37" name="Google Shape;37;p6"/>
          <p:cNvSpPr txBox="1"/>
          <p:nvPr>
            <p:ph type="title"/>
          </p:nvPr>
        </p:nvSpPr>
        <p:spPr>
          <a:xfrm>
            <a:off x="303300" y="411575"/>
            <a:ext cx="8520600" cy="6396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8" name="Google Shape;38;p6"/>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9" name="Shape 39"/>
        <p:cNvGrpSpPr/>
        <p:nvPr/>
      </p:nvGrpSpPr>
      <p:grpSpPr>
        <a:xfrm>
          <a:off x="0" y="0"/>
          <a:ext cx="0" cy="0"/>
          <a:chOff x="0" y="0"/>
          <a:chExt cx="0" cy="0"/>
        </a:xfrm>
      </p:grpSpPr>
      <p:cxnSp>
        <p:nvCxnSpPr>
          <p:cNvPr id="40" name="Google Shape;40;p7"/>
          <p:cNvCxnSpPr/>
          <p:nvPr/>
        </p:nvCxnSpPr>
        <p:spPr>
          <a:xfrm>
            <a:off x="425198" y="415650"/>
            <a:ext cx="183300" cy="0"/>
          </a:xfrm>
          <a:prstGeom prst="straightConnector1">
            <a:avLst/>
          </a:prstGeom>
          <a:noFill/>
          <a:ln cap="flat" cmpd="sng" w="19050">
            <a:solidFill>
              <a:schemeClr val="dk2"/>
            </a:solidFill>
            <a:prstDash val="solid"/>
            <a:round/>
            <a:headEnd len="sm" w="sm" type="none"/>
            <a:tailEnd len="sm" w="sm" type="none"/>
          </a:ln>
        </p:spPr>
      </p:cxnSp>
      <p:sp>
        <p:nvSpPr>
          <p:cNvPr id="41" name="Google Shape;41;p7"/>
          <p:cNvSpPr txBox="1"/>
          <p:nvPr>
            <p:ph type="title"/>
          </p:nvPr>
        </p:nvSpPr>
        <p:spPr>
          <a:xfrm>
            <a:off x="319500" y="936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2" name="Google Shape;42;p7"/>
          <p:cNvSpPr txBox="1"/>
          <p:nvPr>
            <p:ph idx="1" type="body"/>
          </p:nvPr>
        </p:nvSpPr>
        <p:spPr>
          <a:xfrm>
            <a:off x="319500" y="1846804"/>
            <a:ext cx="2808000" cy="28062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43" name="Google Shape;43;p7"/>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2"/>
        </a:solidFill>
      </p:bgPr>
    </p:bg>
    <p:spTree>
      <p:nvGrpSpPr>
        <p:cNvPr id="44" name="Shape 44"/>
        <p:cNvGrpSpPr/>
        <p:nvPr/>
      </p:nvGrpSpPr>
      <p:grpSpPr>
        <a:xfrm>
          <a:off x="0" y="0"/>
          <a:ext cx="0" cy="0"/>
          <a:chOff x="0" y="0"/>
          <a:chExt cx="0" cy="0"/>
        </a:xfrm>
      </p:grpSpPr>
      <p:cxnSp>
        <p:nvCxnSpPr>
          <p:cNvPr id="45" name="Google Shape;45;p8"/>
          <p:cNvCxnSpPr/>
          <p:nvPr/>
        </p:nvCxnSpPr>
        <p:spPr>
          <a:xfrm>
            <a:off x="425198" y="415650"/>
            <a:ext cx="183300" cy="0"/>
          </a:xfrm>
          <a:prstGeom prst="straightConnector1">
            <a:avLst/>
          </a:prstGeom>
          <a:noFill/>
          <a:ln cap="flat" cmpd="sng" w="19050">
            <a:solidFill>
              <a:schemeClr val="lt1"/>
            </a:solidFill>
            <a:prstDash val="solid"/>
            <a:round/>
            <a:headEnd len="sm" w="sm" type="none"/>
            <a:tailEnd len="sm" w="sm" type="none"/>
          </a:ln>
        </p:spPr>
      </p:cxnSp>
      <p:sp>
        <p:nvSpPr>
          <p:cNvPr id="46" name="Google Shape;46;p8"/>
          <p:cNvSpPr txBox="1"/>
          <p:nvPr>
            <p:ph type="title"/>
          </p:nvPr>
        </p:nvSpPr>
        <p:spPr>
          <a:xfrm>
            <a:off x="283103" y="712141"/>
            <a:ext cx="6244200" cy="3835500"/>
          </a:xfrm>
          <a:prstGeom prst="rect">
            <a:avLst/>
          </a:prstGeom>
        </p:spPr>
        <p:txBody>
          <a:bodyPr anchorCtr="0" anchor="ctr" bIns="91425" lIns="91425" spcFirstLastPara="1" rIns="91425" wrap="square" tIns="91425">
            <a:noAutofit/>
          </a:bodyPr>
          <a:lstStyle>
            <a:lvl1pPr lvl="0">
              <a:spcBef>
                <a:spcPts val="0"/>
              </a:spcBef>
              <a:spcAft>
                <a:spcPts val="0"/>
              </a:spcAft>
              <a:buClr>
                <a:schemeClr val="lt1"/>
              </a:buClr>
              <a:buSzPts val="4800"/>
              <a:buNone/>
              <a:defRPr sz="4800">
                <a:solidFill>
                  <a:schemeClr val="lt1"/>
                </a:solidFill>
              </a:defRPr>
            </a:lvl1pPr>
            <a:lvl2pPr lvl="1">
              <a:spcBef>
                <a:spcPts val="0"/>
              </a:spcBef>
              <a:spcAft>
                <a:spcPts val="0"/>
              </a:spcAft>
              <a:buClr>
                <a:schemeClr val="lt1"/>
              </a:buClr>
              <a:buSzPts val="4800"/>
              <a:buNone/>
              <a:defRPr sz="4800">
                <a:solidFill>
                  <a:schemeClr val="lt1"/>
                </a:solidFill>
              </a:defRPr>
            </a:lvl2pPr>
            <a:lvl3pPr lvl="2">
              <a:spcBef>
                <a:spcPts val="0"/>
              </a:spcBef>
              <a:spcAft>
                <a:spcPts val="0"/>
              </a:spcAft>
              <a:buClr>
                <a:schemeClr val="lt1"/>
              </a:buClr>
              <a:buSzPts val="4800"/>
              <a:buNone/>
              <a:defRPr sz="4800">
                <a:solidFill>
                  <a:schemeClr val="lt1"/>
                </a:solidFill>
              </a:defRPr>
            </a:lvl3pPr>
            <a:lvl4pPr lvl="3">
              <a:spcBef>
                <a:spcPts val="0"/>
              </a:spcBef>
              <a:spcAft>
                <a:spcPts val="0"/>
              </a:spcAft>
              <a:buClr>
                <a:schemeClr val="lt1"/>
              </a:buClr>
              <a:buSzPts val="4800"/>
              <a:buNone/>
              <a:defRPr sz="4800">
                <a:solidFill>
                  <a:schemeClr val="lt1"/>
                </a:solidFill>
              </a:defRPr>
            </a:lvl4pPr>
            <a:lvl5pPr lvl="4">
              <a:spcBef>
                <a:spcPts val="0"/>
              </a:spcBef>
              <a:spcAft>
                <a:spcPts val="0"/>
              </a:spcAft>
              <a:buClr>
                <a:schemeClr val="lt1"/>
              </a:buClr>
              <a:buSzPts val="4800"/>
              <a:buNone/>
              <a:defRPr sz="4800">
                <a:solidFill>
                  <a:schemeClr val="lt1"/>
                </a:solidFill>
              </a:defRPr>
            </a:lvl5pPr>
            <a:lvl6pPr lvl="5">
              <a:spcBef>
                <a:spcPts val="0"/>
              </a:spcBef>
              <a:spcAft>
                <a:spcPts val="0"/>
              </a:spcAft>
              <a:buClr>
                <a:schemeClr val="lt1"/>
              </a:buClr>
              <a:buSzPts val="4800"/>
              <a:buNone/>
              <a:defRPr sz="4800">
                <a:solidFill>
                  <a:schemeClr val="lt1"/>
                </a:solidFill>
              </a:defRPr>
            </a:lvl6pPr>
            <a:lvl7pPr lvl="6">
              <a:spcBef>
                <a:spcPts val="0"/>
              </a:spcBef>
              <a:spcAft>
                <a:spcPts val="0"/>
              </a:spcAft>
              <a:buClr>
                <a:schemeClr val="lt1"/>
              </a:buClr>
              <a:buSzPts val="4800"/>
              <a:buNone/>
              <a:defRPr sz="4800">
                <a:solidFill>
                  <a:schemeClr val="lt1"/>
                </a:solidFill>
              </a:defRPr>
            </a:lvl7pPr>
            <a:lvl8pPr lvl="7">
              <a:spcBef>
                <a:spcPts val="0"/>
              </a:spcBef>
              <a:spcAft>
                <a:spcPts val="0"/>
              </a:spcAft>
              <a:buClr>
                <a:schemeClr val="lt1"/>
              </a:buClr>
              <a:buSzPts val="4800"/>
              <a:buNone/>
              <a:defRPr sz="4800">
                <a:solidFill>
                  <a:schemeClr val="lt1"/>
                </a:solidFill>
              </a:defRPr>
            </a:lvl8pPr>
            <a:lvl9pPr lvl="8">
              <a:spcBef>
                <a:spcPts val="0"/>
              </a:spcBef>
              <a:spcAft>
                <a:spcPts val="0"/>
              </a:spcAft>
              <a:buClr>
                <a:schemeClr val="lt1"/>
              </a:buClr>
              <a:buSzPts val="4800"/>
              <a:buNone/>
              <a:defRPr sz="4800">
                <a:solidFill>
                  <a:schemeClr val="lt1"/>
                </a:solidFill>
              </a:defRPr>
            </a:lvl9pPr>
          </a:lstStyle>
          <a:p/>
        </p:txBody>
      </p:sp>
      <p:sp>
        <p:nvSpPr>
          <p:cNvPr id="47" name="Google Shape;47;p8"/>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8" name="Shape 48"/>
        <p:cNvGrpSpPr/>
        <p:nvPr/>
      </p:nvGrpSpPr>
      <p:grpSpPr>
        <a:xfrm>
          <a:off x="0" y="0"/>
          <a:ext cx="0" cy="0"/>
          <a:chOff x="0" y="0"/>
          <a:chExt cx="0" cy="0"/>
        </a:xfrm>
      </p:grpSpPr>
      <p:sp>
        <p:nvSpPr>
          <p:cNvPr id="49" name="Google Shape;49;p9"/>
          <p:cNvSpPr/>
          <p:nvPr/>
        </p:nvSpPr>
        <p:spPr>
          <a:xfrm>
            <a:off x="4572000" y="125"/>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50" name="Google Shape;50;p9"/>
          <p:cNvCxnSpPr/>
          <p:nvPr/>
        </p:nvCxnSpPr>
        <p:spPr>
          <a:xfrm>
            <a:off x="5029675" y="4495500"/>
            <a:ext cx="468300" cy="0"/>
          </a:xfrm>
          <a:prstGeom prst="straightConnector1">
            <a:avLst/>
          </a:prstGeom>
          <a:noFill/>
          <a:ln cap="flat" cmpd="sng" w="19050">
            <a:solidFill>
              <a:schemeClr val="lt1"/>
            </a:solidFill>
            <a:prstDash val="solid"/>
            <a:round/>
            <a:headEnd len="sm" w="sm" type="none"/>
            <a:tailEnd len="sm" w="sm" type="none"/>
          </a:ln>
        </p:spPr>
      </p:cxnSp>
      <p:sp>
        <p:nvSpPr>
          <p:cNvPr id="51" name="Google Shape;51;p9"/>
          <p:cNvSpPr txBox="1"/>
          <p:nvPr>
            <p:ph type="title"/>
          </p:nvPr>
        </p:nvSpPr>
        <p:spPr>
          <a:xfrm>
            <a:off x="265500" y="1397350"/>
            <a:ext cx="4045200" cy="1318200"/>
          </a:xfrm>
          <a:prstGeom prst="rect">
            <a:avLst/>
          </a:prstGeom>
        </p:spPr>
        <p:txBody>
          <a:bodyPr anchorCtr="0" anchor="b" bIns="91425" lIns="91425" spcFirstLastPara="1" rIns="91425" wrap="square" tIns="91425">
            <a:noAutofit/>
          </a:bodyPr>
          <a:lstStyle>
            <a:lvl1pPr lvl="0" algn="ctr">
              <a:spcBef>
                <a:spcPts val="0"/>
              </a:spcBef>
              <a:spcAft>
                <a:spcPts val="0"/>
              </a:spcAft>
              <a:buClr>
                <a:schemeClr val="dk1"/>
              </a:buClr>
              <a:buSzPts val="3600"/>
              <a:buNone/>
              <a:defRPr sz="3600">
                <a:solidFill>
                  <a:schemeClr val="dk1"/>
                </a:solidFill>
              </a:defRPr>
            </a:lvl1pPr>
            <a:lvl2pPr lvl="1" algn="ctr">
              <a:spcBef>
                <a:spcPts val="0"/>
              </a:spcBef>
              <a:spcAft>
                <a:spcPts val="0"/>
              </a:spcAft>
              <a:buClr>
                <a:schemeClr val="dk1"/>
              </a:buClr>
              <a:buSzPts val="3600"/>
              <a:buNone/>
              <a:defRPr sz="3600">
                <a:solidFill>
                  <a:schemeClr val="dk1"/>
                </a:solidFill>
              </a:defRPr>
            </a:lvl2pPr>
            <a:lvl3pPr lvl="2" algn="ctr">
              <a:spcBef>
                <a:spcPts val="0"/>
              </a:spcBef>
              <a:spcAft>
                <a:spcPts val="0"/>
              </a:spcAft>
              <a:buClr>
                <a:schemeClr val="dk1"/>
              </a:buClr>
              <a:buSzPts val="3600"/>
              <a:buNone/>
              <a:defRPr sz="3600">
                <a:solidFill>
                  <a:schemeClr val="dk1"/>
                </a:solidFill>
              </a:defRPr>
            </a:lvl3pPr>
            <a:lvl4pPr lvl="3" algn="ctr">
              <a:spcBef>
                <a:spcPts val="0"/>
              </a:spcBef>
              <a:spcAft>
                <a:spcPts val="0"/>
              </a:spcAft>
              <a:buClr>
                <a:schemeClr val="dk1"/>
              </a:buClr>
              <a:buSzPts val="3600"/>
              <a:buNone/>
              <a:defRPr sz="3600">
                <a:solidFill>
                  <a:schemeClr val="dk1"/>
                </a:solidFill>
              </a:defRPr>
            </a:lvl4pPr>
            <a:lvl5pPr lvl="4" algn="ctr">
              <a:spcBef>
                <a:spcPts val="0"/>
              </a:spcBef>
              <a:spcAft>
                <a:spcPts val="0"/>
              </a:spcAft>
              <a:buClr>
                <a:schemeClr val="dk1"/>
              </a:buClr>
              <a:buSzPts val="3600"/>
              <a:buNone/>
              <a:defRPr sz="3600">
                <a:solidFill>
                  <a:schemeClr val="dk1"/>
                </a:solidFill>
              </a:defRPr>
            </a:lvl5pPr>
            <a:lvl6pPr lvl="5" algn="ctr">
              <a:spcBef>
                <a:spcPts val="0"/>
              </a:spcBef>
              <a:spcAft>
                <a:spcPts val="0"/>
              </a:spcAft>
              <a:buClr>
                <a:schemeClr val="dk1"/>
              </a:buClr>
              <a:buSzPts val="3600"/>
              <a:buNone/>
              <a:defRPr sz="3600">
                <a:solidFill>
                  <a:schemeClr val="dk1"/>
                </a:solidFill>
              </a:defRPr>
            </a:lvl6pPr>
            <a:lvl7pPr lvl="6" algn="ctr">
              <a:spcBef>
                <a:spcPts val="0"/>
              </a:spcBef>
              <a:spcAft>
                <a:spcPts val="0"/>
              </a:spcAft>
              <a:buClr>
                <a:schemeClr val="dk1"/>
              </a:buClr>
              <a:buSzPts val="3600"/>
              <a:buNone/>
              <a:defRPr sz="3600">
                <a:solidFill>
                  <a:schemeClr val="dk1"/>
                </a:solidFill>
              </a:defRPr>
            </a:lvl7pPr>
            <a:lvl8pPr lvl="7" algn="ctr">
              <a:spcBef>
                <a:spcPts val="0"/>
              </a:spcBef>
              <a:spcAft>
                <a:spcPts val="0"/>
              </a:spcAft>
              <a:buClr>
                <a:schemeClr val="dk1"/>
              </a:buClr>
              <a:buSzPts val="3600"/>
              <a:buNone/>
              <a:defRPr sz="3600">
                <a:solidFill>
                  <a:schemeClr val="dk1"/>
                </a:solidFill>
              </a:defRPr>
            </a:lvl8pPr>
            <a:lvl9pPr lvl="8" algn="ctr">
              <a:spcBef>
                <a:spcPts val="0"/>
              </a:spcBef>
              <a:spcAft>
                <a:spcPts val="0"/>
              </a:spcAft>
              <a:buClr>
                <a:schemeClr val="dk1"/>
              </a:buClr>
              <a:buSzPts val="3600"/>
              <a:buNone/>
              <a:defRPr sz="3600">
                <a:solidFill>
                  <a:schemeClr val="dk1"/>
                </a:solidFill>
              </a:defRPr>
            </a:lvl9pPr>
          </a:lstStyle>
          <a:p/>
        </p:txBody>
      </p:sp>
      <p:sp>
        <p:nvSpPr>
          <p:cNvPr id="52" name="Google Shape;52;p9"/>
          <p:cNvSpPr txBox="1"/>
          <p:nvPr>
            <p:ph idx="1" type="subTitle"/>
          </p:nvPr>
        </p:nvSpPr>
        <p:spPr>
          <a:xfrm>
            <a:off x="265500" y="2735371"/>
            <a:ext cx="4045200" cy="13455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53" name="Google Shape;53;p9"/>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1600"/>
              </a:spcBef>
              <a:spcAft>
                <a:spcPts val="0"/>
              </a:spcAft>
              <a:buClr>
                <a:schemeClr val="lt1"/>
              </a:buClr>
              <a:buSzPts val="1400"/>
              <a:buChar char="○"/>
              <a:defRPr>
                <a:solidFill>
                  <a:schemeClr val="lt1"/>
                </a:solidFill>
              </a:defRPr>
            </a:lvl2pPr>
            <a:lvl3pPr indent="-317500" lvl="2" marL="1371600">
              <a:spcBef>
                <a:spcPts val="1600"/>
              </a:spcBef>
              <a:spcAft>
                <a:spcPts val="0"/>
              </a:spcAft>
              <a:buClr>
                <a:schemeClr val="lt1"/>
              </a:buClr>
              <a:buSzPts val="1400"/>
              <a:buChar char="■"/>
              <a:defRPr>
                <a:solidFill>
                  <a:schemeClr val="lt1"/>
                </a:solidFill>
              </a:defRPr>
            </a:lvl3pPr>
            <a:lvl4pPr indent="-317500" lvl="3" marL="1828800">
              <a:spcBef>
                <a:spcPts val="1600"/>
              </a:spcBef>
              <a:spcAft>
                <a:spcPts val="0"/>
              </a:spcAft>
              <a:buClr>
                <a:schemeClr val="lt1"/>
              </a:buClr>
              <a:buSzPts val="1400"/>
              <a:buChar char="●"/>
              <a:defRPr>
                <a:solidFill>
                  <a:schemeClr val="lt1"/>
                </a:solidFill>
              </a:defRPr>
            </a:lvl4pPr>
            <a:lvl5pPr indent="-317500" lvl="4" marL="2286000">
              <a:spcBef>
                <a:spcPts val="1600"/>
              </a:spcBef>
              <a:spcAft>
                <a:spcPts val="0"/>
              </a:spcAft>
              <a:buClr>
                <a:schemeClr val="lt1"/>
              </a:buClr>
              <a:buSzPts val="1400"/>
              <a:buChar char="○"/>
              <a:defRPr>
                <a:solidFill>
                  <a:schemeClr val="lt1"/>
                </a:solidFill>
              </a:defRPr>
            </a:lvl5pPr>
            <a:lvl6pPr indent="-317500" lvl="5" marL="2743200">
              <a:spcBef>
                <a:spcPts val="1600"/>
              </a:spcBef>
              <a:spcAft>
                <a:spcPts val="0"/>
              </a:spcAft>
              <a:buClr>
                <a:schemeClr val="lt1"/>
              </a:buClr>
              <a:buSzPts val="1400"/>
              <a:buChar char="■"/>
              <a:defRPr>
                <a:solidFill>
                  <a:schemeClr val="lt1"/>
                </a:solidFill>
              </a:defRPr>
            </a:lvl6pPr>
            <a:lvl7pPr indent="-317500" lvl="6" marL="3200400">
              <a:spcBef>
                <a:spcPts val="1600"/>
              </a:spcBef>
              <a:spcAft>
                <a:spcPts val="0"/>
              </a:spcAft>
              <a:buClr>
                <a:schemeClr val="lt1"/>
              </a:buClr>
              <a:buSzPts val="1400"/>
              <a:buChar char="●"/>
              <a:defRPr>
                <a:solidFill>
                  <a:schemeClr val="lt1"/>
                </a:solidFill>
              </a:defRPr>
            </a:lvl7pPr>
            <a:lvl8pPr indent="-317500" lvl="7" marL="3657600">
              <a:spcBef>
                <a:spcPts val="1600"/>
              </a:spcBef>
              <a:spcAft>
                <a:spcPts val="0"/>
              </a:spcAft>
              <a:buClr>
                <a:schemeClr val="lt1"/>
              </a:buClr>
              <a:buSzPts val="1400"/>
              <a:buChar char="○"/>
              <a:defRPr>
                <a:solidFill>
                  <a:schemeClr val="lt1"/>
                </a:solidFill>
              </a:defRPr>
            </a:lvl8pPr>
            <a:lvl9pPr indent="-317500" lvl="8" marL="4114800">
              <a:spcBef>
                <a:spcPts val="1600"/>
              </a:spcBef>
              <a:spcAft>
                <a:spcPts val="1600"/>
              </a:spcAft>
              <a:buClr>
                <a:schemeClr val="lt1"/>
              </a:buClr>
              <a:buSzPts val="1400"/>
              <a:buChar char="■"/>
              <a:defRPr>
                <a:solidFill>
                  <a:schemeClr val="lt1"/>
                </a:solidFill>
              </a:defRPr>
            </a:lvl9pPr>
          </a:lstStyle>
          <a:p/>
        </p:txBody>
      </p:sp>
      <p:sp>
        <p:nvSpPr>
          <p:cNvPr id="54" name="Google Shape;54;p9"/>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5" name="Shape 55"/>
        <p:cNvGrpSpPr/>
        <p:nvPr/>
      </p:nvGrpSpPr>
      <p:grpSpPr>
        <a:xfrm>
          <a:off x="0" y="0"/>
          <a:ext cx="0" cy="0"/>
          <a:chOff x="0" y="0"/>
          <a:chExt cx="0" cy="0"/>
        </a:xfrm>
      </p:grpSpPr>
      <p:cxnSp>
        <p:nvCxnSpPr>
          <p:cNvPr id="56" name="Google Shape;56;p10"/>
          <p:cNvCxnSpPr/>
          <p:nvPr/>
        </p:nvCxnSpPr>
        <p:spPr>
          <a:xfrm>
            <a:off x="425200" y="4740000"/>
            <a:ext cx="8296800" cy="0"/>
          </a:xfrm>
          <a:prstGeom prst="straightConnector1">
            <a:avLst/>
          </a:prstGeom>
          <a:noFill/>
          <a:ln cap="flat" cmpd="sng" w="19050">
            <a:solidFill>
              <a:schemeClr val="dk2"/>
            </a:solidFill>
            <a:prstDash val="solid"/>
            <a:round/>
            <a:headEnd len="sm" w="sm" type="none"/>
            <a:tailEnd len="sm" w="sm" type="none"/>
          </a:ln>
        </p:spPr>
      </p:cxnSp>
      <p:cxnSp>
        <p:nvCxnSpPr>
          <p:cNvPr id="57" name="Google Shape;57;p10"/>
          <p:cNvCxnSpPr/>
          <p:nvPr/>
        </p:nvCxnSpPr>
        <p:spPr>
          <a:xfrm>
            <a:off x="425198" y="415650"/>
            <a:ext cx="183300" cy="0"/>
          </a:xfrm>
          <a:prstGeom prst="straightConnector1">
            <a:avLst/>
          </a:prstGeom>
          <a:noFill/>
          <a:ln cap="flat" cmpd="sng" w="19050">
            <a:solidFill>
              <a:schemeClr val="dk2"/>
            </a:solidFill>
            <a:prstDash val="solid"/>
            <a:round/>
            <a:headEnd len="sm" w="sm" type="none"/>
            <a:tailEnd len="sm" w="sm" type="none"/>
          </a:ln>
        </p:spPr>
      </p:cxnSp>
      <p:sp>
        <p:nvSpPr>
          <p:cNvPr id="58" name="Google Shape;58;p10"/>
          <p:cNvSpPr txBox="1"/>
          <p:nvPr>
            <p:ph idx="1" type="body"/>
          </p:nvPr>
        </p:nvSpPr>
        <p:spPr>
          <a:xfrm>
            <a:off x="328017" y="4226025"/>
            <a:ext cx="8388600" cy="3936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59" name="Google Shape;59;p10"/>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theme" Target="../theme/theme2.xml"/><Relationship Id="rId16" Type="http://schemas.openxmlformats.org/officeDocument/2006/relationships/slideLayout" Target="../slideLayouts/slideLayout16.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theme" Target="../theme/theme3.xml"/><Relationship Id="rId10" Type="http://schemas.openxmlformats.org/officeDocument/2006/relationships/slideLayout" Target="../slideLayouts/slideLayout26.xml"/><Relationship Id="rId1" Type="http://schemas.openxmlformats.org/officeDocument/2006/relationships/slideLayout" Target="../slideLayouts/slideLayout17.xml"/><Relationship Id="rId2" Type="http://schemas.openxmlformats.org/officeDocument/2006/relationships/slideLayout" Target="../slideLayouts/slideLayout18.xml"/><Relationship Id="rId3" Type="http://schemas.openxmlformats.org/officeDocument/2006/relationships/slideLayout" Target="../slideLayouts/slideLayout19.xml"/><Relationship Id="rId4" Type="http://schemas.openxmlformats.org/officeDocument/2006/relationships/slideLayout" Target="../slideLayouts/slideLayout20.xml"/><Relationship Id="rId9" Type="http://schemas.openxmlformats.org/officeDocument/2006/relationships/slideLayout" Target="../slideLayouts/slideLayout25.xml"/><Relationship Id="rId5" Type="http://schemas.openxmlformats.org/officeDocument/2006/relationships/slideLayout" Target="../slideLayouts/slideLayout21.xml"/><Relationship Id="rId6" Type="http://schemas.openxmlformats.org/officeDocument/2006/relationships/slideLayout" Target="../slideLayouts/slideLayout22.xml"/><Relationship Id="rId7" Type="http://schemas.openxmlformats.org/officeDocument/2006/relationships/slideLayout" Target="../slideLayouts/slideLayout23.xml"/><Relationship Id="rId8"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wiss-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400250" y="575950"/>
            <a:ext cx="6321600" cy="6354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1pPr>
            <a:lvl2pPr lvl="1">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2pPr>
            <a:lvl3pPr lvl="2">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3pPr>
            <a:lvl4pPr lvl="3">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4pPr>
            <a:lvl5pPr lvl="4">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5pPr>
            <a:lvl6pPr lvl="5">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6pPr>
            <a:lvl7pPr lvl="6">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7pPr>
            <a:lvl8pPr lvl="7">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8pPr>
            <a:lvl9pPr lvl="8">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9pPr>
          </a:lstStyle>
          <a:p/>
        </p:txBody>
      </p:sp>
      <p:sp>
        <p:nvSpPr>
          <p:cNvPr id="7" name="Google Shape;7;p1"/>
          <p:cNvSpPr txBox="1"/>
          <p:nvPr>
            <p:ph idx="1" type="body"/>
          </p:nvPr>
        </p:nvSpPr>
        <p:spPr>
          <a:xfrm>
            <a:off x="2410112" y="1595776"/>
            <a:ext cx="6321600" cy="3002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Font typeface="Lato"/>
              <a:buChar char="●"/>
              <a:defRPr sz="1800">
                <a:solidFill>
                  <a:schemeClr val="dk2"/>
                </a:solidFill>
                <a:latin typeface="Lato"/>
                <a:ea typeface="Lato"/>
                <a:cs typeface="Lato"/>
                <a:sym typeface="Lato"/>
              </a:defRPr>
            </a:lvl1pPr>
            <a:lvl2pPr indent="-317500" lvl="1" marL="9144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2pPr>
            <a:lvl3pPr indent="-317500" lvl="2" marL="13716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3pPr>
            <a:lvl4pPr indent="-317500" lvl="3" marL="18288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4pPr>
            <a:lvl5pPr indent="-317500" lvl="4" marL="22860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5pPr>
            <a:lvl6pPr indent="-317500" lvl="5" marL="27432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6pPr>
            <a:lvl7pPr indent="-317500" lvl="6" marL="32004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7pPr>
            <a:lvl8pPr indent="-317500" lvl="7" marL="36576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8pPr>
            <a:lvl9pPr indent="-317500" lvl="8" marL="4114800">
              <a:lnSpc>
                <a:spcPct val="115000"/>
              </a:lnSpc>
              <a:spcBef>
                <a:spcPts val="1600"/>
              </a:spcBef>
              <a:spcAft>
                <a:spcPts val="1600"/>
              </a:spcAft>
              <a:buClr>
                <a:schemeClr val="dk2"/>
              </a:buClr>
              <a:buSzPts val="1400"/>
              <a:buFont typeface="Lato"/>
              <a:buChar char="■"/>
              <a:defRPr>
                <a:solidFill>
                  <a:schemeClr val="dk2"/>
                </a:solidFill>
                <a:latin typeface="Lato"/>
                <a:ea typeface="Lato"/>
                <a:cs typeface="Lato"/>
                <a:sym typeface="Lato"/>
              </a:defRPr>
            </a:lvl9pPr>
          </a:lstStyle>
          <a:p/>
        </p:txBody>
      </p:sp>
      <p:sp>
        <p:nvSpPr>
          <p:cNvPr id="8" name="Google Shape;8;p1"/>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latin typeface="Lato"/>
                <a:ea typeface="Lato"/>
                <a:cs typeface="Lato"/>
                <a:sym typeface="Lato"/>
              </a:defRPr>
            </a:lvl1pPr>
            <a:lvl2pPr lvl="1" algn="r">
              <a:buNone/>
              <a:defRPr sz="1000">
                <a:solidFill>
                  <a:schemeClr val="dk2"/>
                </a:solidFill>
                <a:latin typeface="Lato"/>
                <a:ea typeface="Lato"/>
                <a:cs typeface="Lato"/>
                <a:sym typeface="Lato"/>
              </a:defRPr>
            </a:lvl2pPr>
            <a:lvl3pPr lvl="2" algn="r">
              <a:buNone/>
              <a:defRPr sz="1000">
                <a:solidFill>
                  <a:schemeClr val="dk2"/>
                </a:solidFill>
                <a:latin typeface="Lato"/>
                <a:ea typeface="Lato"/>
                <a:cs typeface="Lato"/>
                <a:sym typeface="Lato"/>
              </a:defRPr>
            </a:lvl3pPr>
            <a:lvl4pPr lvl="3" algn="r">
              <a:buNone/>
              <a:defRPr sz="1000">
                <a:solidFill>
                  <a:schemeClr val="dk2"/>
                </a:solidFill>
                <a:latin typeface="Lato"/>
                <a:ea typeface="Lato"/>
                <a:cs typeface="Lato"/>
                <a:sym typeface="Lato"/>
              </a:defRPr>
            </a:lvl4pPr>
            <a:lvl5pPr lvl="4" algn="r">
              <a:buNone/>
              <a:defRPr sz="1000">
                <a:solidFill>
                  <a:schemeClr val="dk2"/>
                </a:solidFill>
                <a:latin typeface="Lato"/>
                <a:ea typeface="Lato"/>
                <a:cs typeface="Lato"/>
                <a:sym typeface="Lato"/>
              </a:defRPr>
            </a:lvl5pPr>
            <a:lvl6pPr lvl="5" algn="r">
              <a:buNone/>
              <a:defRPr sz="1000">
                <a:solidFill>
                  <a:schemeClr val="dk2"/>
                </a:solidFill>
                <a:latin typeface="Lato"/>
                <a:ea typeface="Lato"/>
                <a:cs typeface="Lato"/>
                <a:sym typeface="Lato"/>
              </a:defRPr>
            </a:lvl6pPr>
            <a:lvl7pPr lvl="6" algn="r">
              <a:buNone/>
              <a:defRPr sz="1000">
                <a:solidFill>
                  <a:schemeClr val="dk2"/>
                </a:solidFill>
                <a:latin typeface="Lato"/>
                <a:ea typeface="Lato"/>
                <a:cs typeface="Lato"/>
                <a:sym typeface="Lato"/>
              </a:defRPr>
            </a:lvl7pPr>
            <a:lvl8pPr lvl="7" algn="r">
              <a:buNone/>
              <a:defRPr sz="1000">
                <a:solidFill>
                  <a:schemeClr val="dk2"/>
                </a:solidFill>
                <a:latin typeface="Lato"/>
                <a:ea typeface="Lato"/>
                <a:cs typeface="Lato"/>
                <a:sym typeface="Lato"/>
              </a:defRPr>
            </a:lvl8pPr>
            <a:lvl9pPr lvl="8" algn="r">
              <a:buNone/>
              <a:defRPr sz="1000">
                <a:solidFill>
                  <a:schemeClr val="dk2"/>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
    <p:bg>
      <p:bgPr>
        <a:solidFill>
          <a:schemeClr val="lt1"/>
        </a:solidFill>
      </p:bgPr>
    </p:bg>
    <p:spTree>
      <p:nvGrpSpPr>
        <p:cNvPr id="236" name="Shape 236"/>
        <p:cNvGrpSpPr/>
        <p:nvPr/>
      </p:nvGrpSpPr>
      <p:grpSpPr>
        <a:xfrm>
          <a:off x="0" y="0"/>
          <a:ext cx="0" cy="0"/>
          <a:chOff x="0" y="0"/>
          <a:chExt cx="0" cy="0"/>
        </a:xfrm>
      </p:grpSpPr>
      <p:grpSp>
        <p:nvGrpSpPr>
          <p:cNvPr id="237" name="Google Shape;237;p18"/>
          <p:cNvGrpSpPr/>
          <p:nvPr/>
        </p:nvGrpSpPr>
        <p:grpSpPr>
          <a:xfrm>
            <a:off x="-6" y="-23"/>
            <a:ext cx="9143797" cy="5143378"/>
            <a:chOff x="239950" y="872550"/>
            <a:chExt cx="7042900" cy="3961625"/>
          </a:xfrm>
        </p:grpSpPr>
        <p:sp>
          <p:nvSpPr>
            <p:cNvPr id="238" name="Google Shape;238;p18"/>
            <p:cNvSpPr/>
            <p:nvPr/>
          </p:nvSpPr>
          <p:spPr>
            <a:xfrm>
              <a:off x="239950" y="872550"/>
              <a:ext cx="7042900" cy="3961625"/>
            </a:xfrm>
            <a:custGeom>
              <a:rect b="b" l="l" r="r" t="t"/>
              <a:pathLst>
                <a:path extrusionOk="0" fill="none" h="158465" w="281716">
                  <a:moveTo>
                    <a:pt x="0" y="0"/>
                  </a:moveTo>
                  <a:lnTo>
                    <a:pt x="281715" y="0"/>
                  </a:lnTo>
                  <a:lnTo>
                    <a:pt x="281715" y="158464"/>
                  </a:lnTo>
                  <a:lnTo>
                    <a:pt x="0" y="158464"/>
                  </a:lnTo>
                  <a:lnTo>
                    <a:pt x="0" y="0"/>
                  </a:lnTo>
                  <a:close/>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 name="Google Shape;239;p18"/>
            <p:cNvSpPr/>
            <p:nvPr/>
          </p:nvSpPr>
          <p:spPr>
            <a:xfrm>
              <a:off x="239950" y="4761700"/>
              <a:ext cx="7042900" cy="25"/>
            </a:xfrm>
            <a:custGeom>
              <a:rect b="b" l="l" r="r" t="t"/>
              <a:pathLst>
                <a:path extrusionOk="0" fill="none" h="1" w="281716">
                  <a:moveTo>
                    <a:pt x="0" y="1"/>
                  </a:moveTo>
                  <a:lnTo>
                    <a:pt x="281715" y="1"/>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 name="Google Shape;240;p18"/>
            <p:cNvSpPr/>
            <p:nvPr/>
          </p:nvSpPr>
          <p:spPr>
            <a:xfrm>
              <a:off x="239950" y="4690175"/>
              <a:ext cx="7042900" cy="25"/>
            </a:xfrm>
            <a:custGeom>
              <a:rect b="b" l="l" r="r" t="t"/>
              <a:pathLst>
                <a:path extrusionOk="0" fill="none" h="1" w="281716">
                  <a:moveTo>
                    <a:pt x="0" y="0"/>
                  </a:moveTo>
                  <a:lnTo>
                    <a:pt x="281715" y="0"/>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18"/>
            <p:cNvSpPr/>
            <p:nvPr/>
          </p:nvSpPr>
          <p:spPr>
            <a:xfrm>
              <a:off x="239950" y="4617725"/>
              <a:ext cx="7042900" cy="25"/>
            </a:xfrm>
            <a:custGeom>
              <a:rect b="b" l="l" r="r" t="t"/>
              <a:pathLst>
                <a:path extrusionOk="0" fill="none" h="1" w="281716">
                  <a:moveTo>
                    <a:pt x="0" y="1"/>
                  </a:moveTo>
                  <a:lnTo>
                    <a:pt x="281715" y="1"/>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p18"/>
            <p:cNvSpPr/>
            <p:nvPr/>
          </p:nvSpPr>
          <p:spPr>
            <a:xfrm>
              <a:off x="239950" y="4546200"/>
              <a:ext cx="7042900" cy="25"/>
            </a:xfrm>
            <a:custGeom>
              <a:rect b="b" l="l" r="r" t="t"/>
              <a:pathLst>
                <a:path extrusionOk="0" fill="none" h="1" w="281716">
                  <a:moveTo>
                    <a:pt x="0" y="0"/>
                  </a:moveTo>
                  <a:lnTo>
                    <a:pt x="281715" y="0"/>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p18"/>
            <p:cNvSpPr/>
            <p:nvPr/>
          </p:nvSpPr>
          <p:spPr>
            <a:xfrm>
              <a:off x="239950" y="4473750"/>
              <a:ext cx="7042900" cy="25"/>
            </a:xfrm>
            <a:custGeom>
              <a:rect b="b" l="l" r="r" t="t"/>
              <a:pathLst>
                <a:path extrusionOk="0" fill="none" h="1" w="281716">
                  <a:moveTo>
                    <a:pt x="0" y="1"/>
                  </a:moveTo>
                  <a:lnTo>
                    <a:pt x="281715" y="1"/>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4" name="Google Shape;244;p18"/>
            <p:cNvSpPr/>
            <p:nvPr/>
          </p:nvSpPr>
          <p:spPr>
            <a:xfrm>
              <a:off x="239950" y="4402225"/>
              <a:ext cx="7042900" cy="25"/>
            </a:xfrm>
            <a:custGeom>
              <a:rect b="b" l="l" r="r" t="t"/>
              <a:pathLst>
                <a:path extrusionOk="0" fill="none" h="1" w="281716">
                  <a:moveTo>
                    <a:pt x="0" y="0"/>
                  </a:moveTo>
                  <a:lnTo>
                    <a:pt x="281715" y="0"/>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 name="Google Shape;245;p18"/>
            <p:cNvSpPr/>
            <p:nvPr/>
          </p:nvSpPr>
          <p:spPr>
            <a:xfrm>
              <a:off x="239950" y="4329775"/>
              <a:ext cx="7042900" cy="25"/>
            </a:xfrm>
            <a:custGeom>
              <a:rect b="b" l="l" r="r" t="t"/>
              <a:pathLst>
                <a:path extrusionOk="0" fill="none" h="1" w="281716">
                  <a:moveTo>
                    <a:pt x="0" y="1"/>
                  </a:moveTo>
                  <a:lnTo>
                    <a:pt x="281715" y="1"/>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 name="Google Shape;246;p18"/>
            <p:cNvSpPr/>
            <p:nvPr/>
          </p:nvSpPr>
          <p:spPr>
            <a:xfrm>
              <a:off x="239950" y="4258250"/>
              <a:ext cx="7042900" cy="25"/>
            </a:xfrm>
            <a:custGeom>
              <a:rect b="b" l="l" r="r" t="t"/>
              <a:pathLst>
                <a:path extrusionOk="0" fill="none" h="1" w="281716">
                  <a:moveTo>
                    <a:pt x="0" y="0"/>
                  </a:moveTo>
                  <a:lnTo>
                    <a:pt x="281715" y="0"/>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18"/>
            <p:cNvSpPr/>
            <p:nvPr/>
          </p:nvSpPr>
          <p:spPr>
            <a:xfrm>
              <a:off x="239950" y="4185800"/>
              <a:ext cx="7042900" cy="25"/>
            </a:xfrm>
            <a:custGeom>
              <a:rect b="b" l="l" r="r" t="t"/>
              <a:pathLst>
                <a:path extrusionOk="0" fill="none" h="1" w="281716">
                  <a:moveTo>
                    <a:pt x="0" y="1"/>
                  </a:moveTo>
                  <a:lnTo>
                    <a:pt x="281715" y="1"/>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p18"/>
            <p:cNvSpPr/>
            <p:nvPr/>
          </p:nvSpPr>
          <p:spPr>
            <a:xfrm>
              <a:off x="239950" y="4114275"/>
              <a:ext cx="7042900" cy="25"/>
            </a:xfrm>
            <a:custGeom>
              <a:rect b="b" l="l" r="r" t="t"/>
              <a:pathLst>
                <a:path extrusionOk="0" fill="none" h="1" w="281716">
                  <a:moveTo>
                    <a:pt x="0" y="0"/>
                  </a:moveTo>
                  <a:lnTo>
                    <a:pt x="281715" y="0"/>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 name="Google Shape;249;p18"/>
            <p:cNvSpPr/>
            <p:nvPr/>
          </p:nvSpPr>
          <p:spPr>
            <a:xfrm>
              <a:off x="239950" y="4041825"/>
              <a:ext cx="7042900" cy="25"/>
            </a:xfrm>
            <a:custGeom>
              <a:rect b="b" l="l" r="r" t="t"/>
              <a:pathLst>
                <a:path extrusionOk="0" fill="none" h="1" w="281716">
                  <a:moveTo>
                    <a:pt x="0" y="1"/>
                  </a:moveTo>
                  <a:lnTo>
                    <a:pt x="281715" y="1"/>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 name="Google Shape;250;p18"/>
            <p:cNvSpPr/>
            <p:nvPr/>
          </p:nvSpPr>
          <p:spPr>
            <a:xfrm>
              <a:off x="239950" y="3969375"/>
              <a:ext cx="7042900" cy="25"/>
            </a:xfrm>
            <a:custGeom>
              <a:rect b="b" l="l" r="r" t="t"/>
              <a:pathLst>
                <a:path extrusionOk="0" fill="none" h="1" w="281716">
                  <a:moveTo>
                    <a:pt x="0" y="1"/>
                  </a:moveTo>
                  <a:lnTo>
                    <a:pt x="281715" y="1"/>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18"/>
            <p:cNvSpPr/>
            <p:nvPr/>
          </p:nvSpPr>
          <p:spPr>
            <a:xfrm>
              <a:off x="239950" y="3897850"/>
              <a:ext cx="7042900" cy="25"/>
            </a:xfrm>
            <a:custGeom>
              <a:rect b="b" l="l" r="r" t="t"/>
              <a:pathLst>
                <a:path extrusionOk="0" fill="none" h="1" w="281716">
                  <a:moveTo>
                    <a:pt x="0" y="1"/>
                  </a:moveTo>
                  <a:lnTo>
                    <a:pt x="281715" y="1"/>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 name="Google Shape;252;p18"/>
            <p:cNvSpPr/>
            <p:nvPr/>
          </p:nvSpPr>
          <p:spPr>
            <a:xfrm>
              <a:off x="239950" y="3825400"/>
              <a:ext cx="7042900" cy="25"/>
            </a:xfrm>
            <a:custGeom>
              <a:rect b="b" l="l" r="r" t="t"/>
              <a:pathLst>
                <a:path extrusionOk="0" fill="none" h="1" w="281716">
                  <a:moveTo>
                    <a:pt x="0" y="1"/>
                  </a:moveTo>
                  <a:lnTo>
                    <a:pt x="281715" y="1"/>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18"/>
            <p:cNvSpPr/>
            <p:nvPr/>
          </p:nvSpPr>
          <p:spPr>
            <a:xfrm>
              <a:off x="239950" y="3753875"/>
              <a:ext cx="7042900" cy="25"/>
            </a:xfrm>
            <a:custGeom>
              <a:rect b="b" l="l" r="r" t="t"/>
              <a:pathLst>
                <a:path extrusionOk="0" fill="none" h="1" w="281716">
                  <a:moveTo>
                    <a:pt x="0" y="1"/>
                  </a:moveTo>
                  <a:lnTo>
                    <a:pt x="281715" y="1"/>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 name="Google Shape;254;p18"/>
            <p:cNvSpPr/>
            <p:nvPr/>
          </p:nvSpPr>
          <p:spPr>
            <a:xfrm>
              <a:off x="239950" y="3681425"/>
              <a:ext cx="7042900" cy="25"/>
            </a:xfrm>
            <a:custGeom>
              <a:rect b="b" l="l" r="r" t="t"/>
              <a:pathLst>
                <a:path extrusionOk="0" fill="none" h="1" w="281716">
                  <a:moveTo>
                    <a:pt x="0" y="1"/>
                  </a:moveTo>
                  <a:lnTo>
                    <a:pt x="281715" y="1"/>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 name="Google Shape;255;p18"/>
            <p:cNvSpPr/>
            <p:nvPr/>
          </p:nvSpPr>
          <p:spPr>
            <a:xfrm>
              <a:off x="239950" y="3609900"/>
              <a:ext cx="7042900" cy="25"/>
            </a:xfrm>
            <a:custGeom>
              <a:rect b="b" l="l" r="r" t="t"/>
              <a:pathLst>
                <a:path extrusionOk="0" fill="none" h="1" w="281716">
                  <a:moveTo>
                    <a:pt x="0" y="1"/>
                  </a:moveTo>
                  <a:lnTo>
                    <a:pt x="281715" y="1"/>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p18"/>
            <p:cNvSpPr/>
            <p:nvPr/>
          </p:nvSpPr>
          <p:spPr>
            <a:xfrm>
              <a:off x="239950" y="3537450"/>
              <a:ext cx="7042900" cy="25"/>
            </a:xfrm>
            <a:custGeom>
              <a:rect b="b" l="l" r="r" t="t"/>
              <a:pathLst>
                <a:path extrusionOk="0" fill="none" h="1" w="281716">
                  <a:moveTo>
                    <a:pt x="0" y="1"/>
                  </a:moveTo>
                  <a:lnTo>
                    <a:pt x="281715" y="1"/>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 name="Google Shape;257;p18"/>
            <p:cNvSpPr/>
            <p:nvPr/>
          </p:nvSpPr>
          <p:spPr>
            <a:xfrm>
              <a:off x="239950" y="3465925"/>
              <a:ext cx="7042900" cy="25"/>
            </a:xfrm>
            <a:custGeom>
              <a:rect b="b" l="l" r="r" t="t"/>
              <a:pathLst>
                <a:path extrusionOk="0" fill="none" h="1" w="281716">
                  <a:moveTo>
                    <a:pt x="0" y="1"/>
                  </a:moveTo>
                  <a:lnTo>
                    <a:pt x="281715" y="1"/>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p18"/>
            <p:cNvSpPr/>
            <p:nvPr/>
          </p:nvSpPr>
          <p:spPr>
            <a:xfrm>
              <a:off x="239950" y="3393475"/>
              <a:ext cx="7042900" cy="25"/>
            </a:xfrm>
            <a:custGeom>
              <a:rect b="b" l="l" r="r" t="t"/>
              <a:pathLst>
                <a:path extrusionOk="0" fill="none" h="1" w="281716">
                  <a:moveTo>
                    <a:pt x="0" y="1"/>
                  </a:moveTo>
                  <a:lnTo>
                    <a:pt x="281715" y="1"/>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 name="Google Shape;259;p18"/>
            <p:cNvSpPr/>
            <p:nvPr/>
          </p:nvSpPr>
          <p:spPr>
            <a:xfrm>
              <a:off x="239950" y="3321950"/>
              <a:ext cx="7042900" cy="25"/>
            </a:xfrm>
            <a:custGeom>
              <a:rect b="b" l="l" r="r" t="t"/>
              <a:pathLst>
                <a:path extrusionOk="0" fill="none" h="1" w="281716">
                  <a:moveTo>
                    <a:pt x="0" y="1"/>
                  </a:moveTo>
                  <a:lnTo>
                    <a:pt x="281715" y="1"/>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p18"/>
            <p:cNvSpPr/>
            <p:nvPr/>
          </p:nvSpPr>
          <p:spPr>
            <a:xfrm>
              <a:off x="239950" y="3249500"/>
              <a:ext cx="7042900" cy="25"/>
            </a:xfrm>
            <a:custGeom>
              <a:rect b="b" l="l" r="r" t="t"/>
              <a:pathLst>
                <a:path extrusionOk="0" fill="none" h="1" w="281716">
                  <a:moveTo>
                    <a:pt x="0" y="1"/>
                  </a:moveTo>
                  <a:lnTo>
                    <a:pt x="281715" y="1"/>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 name="Google Shape;261;p18"/>
            <p:cNvSpPr/>
            <p:nvPr/>
          </p:nvSpPr>
          <p:spPr>
            <a:xfrm>
              <a:off x="239950" y="3177050"/>
              <a:ext cx="7042900" cy="25"/>
            </a:xfrm>
            <a:custGeom>
              <a:rect b="b" l="l" r="r" t="t"/>
              <a:pathLst>
                <a:path extrusionOk="0" fill="none" h="1" w="281716">
                  <a:moveTo>
                    <a:pt x="0" y="1"/>
                  </a:moveTo>
                  <a:lnTo>
                    <a:pt x="281715" y="1"/>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p18"/>
            <p:cNvSpPr/>
            <p:nvPr/>
          </p:nvSpPr>
          <p:spPr>
            <a:xfrm>
              <a:off x="239950" y="3105525"/>
              <a:ext cx="7042900" cy="25"/>
            </a:xfrm>
            <a:custGeom>
              <a:rect b="b" l="l" r="r" t="t"/>
              <a:pathLst>
                <a:path extrusionOk="0" fill="none" h="1" w="281716">
                  <a:moveTo>
                    <a:pt x="0" y="1"/>
                  </a:moveTo>
                  <a:lnTo>
                    <a:pt x="281715" y="1"/>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3" name="Google Shape;263;p18"/>
            <p:cNvSpPr/>
            <p:nvPr/>
          </p:nvSpPr>
          <p:spPr>
            <a:xfrm>
              <a:off x="239950" y="3033100"/>
              <a:ext cx="7042900" cy="0"/>
            </a:xfrm>
            <a:custGeom>
              <a:rect b="b" l="l" r="r" t="t"/>
              <a:pathLst>
                <a:path extrusionOk="0" fill="none" h="0" w="281716">
                  <a:moveTo>
                    <a:pt x="0" y="0"/>
                  </a:moveTo>
                  <a:lnTo>
                    <a:pt x="281715" y="0"/>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 name="Google Shape;264;p18"/>
            <p:cNvSpPr/>
            <p:nvPr/>
          </p:nvSpPr>
          <p:spPr>
            <a:xfrm>
              <a:off x="239950" y="2961550"/>
              <a:ext cx="7042900" cy="25"/>
            </a:xfrm>
            <a:custGeom>
              <a:rect b="b" l="l" r="r" t="t"/>
              <a:pathLst>
                <a:path extrusionOk="0" fill="none" h="1" w="281716">
                  <a:moveTo>
                    <a:pt x="0" y="1"/>
                  </a:moveTo>
                  <a:lnTo>
                    <a:pt x="281715" y="1"/>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 name="Google Shape;265;p18"/>
            <p:cNvSpPr/>
            <p:nvPr/>
          </p:nvSpPr>
          <p:spPr>
            <a:xfrm>
              <a:off x="239950" y="2889125"/>
              <a:ext cx="7042900" cy="25"/>
            </a:xfrm>
            <a:custGeom>
              <a:rect b="b" l="l" r="r" t="t"/>
              <a:pathLst>
                <a:path extrusionOk="0" fill="none" h="1" w="281716">
                  <a:moveTo>
                    <a:pt x="0" y="0"/>
                  </a:moveTo>
                  <a:lnTo>
                    <a:pt x="281715" y="0"/>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18"/>
            <p:cNvSpPr/>
            <p:nvPr/>
          </p:nvSpPr>
          <p:spPr>
            <a:xfrm>
              <a:off x="239950" y="2817575"/>
              <a:ext cx="7042900" cy="25"/>
            </a:xfrm>
            <a:custGeom>
              <a:rect b="b" l="l" r="r" t="t"/>
              <a:pathLst>
                <a:path extrusionOk="0" fill="none" h="1" w="281716">
                  <a:moveTo>
                    <a:pt x="0" y="1"/>
                  </a:moveTo>
                  <a:lnTo>
                    <a:pt x="281715" y="1"/>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 name="Google Shape;267;p18"/>
            <p:cNvSpPr/>
            <p:nvPr/>
          </p:nvSpPr>
          <p:spPr>
            <a:xfrm>
              <a:off x="239950" y="2745150"/>
              <a:ext cx="7042900" cy="25"/>
            </a:xfrm>
            <a:custGeom>
              <a:rect b="b" l="l" r="r" t="t"/>
              <a:pathLst>
                <a:path extrusionOk="0" fill="none" h="1" w="281716">
                  <a:moveTo>
                    <a:pt x="0" y="0"/>
                  </a:moveTo>
                  <a:lnTo>
                    <a:pt x="281715" y="0"/>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 name="Google Shape;268;p18"/>
            <p:cNvSpPr/>
            <p:nvPr/>
          </p:nvSpPr>
          <p:spPr>
            <a:xfrm>
              <a:off x="239950" y="2673600"/>
              <a:ext cx="7042900" cy="25"/>
            </a:xfrm>
            <a:custGeom>
              <a:rect b="b" l="l" r="r" t="t"/>
              <a:pathLst>
                <a:path extrusionOk="0" fill="none" h="1" w="281716">
                  <a:moveTo>
                    <a:pt x="0" y="1"/>
                  </a:moveTo>
                  <a:lnTo>
                    <a:pt x="281715" y="1"/>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 name="Google Shape;269;p18"/>
            <p:cNvSpPr/>
            <p:nvPr/>
          </p:nvSpPr>
          <p:spPr>
            <a:xfrm>
              <a:off x="239950" y="2601175"/>
              <a:ext cx="7042900" cy="25"/>
            </a:xfrm>
            <a:custGeom>
              <a:rect b="b" l="l" r="r" t="t"/>
              <a:pathLst>
                <a:path extrusionOk="0" fill="none" h="1" w="281716">
                  <a:moveTo>
                    <a:pt x="0" y="0"/>
                  </a:moveTo>
                  <a:lnTo>
                    <a:pt x="281715" y="0"/>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 name="Google Shape;270;p18"/>
            <p:cNvSpPr/>
            <p:nvPr/>
          </p:nvSpPr>
          <p:spPr>
            <a:xfrm>
              <a:off x="239950" y="2529625"/>
              <a:ext cx="7042900" cy="25"/>
            </a:xfrm>
            <a:custGeom>
              <a:rect b="b" l="l" r="r" t="t"/>
              <a:pathLst>
                <a:path extrusionOk="0" fill="none" h="1" w="281716">
                  <a:moveTo>
                    <a:pt x="0" y="1"/>
                  </a:moveTo>
                  <a:lnTo>
                    <a:pt x="281715" y="1"/>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1" name="Google Shape;271;p18"/>
            <p:cNvSpPr/>
            <p:nvPr/>
          </p:nvSpPr>
          <p:spPr>
            <a:xfrm>
              <a:off x="239950" y="2457200"/>
              <a:ext cx="7042900" cy="25"/>
            </a:xfrm>
            <a:custGeom>
              <a:rect b="b" l="l" r="r" t="t"/>
              <a:pathLst>
                <a:path extrusionOk="0" fill="none" h="1" w="281716">
                  <a:moveTo>
                    <a:pt x="0" y="0"/>
                  </a:moveTo>
                  <a:lnTo>
                    <a:pt x="281715" y="0"/>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2" name="Google Shape;272;p18"/>
            <p:cNvSpPr/>
            <p:nvPr/>
          </p:nvSpPr>
          <p:spPr>
            <a:xfrm>
              <a:off x="239950" y="2384750"/>
              <a:ext cx="7042900" cy="25"/>
            </a:xfrm>
            <a:custGeom>
              <a:rect b="b" l="l" r="r" t="t"/>
              <a:pathLst>
                <a:path extrusionOk="0" fill="none" h="1" w="281716">
                  <a:moveTo>
                    <a:pt x="0" y="0"/>
                  </a:moveTo>
                  <a:lnTo>
                    <a:pt x="281715" y="0"/>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 name="Google Shape;273;p18"/>
            <p:cNvSpPr/>
            <p:nvPr/>
          </p:nvSpPr>
          <p:spPr>
            <a:xfrm>
              <a:off x="239950" y="2313225"/>
              <a:ext cx="7042900" cy="25"/>
            </a:xfrm>
            <a:custGeom>
              <a:rect b="b" l="l" r="r" t="t"/>
              <a:pathLst>
                <a:path extrusionOk="0" fill="none" h="1" w="281716">
                  <a:moveTo>
                    <a:pt x="0" y="0"/>
                  </a:moveTo>
                  <a:lnTo>
                    <a:pt x="281715" y="0"/>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 name="Google Shape;274;p18"/>
            <p:cNvSpPr/>
            <p:nvPr/>
          </p:nvSpPr>
          <p:spPr>
            <a:xfrm>
              <a:off x="239950" y="2240775"/>
              <a:ext cx="7042900" cy="25"/>
            </a:xfrm>
            <a:custGeom>
              <a:rect b="b" l="l" r="r" t="t"/>
              <a:pathLst>
                <a:path extrusionOk="0" fill="none" h="1" w="281716">
                  <a:moveTo>
                    <a:pt x="0" y="0"/>
                  </a:moveTo>
                  <a:lnTo>
                    <a:pt x="281715" y="0"/>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 name="Google Shape;275;p18"/>
            <p:cNvSpPr/>
            <p:nvPr/>
          </p:nvSpPr>
          <p:spPr>
            <a:xfrm>
              <a:off x="239950" y="2169250"/>
              <a:ext cx="7042900" cy="25"/>
            </a:xfrm>
            <a:custGeom>
              <a:rect b="b" l="l" r="r" t="t"/>
              <a:pathLst>
                <a:path extrusionOk="0" fill="none" h="1" w="281716">
                  <a:moveTo>
                    <a:pt x="0" y="0"/>
                  </a:moveTo>
                  <a:lnTo>
                    <a:pt x="281715" y="0"/>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 name="Google Shape;276;p18"/>
            <p:cNvSpPr/>
            <p:nvPr/>
          </p:nvSpPr>
          <p:spPr>
            <a:xfrm>
              <a:off x="239950" y="2096800"/>
              <a:ext cx="7042900" cy="25"/>
            </a:xfrm>
            <a:custGeom>
              <a:rect b="b" l="l" r="r" t="t"/>
              <a:pathLst>
                <a:path extrusionOk="0" fill="none" h="1" w="281716">
                  <a:moveTo>
                    <a:pt x="0" y="0"/>
                  </a:moveTo>
                  <a:lnTo>
                    <a:pt x="281715" y="0"/>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 name="Google Shape;277;p18"/>
            <p:cNvSpPr/>
            <p:nvPr/>
          </p:nvSpPr>
          <p:spPr>
            <a:xfrm>
              <a:off x="239950" y="2025275"/>
              <a:ext cx="7042900" cy="25"/>
            </a:xfrm>
            <a:custGeom>
              <a:rect b="b" l="l" r="r" t="t"/>
              <a:pathLst>
                <a:path extrusionOk="0" fill="none" h="1" w="281716">
                  <a:moveTo>
                    <a:pt x="0" y="0"/>
                  </a:moveTo>
                  <a:lnTo>
                    <a:pt x="281715" y="0"/>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 name="Google Shape;278;p18"/>
            <p:cNvSpPr/>
            <p:nvPr/>
          </p:nvSpPr>
          <p:spPr>
            <a:xfrm>
              <a:off x="239950" y="1952825"/>
              <a:ext cx="7042900" cy="25"/>
            </a:xfrm>
            <a:custGeom>
              <a:rect b="b" l="l" r="r" t="t"/>
              <a:pathLst>
                <a:path extrusionOk="0" fill="none" h="1" w="281716">
                  <a:moveTo>
                    <a:pt x="0" y="0"/>
                  </a:moveTo>
                  <a:lnTo>
                    <a:pt x="281715" y="0"/>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9" name="Google Shape;279;p18"/>
            <p:cNvSpPr/>
            <p:nvPr/>
          </p:nvSpPr>
          <p:spPr>
            <a:xfrm>
              <a:off x="239950" y="1881300"/>
              <a:ext cx="7042900" cy="25"/>
            </a:xfrm>
            <a:custGeom>
              <a:rect b="b" l="l" r="r" t="t"/>
              <a:pathLst>
                <a:path extrusionOk="0" fill="none" h="1" w="281716">
                  <a:moveTo>
                    <a:pt x="0" y="0"/>
                  </a:moveTo>
                  <a:lnTo>
                    <a:pt x="281715" y="0"/>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 name="Google Shape;280;p18"/>
            <p:cNvSpPr/>
            <p:nvPr/>
          </p:nvSpPr>
          <p:spPr>
            <a:xfrm>
              <a:off x="239950" y="1808850"/>
              <a:ext cx="7042900" cy="25"/>
            </a:xfrm>
            <a:custGeom>
              <a:rect b="b" l="l" r="r" t="t"/>
              <a:pathLst>
                <a:path extrusionOk="0" fill="none" h="1" w="281716">
                  <a:moveTo>
                    <a:pt x="0" y="0"/>
                  </a:moveTo>
                  <a:lnTo>
                    <a:pt x="281715" y="0"/>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 name="Google Shape;281;p18"/>
            <p:cNvSpPr/>
            <p:nvPr/>
          </p:nvSpPr>
          <p:spPr>
            <a:xfrm>
              <a:off x="239950" y="1737325"/>
              <a:ext cx="7042900" cy="25"/>
            </a:xfrm>
            <a:custGeom>
              <a:rect b="b" l="l" r="r" t="t"/>
              <a:pathLst>
                <a:path extrusionOk="0" fill="none" h="1" w="281716">
                  <a:moveTo>
                    <a:pt x="0" y="0"/>
                  </a:moveTo>
                  <a:lnTo>
                    <a:pt x="281715" y="0"/>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 name="Google Shape;282;p18"/>
            <p:cNvSpPr/>
            <p:nvPr/>
          </p:nvSpPr>
          <p:spPr>
            <a:xfrm>
              <a:off x="239950" y="1664875"/>
              <a:ext cx="7042900" cy="25"/>
            </a:xfrm>
            <a:custGeom>
              <a:rect b="b" l="l" r="r" t="t"/>
              <a:pathLst>
                <a:path extrusionOk="0" fill="none" h="1" w="281716">
                  <a:moveTo>
                    <a:pt x="0" y="0"/>
                  </a:moveTo>
                  <a:lnTo>
                    <a:pt x="281715" y="0"/>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3" name="Google Shape;283;p18"/>
            <p:cNvSpPr/>
            <p:nvPr/>
          </p:nvSpPr>
          <p:spPr>
            <a:xfrm>
              <a:off x="239950" y="1592425"/>
              <a:ext cx="7042900" cy="25"/>
            </a:xfrm>
            <a:custGeom>
              <a:rect b="b" l="l" r="r" t="t"/>
              <a:pathLst>
                <a:path extrusionOk="0" fill="none" h="1" w="281716">
                  <a:moveTo>
                    <a:pt x="0" y="0"/>
                  </a:moveTo>
                  <a:lnTo>
                    <a:pt x="281715" y="0"/>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4" name="Google Shape;284;p18"/>
            <p:cNvSpPr/>
            <p:nvPr/>
          </p:nvSpPr>
          <p:spPr>
            <a:xfrm>
              <a:off x="239950" y="1520900"/>
              <a:ext cx="7042900" cy="25"/>
            </a:xfrm>
            <a:custGeom>
              <a:rect b="b" l="l" r="r" t="t"/>
              <a:pathLst>
                <a:path extrusionOk="0" fill="none" h="1" w="281716">
                  <a:moveTo>
                    <a:pt x="0" y="0"/>
                  </a:moveTo>
                  <a:lnTo>
                    <a:pt x="281715" y="0"/>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 name="Google Shape;285;p18"/>
            <p:cNvSpPr/>
            <p:nvPr/>
          </p:nvSpPr>
          <p:spPr>
            <a:xfrm>
              <a:off x="239950" y="1448450"/>
              <a:ext cx="7042900" cy="25"/>
            </a:xfrm>
            <a:custGeom>
              <a:rect b="b" l="l" r="r" t="t"/>
              <a:pathLst>
                <a:path extrusionOk="0" fill="none" h="1" w="281716">
                  <a:moveTo>
                    <a:pt x="0" y="0"/>
                  </a:moveTo>
                  <a:lnTo>
                    <a:pt x="281715" y="0"/>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p18"/>
            <p:cNvSpPr/>
            <p:nvPr/>
          </p:nvSpPr>
          <p:spPr>
            <a:xfrm>
              <a:off x="239950" y="1376925"/>
              <a:ext cx="7042900" cy="25"/>
            </a:xfrm>
            <a:custGeom>
              <a:rect b="b" l="l" r="r" t="t"/>
              <a:pathLst>
                <a:path extrusionOk="0" fill="none" h="1" w="281716">
                  <a:moveTo>
                    <a:pt x="0" y="0"/>
                  </a:moveTo>
                  <a:lnTo>
                    <a:pt x="281715" y="0"/>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 name="Google Shape;287;p18"/>
            <p:cNvSpPr/>
            <p:nvPr/>
          </p:nvSpPr>
          <p:spPr>
            <a:xfrm>
              <a:off x="239950" y="1304475"/>
              <a:ext cx="7042900" cy="25"/>
            </a:xfrm>
            <a:custGeom>
              <a:rect b="b" l="l" r="r" t="t"/>
              <a:pathLst>
                <a:path extrusionOk="0" fill="none" h="1" w="281716">
                  <a:moveTo>
                    <a:pt x="0" y="0"/>
                  </a:moveTo>
                  <a:lnTo>
                    <a:pt x="281715" y="0"/>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 name="Google Shape;288;p18"/>
            <p:cNvSpPr/>
            <p:nvPr/>
          </p:nvSpPr>
          <p:spPr>
            <a:xfrm>
              <a:off x="239950" y="1232950"/>
              <a:ext cx="7042900" cy="25"/>
            </a:xfrm>
            <a:custGeom>
              <a:rect b="b" l="l" r="r" t="t"/>
              <a:pathLst>
                <a:path extrusionOk="0" fill="none" h="1" w="281716">
                  <a:moveTo>
                    <a:pt x="0" y="0"/>
                  </a:moveTo>
                  <a:lnTo>
                    <a:pt x="281715" y="0"/>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 name="Google Shape;289;p18"/>
            <p:cNvSpPr/>
            <p:nvPr/>
          </p:nvSpPr>
          <p:spPr>
            <a:xfrm>
              <a:off x="239950" y="1160500"/>
              <a:ext cx="7042900" cy="25"/>
            </a:xfrm>
            <a:custGeom>
              <a:rect b="b" l="l" r="r" t="t"/>
              <a:pathLst>
                <a:path extrusionOk="0" fill="none" h="1" w="281716">
                  <a:moveTo>
                    <a:pt x="0" y="0"/>
                  </a:moveTo>
                  <a:lnTo>
                    <a:pt x="281715" y="0"/>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 name="Google Shape;290;p18"/>
            <p:cNvSpPr/>
            <p:nvPr/>
          </p:nvSpPr>
          <p:spPr>
            <a:xfrm>
              <a:off x="239950" y="1088975"/>
              <a:ext cx="7042900" cy="25"/>
            </a:xfrm>
            <a:custGeom>
              <a:rect b="b" l="l" r="r" t="t"/>
              <a:pathLst>
                <a:path extrusionOk="0" fill="none" h="1" w="281716">
                  <a:moveTo>
                    <a:pt x="0" y="0"/>
                  </a:moveTo>
                  <a:lnTo>
                    <a:pt x="281715" y="0"/>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1" name="Google Shape;291;p18"/>
            <p:cNvSpPr/>
            <p:nvPr/>
          </p:nvSpPr>
          <p:spPr>
            <a:xfrm>
              <a:off x="239950" y="1016525"/>
              <a:ext cx="7042900" cy="25"/>
            </a:xfrm>
            <a:custGeom>
              <a:rect b="b" l="l" r="r" t="t"/>
              <a:pathLst>
                <a:path extrusionOk="0" fill="none" h="1" w="281716">
                  <a:moveTo>
                    <a:pt x="0" y="0"/>
                  </a:moveTo>
                  <a:lnTo>
                    <a:pt x="281715" y="0"/>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 name="Google Shape;292;p18"/>
            <p:cNvSpPr/>
            <p:nvPr/>
          </p:nvSpPr>
          <p:spPr>
            <a:xfrm>
              <a:off x="239950" y="945000"/>
              <a:ext cx="7042900" cy="25"/>
            </a:xfrm>
            <a:custGeom>
              <a:rect b="b" l="l" r="r" t="t"/>
              <a:pathLst>
                <a:path extrusionOk="0" fill="none" h="1" w="281716">
                  <a:moveTo>
                    <a:pt x="0" y="0"/>
                  </a:moveTo>
                  <a:lnTo>
                    <a:pt x="281715" y="0"/>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 name="Google Shape;293;p18"/>
            <p:cNvSpPr/>
            <p:nvPr/>
          </p:nvSpPr>
          <p:spPr>
            <a:xfrm>
              <a:off x="7210375"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 name="Google Shape;294;p18"/>
            <p:cNvSpPr/>
            <p:nvPr/>
          </p:nvSpPr>
          <p:spPr>
            <a:xfrm>
              <a:off x="7137925"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 name="Google Shape;295;p18"/>
            <p:cNvSpPr/>
            <p:nvPr/>
          </p:nvSpPr>
          <p:spPr>
            <a:xfrm>
              <a:off x="7064575"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6" name="Google Shape;296;p18"/>
            <p:cNvSpPr/>
            <p:nvPr/>
          </p:nvSpPr>
          <p:spPr>
            <a:xfrm>
              <a:off x="6992125"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 name="Google Shape;297;p18"/>
            <p:cNvSpPr/>
            <p:nvPr/>
          </p:nvSpPr>
          <p:spPr>
            <a:xfrm>
              <a:off x="6919675"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 name="Google Shape;298;p18"/>
            <p:cNvSpPr/>
            <p:nvPr/>
          </p:nvSpPr>
          <p:spPr>
            <a:xfrm>
              <a:off x="6847225"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 name="Google Shape;299;p18"/>
            <p:cNvSpPr/>
            <p:nvPr/>
          </p:nvSpPr>
          <p:spPr>
            <a:xfrm>
              <a:off x="6774775"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0" name="Google Shape;300;p18"/>
            <p:cNvSpPr/>
            <p:nvPr/>
          </p:nvSpPr>
          <p:spPr>
            <a:xfrm>
              <a:off x="6702325"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 name="Google Shape;301;p18"/>
            <p:cNvSpPr/>
            <p:nvPr/>
          </p:nvSpPr>
          <p:spPr>
            <a:xfrm>
              <a:off x="6628975"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 name="Google Shape;302;p18"/>
            <p:cNvSpPr/>
            <p:nvPr/>
          </p:nvSpPr>
          <p:spPr>
            <a:xfrm>
              <a:off x="6556525"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 name="Google Shape;303;p18"/>
            <p:cNvSpPr/>
            <p:nvPr/>
          </p:nvSpPr>
          <p:spPr>
            <a:xfrm>
              <a:off x="6484075"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 name="Google Shape;304;p18"/>
            <p:cNvSpPr/>
            <p:nvPr/>
          </p:nvSpPr>
          <p:spPr>
            <a:xfrm>
              <a:off x="6411625"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p18"/>
            <p:cNvSpPr/>
            <p:nvPr/>
          </p:nvSpPr>
          <p:spPr>
            <a:xfrm>
              <a:off x="6339175"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 name="Google Shape;306;p18"/>
            <p:cNvSpPr/>
            <p:nvPr/>
          </p:nvSpPr>
          <p:spPr>
            <a:xfrm>
              <a:off x="6266750"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 name="Google Shape;307;p18"/>
            <p:cNvSpPr/>
            <p:nvPr/>
          </p:nvSpPr>
          <p:spPr>
            <a:xfrm>
              <a:off x="6193375"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 name="Google Shape;308;p18"/>
            <p:cNvSpPr/>
            <p:nvPr/>
          </p:nvSpPr>
          <p:spPr>
            <a:xfrm>
              <a:off x="6120925"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 name="Google Shape;309;p18"/>
            <p:cNvSpPr/>
            <p:nvPr/>
          </p:nvSpPr>
          <p:spPr>
            <a:xfrm>
              <a:off x="6048475"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 name="Google Shape;310;p18"/>
            <p:cNvSpPr/>
            <p:nvPr/>
          </p:nvSpPr>
          <p:spPr>
            <a:xfrm>
              <a:off x="5976050"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 name="Google Shape;311;p18"/>
            <p:cNvSpPr/>
            <p:nvPr/>
          </p:nvSpPr>
          <p:spPr>
            <a:xfrm>
              <a:off x="5903600"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 name="Google Shape;312;p18"/>
            <p:cNvSpPr/>
            <p:nvPr/>
          </p:nvSpPr>
          <p:spPr>
            <a:xfrm>
              <a:off x="5830225"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 name="Google Shape;313;p18"/>
            <p:cNvSpPr/>
            <p:nvPr/>
          </p:nvSpPr>
          <p:spPr>
            <a:xfrm>
              <a:off x="5757775"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 name="Google Shape;314;p18"/>
            <p:cNvSpPr/>
            <p:nvPr/>
          </p:nvSpPr>
          <p:spPr>
            <a:xfrm>
              <a:off x="5685325"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 name="Google Shape;315;p18"/>
            <p:cNvSpPr/>
            <p:nvPr/>
          </p:nvSpPr>
          <p:spPr>
            <a:xfrm>
              <a:off x="5612900"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 name="Google Shape;316;p18"/>
            <p:cNvSpPr/>
            <p:nvPr/>
          </p:nvSpPr>
          <p:spPr>
            <a:xfrm>
              <a:off x="5540450"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 name="Google Shape;317;p18"/>
            <p:cNvSpPr/>
            <p:nvPr/>
          </p:nvSpPr>
          <p:spPr>
            <a:xfrm>
              <a:off x="5468000"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 name="Google Shape;318;p18"/>
            <p:cNvSpPr/>
            <p:nvPr/>
          </p:nvSpPr>
          <p:spPr>
            <a:xfrm>
              <a:off x="5394625"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 name="Google Shape;319;p18"/>
            <p:cNvSpPr/>
            <p:nvPr/>
          </p:nvSpPr>
          <p:spPr>
            <a:xfrm>
              <a:off x="5322200"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 name="Google Shape;320;p18"/>
            <p:cNvSpPr/>
            <p:nvPr/>
          </p:nvSpPr>
          <p:spPr>
            <a:xfrm>
              <a:off x="5249750"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 name="Google Shape;321;p18"/>
            <p:cNvSpPr/>
            <p:nvPr/>
          </p:nvSpPr>
          <p:spPr>
            <a:xfrm>
              <a:off x="5177300"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 name="Google Shape;322;p18"/>
            <p:cNvSpPr/>
            <p:nvPr/>
          </p:nvSpPr>
          <p:spPr>
            <a:xfrm>
              <a:off x="5104850"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 name="Google Shape;323;p18"/>
            <p:cNvSpPr/>
            <p:nvPr/>
          </p:nvSpPr>
          <p:spPr>
            <a:xfrm>
              <a:off x="5032400"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 name="Google Shape;324;p18"/>
            <p:cNvSpPr/>
            <p:nvPr/>
          </p:nvSpPr>
          <p:spPr>
            <a:xfrm>
              <a:off x="4959050"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 name="Google Shape;325;p18"/>
            <p:cNvSpPr/>
            <p:nvPr/>
          </p:nvSpPr>
          <p:spPr>
            <a:xfrm>
              <a:off x="4886600"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6" name="Google Shape;326;p18"/>
            <p:cNvSpPr/>
            <p:nvPr/>
          </p:nvSpPr>
          <p:spPr>
            <a:xfrm>
              <a:off x="4814150"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 name="Google Shape;327;p18"/>
            <p:cNvSpPr/>
            <p:nvPr/>
          </p:nvSpPr>
          <p:spPr>
            <a:xfrm>
              <a:off x="4741700"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 name="Google Shape;328;p18"/>
            <p:cNvSpPr/>
            <p:nvPr/>
          </p:nvSpPr>
          <p:spPr>
            <a:xfrm>
              <a:off x="4669250"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9" name="Google Shape;329;p18"/>
            <p:cNvSpPr/>
            <p:nvPr/>
          </p:nvSpPr>
          <p:spPr>
            <a:xfrm>
              <a:off x="4596800"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 name="Google Shape;330;p18"/>
            <p:cNvSpPr/>
            <p:nvPr/>
          </p:nvSpPr>
          <p:spPr>
            <a:xfrm>
              <a:off x="4523450"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 name="Google Shape;331;p18"/>
            <p:cNvSpPr/>
            <p:nvPr/>
          </p:nvSpPr>
          <p:spPr>
            <a:xfrm>
              <a:off x="4451000"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2" name="Google Shape;332;p18"/>
            <p:cNvSpPr/>
            <p:nvPr/>
          </p:nvSpPr>
          <p:spPr>
            <a:xfrm>
              <a:off x="4378550"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 name="Google Shape;333;p18"/>
            <p:cNvSpPr/>
            <p:nvPr/>
          </p:nvSpPr>
          <p:spPr>
            <a:xfrm>
              <a:off x="4306100"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4" name="Google Shape;334;p18"/>
            <p:cNvSpPr/>
            <p:nvPr/>
          </p:nvSpPr>
          <p:spPr>
            <a:xfrm>
              <a:off x="4233650"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5" name="Google Shape;335;p18"/>
            <p:cNvSpPr/>
            <p:nvPr/>
          </p:nvSpPr>
          <p:spPr>
            <a:xfrm>
              <a:off x="4160300"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 name="Google Shape;336;p18"/>
            <p:cNvSpPr/>
            <p:nvPr/>
          </p:nvSpPr>
          <p:spPr>
            <a:xfrm>
              <a:off x="4087850"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 name="Google Shape;337;p18"/>
            <p:cNvSpPr/>
            <p:nvPr/>
          </p:nvSpPr>
          <p:spPr>
            <a:xfrm>
              <a:off x="4015400"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 name="Google Shape;338;p18"/>
            <p:cNvSpPr/>
            <p:nvPr/>
          </p:nvSpPr>
          <p:spPr>
            <a:xfrm>
              <a:off x="3942950"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 name="Google Shape;339;p18"/>
            <p:cNvSpPr/>
            <p:nvPr/>
          </p:nvSpPr>
          <p:spPr>
            <a:xfrm>
              <a:off x="3870500"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 name="Google Shape;340;p18"/>
            <p:cNvSpPr/>
            <p:nvPr/>
          </p:nvSpPr>
          <p:spPr>
            <a:xfrm>
              <a:off x="3798075"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 name="Google Shape;341;p18"/>
            <p:cNvSpPr/>
            <p:nvPr/>
          </p:nvSpPr>
          <p:spPr>
            <a:xfrm>
              <a:off x="3724700"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2" name="Google Shape;342;p18"/>
            <p:cNvSpPr/>
            <p:nvPr/>
          </p:nvSpPr>
          <p:spPr>
            <a:xfrm>
              <a:off x="3652250"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 name="Google Shape;343;p18"/>
            <p:cNvSpPr/>
            <p:nvPr/>
          </p:nvSpPr>
          <p:spPr>
            <a:xfrm>
              <a:off x="3579800"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 name="Google Shape;344;p18"/>
            <p:cNvSpPr/>
            <p:nvPr/>
          </p:nvSpPr>
          <p:spPr>
            <a:xfrm>
              <a:off x="3507375"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5" name="Google Shape;345;p18"/>
            <p:cNvSpPr/>
            <p:nvPr/>
          </p:nvSpPr>
          <p:spPr>
            <a:xfrm>
              <a:off x="3434925"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 name="Google Shape;346;p18"/>
            <p:cNvSpPr/>
            <p:nvPr/>
          </p:nvSpPr>
          <p:spPr>
            <a:xfrm>
              <a:off x="3362475"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7" name="Google Shape;347;p18"/>
            <p:cNvSpPr/>
            <p:nvPr/>
          </p:nvSpPr>
          <p:spPr>
            <a:xfrm>
              <a:off x="3289100"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8" name="Google Shape;348;p18"/>
            <p:cNvSpPr/>
            <p:nvPr/>
          </p:nvSpPr>
          <p:spPr>
            <a:xfrm>
              <a:off x="3216650"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 name="Google Shape;349;p18"/>
            <p:cNvSpPr/>
            <p:nvPr/>
          </p:nvSpPr>
          <p:spPr>
            <a:xfrm>
              <a:off x="3144225"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0" name="Google Shape;350;p18"/>
            <p:cNvSpPr/>
            <p:nvPr/>
          </p:nvSpPr>
          <p:spPr>
            <a:xfrm>
              <a:off x="3071775"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 name="Google Shape;351;p18"/>
            <p:cNvSpPr/>
            <p:nvPr/>
          </p:nvSpPr>
          <p:spPr>
            <a:xfrm>
              <a:off x="2999325"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 name="Google Shape;352;p18"/>
            <p:cNvSpPr/>
            <p:nvPr/>
          </p:nvSpPr>
          <p:spPr>
            <a:xfrm>
              <a:off x="2925950"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 name="Google Shape;353;p18"/>
            <p:cNvSpPr/>
            <p:nvPr/>
          </p:nvSpPr>
          <p:spPr>
            <a:xfrm>
              <a:off x="2853525"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 name="Google Shape;354;p18"/>
            <p:cNvSpPr/>
            <p:nvPr/>
          </p:nvSpPr>
          <p:spPr>
            <a:xfrm>
              <a:off x="2781075"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 name="Google Shape;355;p18"/>
            <p:cNvSpPr/>
            <p:nvPr/>
          </p:nvSpPr>
          <p:spPr>
            <a:xfrm>
              <a:off x="2708625"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 name="Google Shape;356;p18"/>
            <p:cNvSpPr/>
            <p:nvPr/>
          </p:nvSpPr>
          <p:spPr>
            <a:xfrm>
              <a:off x="2636175"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 name="Google Shape;357;p18"/>
            <p:cNvSpPr/>
            <p:nvPr/>
          </p:nvSpPr>
          <p:spPr>
            <a:xfrm>
              <a:off x="2563725"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8" name="Google Shape;358;p18"/>
            <p:cNvSpPr/>
            <p:nvPr/>
          </p:nvSpPr>
          <p:spPr>
            <a:xfrm>
              <a:off x="2490375"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 name="Google Shape;359;p18"/>
            <p:cNvSpPr/>
            <p:nvPr/>
          </p:nvSpPr>
          <p:spPr>
            <a:xfrm>
              <a:off x="2417925"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0" name="Google Shape;360;p18"/>
            <p:cNvSpPr/>
            <p:nvPr/>
          </p:nvSpPr>
          <p:spPr>
            <a:xfrm>
              <a:off x="2345475"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 name="Google Shape;361;p18"/>
            <p:cNvSpPr/>
            <p:nvPr/>
          </p:nvSpPr>
          <p:spPr>
            <a:xfrm>
              <a:off x="2273025"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 name="Google Shape;362;p18"/>
            <p:cNvSpPr/>
            <p:nvPr/>
          </p:nvSpPr>
          <p:spPr>
            <a:xfrm>
              <a:off x="2200575"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 name="Google Shape;363;p18"/>
            <p:cNvSpPr/>
            <p:nvPr/>
          </p:nvSpPr>
          <p:spPr>
            <a:xfrm>
              <a:off x="2128125"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 name="Google Shape;364;p18"/>
            <p:cNvSpPr/>
            <p:nvPr/>
          </p:nvSpPr>
          <p:spPr>
            <a:xfrm>
              <a:off x="2054775"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 name="Google Shape;365;p18"/>
            <p:cNvSpPr/>
            <p:nvPr/>
          </p:nvSpPr>
          <p:spPr>
            <a:xfrm>
              <a:off x="1982325"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 name="Google Shape;366;p18"/>
            <p:cNvSpPr/>
            <p:nvPr/>
          </p:nvSpPr>
          <p:spPr>
            <a:xfrm>
              <a:off x="1909875"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 name="Google Shape;367;p18"/>
            <p:cNvSpPr/>
            <p:nvPr/>
          </p:nvSpPr>
          <p:spPr>
            <a:xfrm>
              <a:off x="1837425"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 name="Google Shape;368;p18"/>
            <p:cNvSpPr/>
            <p:nvPr/>
          </p:nvSpPr>
          <p:spPr>
            <a:xfrm>
              <a:off x="1764975"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9" name="Google Shape;369;p18"/>
            <p:cNvSpPr/>
            <p:nvPr/>
          </p:nvSpPr>
          <p:spPr>
            <a:xfrm>
              <a:off x="1692550"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0" name="Google Shape;370;p18"/>
            <p:cNvSpPr/>
            <p:nvPr/>
          </p:nvSpPr>
          <p:spPr>
            <a:xfrm>
              <a:off x="1619175"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1" name="Google Shape;371;p18"/>
            <p:cNvSpPr/>
            <p:nvPr/>
          </p:nvSpPr>
          <p:spPr>
            <a:xfrm>
              <a:off x="1546725"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2" name="Google Shape;372;p18"/>
            <p:cNvSpPr/>
            <p:nvPr/>
          </p:nvSpPr>
          <p:spPr>
            <a:xfrm>
              <a:off x="1474275"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 name="Google Shape;373;p18"/>
            <p:cNvSpPr/>
            <p:nvPr/>
          </p:nvSpPr>
          <p:spPr>
            <a:xfrm>
              <a:off x="1401850"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4" name="Google Shape;374;p18"/>
            <p:cNvSpPr/>
            <p:nvPr/>
          </p:nvSpPr>
          <p:spPr>
            <a:xfrm>
              <a:off x="1329400"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5" name="Google Shape;375;p18"/>
            <p:cNvSpPr/>
            <p:nvPr/>
          </p:nvSpPr>
          <p:spPr>
            <a:xfrm>
              <a:off x="1256025"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6" name="Google Shape;376;p18"/>
            <p:cNvSpPr/>
            <p:nvPr/>
          </p:nvSpPr>
          <p:spPr>
            <a:xfrm>
              <a:off x="1183575"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7" name="Google Shape;377;p18"/>
            <p:cNvSpPr/>
            <p:nvPr/>
          </p:nvSpPr>
          <p:spPr>
            <a:xfrm>
              <a:off x="1111125"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8" name="Google Shape;378;p18"/>
            <p:cNvSpPr/>
            <p:nvPr/>
          </p:nvSpPr>
          <p:spPr>
            <a:xfrm>
              <a:off x="1038700"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 name="Google Shape;379;p18"/>
            <p:cNvSpPr/>
            <p:nvPr/>
          </p:nvSpPr>
          <p:spPr>
            <a:xfrm>
              <a:off x="966250"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 name="Google Shape;380;p18"/>
            <p:cNvSpPr/>
            <p:nvPr/>
          </p:nvSpPr>
          <p:spPr>
            <a:xfrm>
              <a:off x="893800"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1" name="Google Shape;381;p18"/>
            <p:cNvSpPr/>
            <p:nvPr/>
          </p:nvSpPr>
          <p:spPr>
            <a:xfrm>
              <a:off x="820425"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2" name="Google Shape;382;p18"/>
            <p:cNvSpPr/>
            <p:nvPr/>
          </p:nvSpPr>
          <p:spPr>
            <a:xfrm>
              <a:off x="747975"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3" name="Google Shape;383;p18"/>
            <p:cNvSpPr/>
            <p:nvPr/>
          </p:nvSpPr>
          <p:spPr>
            <a:xfrm>
              <a:off x="675550"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4" name="Google Shape;384;p18"/>
            <p:cNvSpPr/>
            <p:nvPr/>
          </p:nvSpPr>
          <p:spPr>
            <a:xfrm>
              <a:off x="603100"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5" name="Google Shape;385;p18"/>
            <p:cNvSpPr/>
            <p:nvPr/>
          </p:nvSpPr>
          <p:spPr>
            <a:xfrm>
              <a:off x="530650"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6" name="Google Shape;386;p18"/>
            <p:cNvSpPr/>
            <p:nvPr/>
          </p:nvSpPr>
          <p:spPr>
            <a:xfrm>
              <a:off x="458200" y="872550"/>
              <a:ext cx="25" cy="3961625"/>
            </a:xfrm>
            <a:custGeom>
              <a:rect b="b" l="l" r="r" t="t"/>
              <a:pathLst>
                <a:path extrusionOk="0" fill="none" h="158465" w="1">
                  <a:moveTo>
                    <a:pt x="1" y="0"/>
                  </a:moveTo>
                  <a:lnTo>
                    <a:pt x="1"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7" name="Google Shape;387;p18"/>
            <p:cNvSpPr/>
            <p:nvPr/>
          </p:nvSpPr>
          <p:spPr>
            <a:xfrm>
              <a:off x="384850"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8" name="Google Shape;388;p18"/>
            <p:cNvSpPr/>
            <p:nvPr/>
          </p:nvSpPr>
          <p:spPr>
            <a:xfrm>
              <a:off x="312400" y="872550"/>
              <a:ext cx="25" cy="3961625"/>
            </a:xfrm>
            <a:custGeom>
              <a:rect b="b" l="l" r="r" t="t"/>
              <a:pathLst>
                <a:path extrusionOk="0" fill="none" h="158465" w="1">
                  <a:moveTo>
                    <a:pt x="0" y="0"/>
                  </a:moveTo>
                  <a:lnTo>
                    <a:pt x="0" y="158464"/>
                  </a:lnTo>
                </a:path>
              </a:pathLst>
            </a:custGeom>
            <a:noFill/>
            <a:ln cap="rnd"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89" name="Google Shape;389;p18"/>
          <p:cNvSpPr txBox="1"/>
          <p:nvPr>
            <p:ph type="title"/>
          </p:nvPr>
        </p:nvSpPr>
        <p:spPr>
          <a:xfrm>
            <a:off x="747925" y="225025"/>
            <a:ext cx="6791700" cy="857400"/>
          </a:xfrm>
          <a:prstGeom prst="rect">
            <a:avLst/>
          </a:prstGeom>
          <a:noFill/>
          <a:ln>
            <a:noFill/>
          </a:ln>
        </p:spPr>
        <p:txBody>
          <a:bodyPr anchorCtr="0" anchor="b" bIns="91425" lIns="91425" spcFirstLastPara="1" rIns="91425" wrap="square" tIns="91425">
            <a:noAutofit/>
          </a:bodyPr>
          <a:lstStyle>
            <a:lvl1pPr lvl="0" rtl="0">
              <a:spcBef>
                <a:spcPts val="0"/>
              </a:spcBef>
              <a:spcAft>
                <a:spcPts val="0"/>
              </a:spcAft>
              <a:buClr>
                <a:schemeClr val="accent1"/>
              </a:buClr>
              <a:buSzPts val="1800"/>
              <a:buFont typeface="Sniglet"/>
              <a:buNone/>
              <a:defRPr sz="1800">
                <a:solidFill>
                  <a:schemeClr val="accent1"/>
                </a:solidFill>
                <a:latin typeface="Sniglet"/>
                <a:ea typeface="Sniglet"/>
                <a:cs typeface="Sniglet"/>
                <a:sym typeface="Sniglet"/>
              </a:defRPr>
            </a:lvl1pPr>
            <a:lvl2pPr lvl="1" rtl="0">
              <a:spcBef>
                <a:spcPts val="0"/>
              </a:spcBef>
              <a:spcAft>
                <a:spcPts val="0"/>
              </a:spcAft>
              <a:buClr>
                <a:schemeClr val="accent1"/>
              </a:buClr>
              <a:buSzPts val="1800"/>
              <a:buFont typeface="Sniglet"/>
              <a:buNone/>
              <a:defRPr sz="1800">
                <a:solidFill>
                  <a:schemeClr val="accent1"/>
                </a:solidFill>
                <a:latin typeface="Sniglet"/>
                <a:ea typeface="Sniglet"/>
                <a:cs typeface="Sniglet"/>
                <a:sym typeface="Sniglet"/>
              </a:defRPr>
            </a:lvl2pPr>
            <a:lvl3pPr lvl="2" rtl="0">
              <a:spcBef>
                <a:spcPts val="0"/>
              </a:spcBef>
              <a:spcAft>
                <a:spcPts val="0"/>
              </a:spcAft>
              <a:buClr>
                <a:schemeClr val="accent1"/>
              </a:buClr>
              <a:buSzPts val="1800"/>
              <a:buFont typeface="Sniglet"/>
              <a:buNone/>
              <a:defRPr sz="1800">
                <a:solidFill>
                  <a:schemeClr val="accent1"/>
                </a:solidFill>
                <a:latin typeface="Sniglet"/>
                <a:ea typeface="Sniglet"/>
                <a:cs typeface="Sniglet"/>
                <a:sym typeface="Sniglet"/>
              </a:defRPr>
            </a:lvl3pPr>
            <a:lvl4pPr lvl="3" rtl="0">
              <a:spcBef>
                <a:spcPts val="0"/>
              </a:spcBef>
              <a:spcAft>
                <a:spcPts val="0"/>
              </a:spcAft>
              <a:buClr>
                <a:schemeClr val="accent1"/>
              </a:buClr>
              <a:buSzPts val="1800"/>
              <a:buFont typeface="Sniglet"/>
              <a:buNone/>
              <a:defRPr sz="1800">
                <a:solidFill>
                  <a:schemeClr val="accent1"/>
                </a:solidFill>
                <a:latin typeface="Sniglet"/>
                <a:ea typeface="Sniglet"/>
                <a:cs typeface="Sniglet"/>
                <a:sym typeface="Sniglet"/>
              </a:defRPr>
            </a:lvl4pPr>
            <a:lvl5pPr lvl="4" rtl="0">
              <a:spcBef>
                <a:spcPts val="0"/>
              </a:spcBef>
              <a:spcAft>
                <a:spcPts val="0"/>
              </a:spcAft>
              <a:buClr>
                <a:schemeClr val="accent1"/>
              </a:buClr>
              <a:buSzPts val="1800"/>
              <a:buFont typeface="Sniglet"/>
              <a:buNone/>
              <a:defRPr sz="1800">
                <a:solidFill>
                  <a:schemeClr val="accent1"/>
                </a:solidFill>
                <a:latin typeface="Sniglet"/>
                <a:ea typeface="Sniglet"/>
                <a:cs typeface="Sniglet"/>
                <a:sym typeface="Sniglet"/>
              </a:defRPr>
            </a:lvl5pPr>
            <a:lvl6pPr lvl="5" rtl="0">
              <a:spcBef>
                <a:spcPts val="0"/>
              </a:spcBef>
              <a:spcAft>
                <a:spcPts val="0"/>
              </a:spcAft>
              <a:buClr>
                <a:schemeClr val="accent1"/>
              </a:buClr>
              <a:buSzPts val="1800"/>
              <a:buFont typeface="Sniglet"/>
              <a:buNone/>
              <a:defRPr sz="1800">
                <a:solidFill>
                  <a:schemeClr val="accent1"/>
                </a:solidFill>
                <a:latin typeface="Sniglet"/>
                <a:ea typeface="Sniglet"/>
                <a:cs typeface="Sniglet"/>
                <a:sym typeface="Sniglet"/>
              </a:defRPr>
            </a:lvl6pPr>
            <a:lvl7pPr lvl="6" rtl="0">
              <a:spcBef>
                <a:spcPts val="0"/>
              </a:spcBef>
              <a:spcAft>
                <a:spcPts val="0"/>
              </a:spcAft>
              <a:buClr>
                <a:schemeClr val="accent1"/>
              </a:buClr>
              <a:buSzPts val="1800"/>
              <a:buFont typeface="Sniglet"/>
              <a:buNone/>
              <a:defRPr sz="1800">
                <a:solidFill>
                  <a:schemeClr val="accent1"/>
                </a:solidFill>
                <a:latin typeface="Sniglet"/>
                <a:ea typeface="Sniglet"/>
                <a:cs typeface="Sniglet"/>
                <a:sym typeface="Sniglet"/>
              </a:defRPr>
            </a:lvl7pPr>
            <a:lvl8pPr lvl="7" rtl="0">
              <a:spcBef>
                <a:spcPts val="0"/>
              </a:spcBef>
              <a:spcAft>
                <a:spcPts val="0"/>
              </a:spcAft>
              <a:buClr>
                <a:schemeClr val="accent1"/>
              </a:buClr>
              <a:buSzPts val="1800"/>
              <a:buFont typeface="Sniglet"/>
              <a:buNone/>
              <a:defRPr sz="1800">
                <a:solidFill>
                  <a:schemeClr val="accent1"/>
                </a:solidFill>
                <a:latin typeface="Sniglet"/>
                <a:ea typeface="Sniglet"/>
                <a:cs typeface="Sniglet"/>
                <a:sym typeface="Sniglet"/>
              </a:defRPr>
            </a:lvl8pPr>
            <a:lvl9pPr lvl="8" rtl="0">
              <a:spcBef>
                <a:spcPts val="0"/>
              </a:spcBef>
              <a:spcAft>
                <a:spcPts val="0"/>
              </a:spcAft>
              <a:buClr>
                <a:schemeClr val="accent1"/>
              </a:buClr>
              <a:buSzPts val="1800"/>
              <a:buFont typeface="Sniglet"/>
              <a:buNone/>
              <a:defRPr sz="1800">
                <a:solidFill>
                  <a:schemeClr val="accent1"/>
                </a:solidFill>
                <a:latin typeface="Sniglet"/>
                <a:ea typeface="Sniglet"/>
                <a:cs typeface="Sniglet"/>
                <a:sym typeface="Sniglet"/>
              </a:defRPr>
            </a:lvl9pPr>
          </a:lstStyle>
          <a:p/>
        </p:txBody>
      </p:sp>
      <p:sp>
        <p:nvSpPr>
          <p:cNvPr id="390" name="Google Shape;390;p18"/>
          <p:cNvSpPr txBox="1"/>
          <p:nvPr>
            <p:ph idx="1" type="body"/>
          </p:nvPr>
        </p:nvSpPr>
        <p:spPr>
          <a:xfrm>
            <a:off x="747925" y="1314900"/>
            <a:ext cx="6791700" cy="3610800"/>
          </a:xfrm>
          <a:prstGeom prst="rect">
            <a:avLst/>
          </a:prstGeom>
          <a:noFill/>
          <a:ln>
            <a:noFill/>
          </a:ln>
        </p:spPr>
        <p:txBody>
          <a:bodyPr anchorCtr="0" anchor="t" bIns="91425" lIns="91425" spcFirstLastPara="1" rIns="91425" wrap="square" tIns="91425">
            <a:noAutofit/>
          </a:bodyPr>
          <a:lstStyle>
            <a:lvl1pPr indent="-393700" lvl="0" marL="457200" rtl="0">
              <a:spcBef>
                <a:spcPts val="600"/>
              </a:spcBef>
              <a:spcAft>
                <a:spcPts val="0"/>
              </a:spcAft>
              <a:buClr>
                <a:schemeClr val="dk1"/>
              </a:buClr>
              <a:buSzPts val="2600"/>
              <a:buFont typeface="Dosis"/>
              <a:buChar char="✘"/>
              <a:defRPr sz="2600">
                <a:solidFill>
                  <a:schemeClr val="dk1"/>
                </a:solidFill>
                <a:latin typeface="Dosis"/>
                <a:ea typeface="Dosis"/>
                <a:cs typeface="Dosis"/>
                <a:sym typeface="Dosis"/>
              </a:defRPr>
            </a:lvl1pPr>
            <a:lvl2pPr indent="-355600" lvl="1" marL="914400" rtl="0">
              <a:spcBef>
                <a:spcPts val="0"/>
              </a:spcBef>
              <a:spcAft>
                <a:spcPts val="0"/>
              </a:spcAft>
              <a:buClr>
                <a:schemeClr val="dk1"/>
              </a:buClr>
              <a:buSzPts val="2000"/>
              <a:buFont typeface="Dosis"/>
              <a:buChar char="✗"/>
              <a:defRPr sz="2000">
                <a:solidFill>
                  <a:schemeClr val="dk1"/>
                </a:solidFill>
                <a:latin typeface="Dosis"/>
                <a:ea typeface="Dosis"/>
                <a:cs typeface="Dosis"/>
                <a:sym typeface="Dosis"/>
              </a:defRPr>
            </a:lvl2pPr>
            <a:lvl3pPr indent="-355600" lvl="2" marL="1371600" rtl="0">
              <a:spcBef>
                <a:spcPts val="0"/>
              </a:spcBef>
              <a:spcAft>
                <a:spcPts val="0"/>
              </a:spcAft>
              <a:buClr>
                <a:schemeClr val="dk1"/>
              </a:buClr>
              <a:buSzPts val="2000"/>
              <a:buFont typeface="Dosis"/>
              <a:buChar char="■"/>
              <a:defRPr sz="2000">
                <a:solidFill>
                  <a:schemeClr val="dk1"/>
                </a:solidFill>
                <a:latin typeface="Dosis"/>
                <a:ea typeface="Dosis"/>
                <a:cs typeface="Dosis"/>
                <a:sym typeface="Dosis"/>
              </a:defRPr>
            </a:lvl3pPr>
            <a:lvl4pPr indent="-342900" lvl="3" marL="1828800" rtl="0">
              <a:spcBef>
                <a:spcPts val="0"/>
              </a:spcBef>
              <a:spcAft>
                <a:spcPts val="0"/>
              </a:spcAft>
              <a:buClr>
                <a:schemeClr val="dk1"/>
              </a:buClr>
              <a:buSzPts val="1800"/>
              <a:buFont typeface="Dosis"/>
              <a:buChar char="●"/>
              <a:defRPr sz="1800">
                <a:solidFill>
                  <a:schemeClr val="dk1"/>
                </a:solidFill>
                <a:latin typeface="Dosis"/>
                <a:ea typeface="Dosis"/>
                <a:cs typeface="Dosis"/>
                <a:sym typeface="Dosis"/>
              </a:defRPr>
            </a:lvl4pPr>
            <a:lvl5pPr indent="-342900" lvl="4" marL="2286000" rtl="0">
              <a:spcBef>
                <a:spcPts val="0"/>
              </a:spcBef>
              <a:spcAft>
                <a:spcPts val="0"/>
              </a:spcAft>
              <a:buClr>
                <a:schemeClr val="dk1"/>
              </a:buClr>
              <a:buSzPts val="1800"/>
              <a:buFont typeface="Dosis"/>
              <a:buChar char="○"/>
              <a:defRPr sz="1800">
                <a:solidFill>
                  <a:schemeClr val="dk1"/>
                </a:solidFill>
                <a:latin typeface="Dosis"/>
                <a:ea typeface="Dosis"/>
                <a:cs typeface="Dosis"/>
                <a:sym typeface="Dosis"/>
              </a:defRPr>
            </a:lvl5pPr>
            <a:lvl6pPr indent="-342900" lvl="5" marL="2743200" rtl="0">
              <a:spcBef>
                <a:spcPts val="0"/>
              </a:spcBef>
              <a:spcAft>
                <a:spcPts val="0"/>
              </a:spcAft>
              <a:buClr>
                <a:schemeClr val="dk1"/>
              </a:buClr>
              <a:buSzPts val="1800"/>
              <a:buFont typeface="Dosis"/>
              <a:buChar char="■"/>
              <a:defRPr sz="1800">
                <a:solidFill>
                  <a:schemeClr val="dk1"/>
                </a:solidFill>
                <a:latin typeface="Dosis"/>
                <a:ea typeface="Dosis"/>
                <a:cs typeface="Dosis"/>
                <a:sym typeface="Dosis"/>
              </a:defRPr>
            </a:lvl6pPr>
            <a:lvl7pPr indent="-342900" lvl="6" marL="3200400" rtl="0">
              <a:spcBef>
                <a:spcPts val="0"/>
              </a:spcBef>
              <a:spcAft>
                <a:spcPts val="0"/>
              </a:spcAft>
              <a:buClr>
                <a:schemeClr val="dk1"/>
              </a:buClr>
              <a:buSzPts val="1800"/>
              <a:buFont typeface="Dosis"/>
              <a:buChar char="●"/>
              <a:defRPr sz="1800">
                <a:solidFill>
                  <a:schemeClr val="dk1"/>
                </a:solidFill>
                <a:latin typeface="Dosis"/>
                <a:ea typeface="Dosis"/>
                <a:cs typeface="Dosis"/>
                <a:sym typeface="Dosis"/>
              </a:defRPr>
            </a:lvl7pPr>
            <a:lvl8pPr indent="-342900" lvl="7" marL="3657600" rtl="0">
              <a:spcBef>
                <a:spcPts val="0"/>
              </a:spcBef>
              <a:spcAft>
                <a:spcPts val="0"/>
              </a:spcAft>
              <a:buClr>
                <a:schemeClr val="dk1"/>
              </a:buClr>
              <a:buSzPts val="1800"/>
              <a:buFont typeface="Dosis"/>
              <a:buChar char="○"/>
              <a:defRPr sz="1800">
                <a:solidFill>
                  <a:schemeClr val="dk1"/>
                </a:solidFill>
                <a:latin typeface="Dosis"/>
                <a:ea typeface="Dosis"/>
                <a:cs typeface="Dosis"/>
                <a:sym typeface="Dosis"/>
              </a:defRPr>
            </a:lvl8pPr>
            <a:lvl9pPr indent="-342900" lvl="8" marL="4114800" rtl="0">
              <a:spcBef>
                <a:spcPts val="0"/>
              </a:spcBef>
              <a:spcAft>
                <a:spcPts val="0"/>
              </a:spcAft>
              <a:buClr>
                <a:schemeClr val="dk1"/>
              </a:buClr>
              <a:buSzPts val="1800"/>
              <a:buFont typeface="Dosis"/>
              <a:buChar char="■"/>
              <a:defRPr sz="1800">
                <a:solidFill>
                  <a:schemeClr val="dk1"/>
                </a:solidFill>
                <a:latin typeface="Dosis"/>
                <a:ea typeface="Dosis"/>
                <a:cs typeface="Dosis"/>
                <a:sym typeface="Dosis"/>
              </a:defRPr>
            </a:lvl9pPr>
          </a:lstStyle>
          <a:p/>
        </p:txBody>
      </p:sp>
      <p:sp>
        <p:nvSpPr>
          <p:cNvPr id="391" name="Google Shape;391;p18"/>
          <p:cNvSpPr txBox="1"/>
          <p:nvPr>
            <p:ph idx="12" type="sldNum"/>
          </p:nvPr>
        </p:nvSpPr>
        <p:spPr>
          <a:xfrm>
            <a:off x="90619" y="4722737"/>
            <a:ext cx="548700" cy="393600"/>
          </a:xfrm>
          <a:prstGeom prst="rect">
            <a:avLst/>
          </a:prstGeom>
          <a:noFill/>
          <a:ln>
            <a:noFill/>
          </a:ln>
        </p:spPr>
        <p:txBody>
          <a:bodyPr anchorCtr="0" anchor="t" bIns="91425" lIns="91425" spcFirstLastPara="1" rIns="91425" wrap="square" tIns="91425">
            <a:noAutofit/>
          </a:bodyPr>
          <a:lstStyle>
            <a:lvl1pPr lvl="0" rtl="0">
              <a:buNone/>
              <a:defRPr sz="1200">
                <a:solidFill>
                  <a:schemeClr val="accent1"/>
                </a:solidFill>
                <a:latin typeface="Sniglet"/>
                <a:ea typeface="Sniglet"/>
                <a:cs typeface="Sniglet"/>
                <a:sym typeface="Sniglet"/>
              </a:defRPr>
            </a:lvl1pPr>
            <a:lvl2pPr lvl="1" rtl="0">
              <a:buNone/>
              <a:defRPr sz="1200">
                <a:solidFill>
                  <a:schemeClr val="accent1"/>
                </a:solidFill>
                <a:latin typeface="Sniglet"/>
                <a:ea typeface="Sniglet"/>
                <a:cs typeface="Sniglet"/>
                <a:sym typeface="Sniglet"/>
              </a:defRPr>
            </a:lvl2pPr>
            <a:lvl3pPr lvl="2" rtl="0">
              <a:buNone/>
              <a:defRPr sz="1200">
                <a:solidFill>
                  <a:schemeClr val="accent1"/>
                </a:solidFill>
                <a:latin typeface="Sniglet"/>
                <a:ea typeface="Sniglet"/>
                <a:cs typeface="Sniglet"/>
                <a:sym typeface="Sniglet"/>
              </a:defRPr>
            </a:lvl3pPr>
            <a:lvl4pPr lvl="3" rtl="0">
              <a:buNone/>
              <a:defRPr sz="1200">
                <a:solidFill>
                  <a:schemeClr val="accent1"/>
                </a:solidFill>
                <a:latin typeface="Sniglet"/>
                <a:ea typeface="Sniglet"/>
                <a:cs typeface="Sniglet"/>
                <a:sym typeface="Sniglet"/>
              </a:defRPr>
            </a:lvl4pPr>
            <a:lvl5pPr lvl="4" rtl="0">
              <a:buNone/>
              <a:defRPr sz="1200">
                <a:solidFill>
                  <a:schemeClr val="accent1"/>
                </a:solidFill>
                <a:latin typeface="Sniglet"/>
                <a:ea typeface="Sniglet"/>
                <a:cs typeface="Sniglet"/>
                <a:sym typeface="Sniglet"/>
              </a:defRPr>
            </a:lvl5pPr>
            <a:lvl6pPr lvl="5" rtl="0">
              <a:buNone/>
              <a:defRPr sz="1200">
                <a:solidFill>
                  <a:schemeClr val="accent1"/>
                </a:solidFill>
                <a:latin typeface="Sniglet"/>
                <a:ea typeface="Sniglet"/>
                <a:cs typeface="Sniglet"/>
                <a:sym typeface="Sniglet"/>
              </a:defRPr>
            </a:lvl6pPr>
            <a:lvl7pPr lvl="6" rtl="0">
              <a:buNone/>
              <a:defRPr sz="1200">
                <a:solidFill>
                  <a:schemeClr val="accent1"/>
                </a:solidFill>
                <a:latin typeface="Sniglet"/>
                <a:ea typeface="Sniglet"/>
                <a:cs typeface="Sniglet"/>
                <a:sym typeface="Sniglet"/>
              </a:defRPr>
            </a:lvl7pPr>
            <a:lvl8pPr lvl="7" rtl="0">
              <a:buNone/>
              <a:defRPr sz="1200">
                <a:solidFill>
                  <a:schemeClr val="accent1"/>
                </a:solidFill>
                <a:latin typeface="Sniglet"/>
                <a:ea typeface="Sniglet"/>
                <a:cs typeface="Sniglet"/>
                <a:sym typeface="Sniglet"/>
              </a:defRPr>
            </a:lvl8pPr>
            <a:lvl9pPr lvl="8" rtl="0">
              <a:buNone/>
              <a:defRPr sz="1200">
                <a:solidFill>
                  <a:schemeClr val="accent1"/>
                </a:solidFill>
                <a:latin typeface="Sniglet"/>
                <a:ea typeface="Sniglet"/>
                <a:cs typeface="Sniglet"/>
                <a:sym typeface="Sniglet"/>
              </a:defRPr>
            </a:lvl9pPr>
          </a:lstStyle>
          <a:p>
            <a:pPr indent="0" lvl="0" marL="0" rtl="0" algn="l">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Lst>
  <p:transition>
    <p:fade thruBlk="1"/>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1" Type="http://schemas.openxmlformats.org/officeDocument/2006/relationships/image" Target="../media/image16.png"/><Relationship Id="rId10" Type="http://schemas.openxmlformats.org/officeDocument/2006/relationships/image" Target="../media/image24.png"/><Relationship Id="rId1" Type="http://schemas.openxmlformats.org/officeDocument/2006/relationships/slideLayout" Target="../slideLayouts/slideLayout16.xml"/><Relationship Id="rId2" Type="http://schemas.openxmlformats.org/officeDocument/2006/relationships/notesSlide" Target="../notesSlides/notesSlide11.xml"/><Relationship Id="rId3" Type="http://schemas.openxmlformats.org/officeDocument/2006/relationships/image" Target="../media/image34.png"/><Relationship Id="rId4" Type="http://schemas.openxmlformats.org/officeDocument/2006/relationships/image" Target="../media/image33.png"/><Relationship Id="rId9" Type="http://schemas.openxmlformats.org/officeDocument/2006/relationships/image" Target="../media/image36.png"/><Relationship Id="rId5" Type="http://schemas.openxmlformats.org/officeDocument/2006/relationships/image" Target="../media/image10.png"/><Relationship Id="rId6" Type="http://schemas.openxmlformats.org/officeDocument/2006/relationships/image" Target="../media/image1.png"/><Relationship Id="rId7" Type="http://schemas.openxmlformats.org/officeDocument/2006/relationships/image" Target="../media/image12.png"/><Relationship Id="rId8" Type="http://schemas.openxmlformats.org/officeDocument/2006/relationships/image" Target="../media/image35.png"/></Relationships>
</file>

<file path=ppt/slides/_rels/slide12.xml.rels><?xml version="1.0" encoding="UTF-8" standalone="yes"?><Relationships xmlns="http://schemas.openxmlformats.org/package/2006/relationships"><Relationship Id="rId10" Type="http://schemas.openxmlformats.org/officeDocument/2006/relationships/image" Target="../media/image19.png"/><Relationship Id="rId1" Type="http://schemas.openxmlformats.org/officeDocument/2006/relationships/slideLayout" Target="../slideLayouts/slideLayout16.xml"/><Relationship Id="rId2" Type="http://schemas.openxmlformats.org/officeDocument/2006/relationships/notesSlide" Target="../notesSlides/notesSlide12.xml"/><Relationship Id="rId3" Type="http://schemas.openxmlformats.org/officeDocument/2006/relationships/image" Target="../media/image14.png"/><Relationship Id="rId4" Type="http://schemas.openxmlformats.org/officeDocument/2006/relationships/image" Target="../media/image17.png"/><Relationship Id="rId9" Type="http://schemas.openxmlformats.org/officeDocument/2006/relationships/image" Target="../media/image25.png"/><Relationship Id="rId5" Type="http://schemas.openxmlformats.org/officeDocument/2006/relationships/image" Target="../media/image15.png"/><Relationship Id="rId6" Type="http://schemas.openxmlformats.org/officeDocument/2006/relationships/image" Target="../media/image13.png"/><Relationship Id="rId7" Type="http://schemas.openxmlformats.org/officeDocument/2006/relationships/image" Target="../media/image18.png"/><Relationship Id="rId8" Type="http://schemas.openxmlformats.org/officeDocument/2006/relationships/image" Target="../media/image2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3.xml"/><Relationship Id="rId3" Type="http://schemas.openxmlformats.org/officeDocument/2006/relationships/image" Target="../media/image20.png"/><Relationship Id="rId4" Type="http://schemas.openxmlformats.org/officeDocument/2006/relationships/image" Target="../media/image21.png"/><Relationship Id="rId5" Type="http://schemas.openxmlformats.org/officeDocument/2006/relationships/image" Target="../media/image2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hyperlink" Target="https://www.figma.com/proto/bmehqM9iwm4dZPlOwilvjh/HelpingGrads---Web-Application?node-id=285%3A9342&amp;scaling=min-zoom&amp;hotspot-hints=0" TargetMode="External"/><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2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2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3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2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29.png"/><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0" Type="http://schemas.openxmlformats.org/officeDocument/2006/relationships/image" Target="../media/image11.png"/><Relationship Id="rId1" Type="http://schemas.openxmlformats.org/officeDocument/2006/relationships/slideLayout" Target="../slideLayouts/slideLayout14.xml"/><Relationship Id="rId2" Type="http://schemas.openxmlformats.org/officeDocument/2006/relationships/notesSlide" Target="../notesSlides/notesSlide5.xml"/><Relationship Id="rId3"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8.png"/><Relationship Id="rId5" Type="http://schemas.openxmlformats.org/officeDocument/2006/relationships/image" Target="../media/image3.png"/><Relationship Id="rId6" Type="http://schemas.openxmlformats.org/officeDocument/2006/relationships/image" Target="../media/image9.png"/><Relationship Id="rId7" Type="http://schemas.openxmlformats.org/officeDocument/2006/relationships/image" Target="../media/image2.png"/><Relationship Id="rId8"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38.png"/><Relationship Id="rId4" Type="http://schemas.openxmlformats.org/officeDocument/2006/relationships/image" Target="../media/image3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5" name="Shape 755"/>
        <p:cNvGrpSpPr/>
        <p:nvPr/>
      </p:nvGrpSpPr>
      <p:grpSpPr>
        <a:xfrm>
          <a:off x="0" y="0"/>
          <a:ext cx="0" cy="0"/>
          <a:chOff x="0" y="0"/>
          <a:chExt cx="0" cy="0"/>
        </a:xfrm>
      </p:grpSpPr>
      <p:sp>
        <p:nvSpPr>
          <p:cNvPr id="756" name="Google Shape;756;p29"/>
          <p:cNvSpPr txBox="1"/>
          <p:nvPr>
            <p:ph type="ctrTitle"/>
          </p:nvPr>
        </p:nvSpPr>
        <p:spPr>
          <a:xfrm>
            <a:off x="1576550" y="885850"/>
            <a:ext cx="6153000" cy="1159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r>
              <a:rPr b="1" lang="en"/>
              <a:t>D16 </a:t>
            </a:r>
            <a:r>
              <a:rPr b="1" lang="en"/>
              <a:t>HelpingGrads</a:t>
            </a:r>
            <a:endParaRPr b="1"/>
          </a:p>
        </p:txBody>
      </p:sp>
      <p:sp>
        <p:nvSpPr>
          <p:cNvPr id="757" name="Google Shape;757;p29"/>
          <p:cNvSpPr txBox="1"/>
          <p:nvPr/>
        </p:nvSpPr>
        <p:spPr>
          <a:xfrm>
            <a:off x="989950" y="1924750"/>
            <a:ext cx="7747800" cy="938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500">
                <a:solidFill>
                  <a:schemeClr val="dk2"/>
                </a:solidFill>
                <a:latin typeface="Lato"/>
                <a:ea typeface="Lato"/>
                <a:cs typeface="Lato"/>
                <a:sym typeface="Lato"/>
              </a:rPr>
              <a:t>Group Members: Shamanth Chedde, Jun Zheng, Syed Sharjeel Haider, Gaurav Sharma, Nikisha Jeyakumar, Muskan Patpatpia </a:t>
            </a:r>
            <a:endParaRPr sz="1500">
              <a:solidFill>
                <a:schemeClr val="dk2"/>
              </a:solidFill>
              <a:latin typeface="Lato"/>
              <a:ea typeface="Lato"/>
              <a:cs typeface="Lato"/>
              <a:sym typeface="Lato"/>
            </a:endParaRPr>
          </a:p>
          <a:p>
            <a:pPr indent="0" lvl="0" marL="0" rtl="0" algn="r">
              <a:spcBef>
                <a:spcPts val="0"/>
              </a:spcBef>
              <a:spcAft>
                <a:spcPts val="0"/>
              </a:spcAft>
              <a:buNone/>
            </a:pPr>
            <a:r>
              <a:rPr lang="en" sz="1500">
                <a:solidFill>
                  <a:schemeClr val="dk2"/>
                </a:solidFill>
                <a:latin typeface="Lato"/>
                <a:ea typeface="Lato"/>
                <a:cs typeface="Lato"/>
                <a:sym typeface="Lato"/>
              </a:rPr>
              <a:t>TA: Jaisie Sin</a:t>
            </a:r>
            <a:endParaRPr sz="1500">
              <a:solidFill>
                <a:schemeClr val="dk2"/>
              </a:solidFill>
              <a:latin typeface="Lato"/>
              <a:ea typeface="Lato"/>
              <a:cs typeface="Lato"/>
              <a:sym typeface="Lato"/>
            </a:endParaRPr>
          </a:p>
          <a:p>
            <a:pPr indent="0" lvl="0" marL="0" rtl="0" algn="r">
              <a:spcBef>
                <a:spcPts val="0"/>
              </a:spcBef>
              <a:spcAft>
                <a:spcPts val="0"/>
              </a:spcAft>
              <a:buNone/>
            </a:pPr>
            <a:r>
              <a:t/>
            </a:r>
            <a:endParaRPr sz="1500">
              <a:solidFill>
                <a:schemeClr val="dk2"/>
              </a:solidFill>
              <a:latin typeface="Lato"/>
              <a:ea typeface="Lato"/>
              <a:cs typeface="Lato"/>
              <a:sym typeface="Lato"/>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0" name="Shape 860"/>
        <p:cNvGrpSpPr/>
        <p:nvPr/>
      </p:nvGrpSpPr>
      <p:grpSpPr>
        <a:xfrm>
          <a:off x="0" y="0"/>
          <a:ext cx="0" cy="0"/>
          <a:chOff x="0" y="0"/>
          <a:chExt cx="0" cy="0"/>
        </a:xfrm>
      </p:grpSpPr>
      <p:sp>
        <p:nvSpPr>
          <p:cNvPr id="861" name="Google Shape;861;p38"/>
          <p:cNvSpPr txBox="1"/>
          <p:nvPr>
            <p:ph type="title"/>
          </p:nvPr>
        </p:nvSpPr>
        <p:spPr>
          <a:xfrm>
            <a:off x="747925" y="225025"/>
            <a:ext cx="6140400" cy="85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Personas/Scenarios</a:t>
            </a:r>
            <a:endParaRPr/>
          </a:p>
        </p:txBody>
      </p:sp>
      <p:sp>
        <p:nvSpPr>
          <p:cNvPr id="862" name="Google Shape;862;p38"/>
          <p:cNvSpPr txBox="1"/>
          <p:nvPr>
            <p:ph idx="1" type="body"/>
          </p:nvPr>
        </p:nvSpPr>
        <p:spPr>
          <a:xfrm>
            <a:off x="639400" y="1283200"/>
            <a:ext cx="3444300" cy="1960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Sally</a:t>
            </a:r>
            <a:endParaRPr b="1"/>
          </a:p>
          <a:p>
            <a:pPr indent="0" lvl="0" marL="0" rtl="0" algn="l">
              <a:spcBef>
                <a:spcPts val="1600"/>
              </a:spcBef>
              <a:spcAft>
                <a:spcPts val="1600"/>
              </a:spcAft>
              <a:buNone/>
            </a:pPr>
            <a:r>
              <a:rPr lang="en" sz="1100"/>
              <a:t>A 4th year computer science student who plans to get into artificial intelligence research as a career and will soon be applying for graduate schools Being a newbie to the graduate school process she is looking forward to finding helpful resources that will guide her with the document completion and university selection process.</a:t>
            </a:r>
            <a:endParaRPr sz="1100"/>
          </a:p>
        </p:txBody>
      </p:sp>
      <p:sp>
        <p:nvSpPr>
          <p:cNvPr id="863" name="Google Shape;863;p38"/>
          <p:cNvSpPr txBox="1"/>
          <p:nvPr>
            <p:ph idx="2" type="body"/>
          </p:nvPr>
        </p:nvSpPr>
        <p:spPr>
          <a:xfrm>
            <a:off x="4039375" y="1283188"/>
            <a:ext cx="3533100" cy="1792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Key Scenario #1 </a:t>
            </a:r>
            <a:endParaRPr b="1"/>
          </a:p>
          <a:p>
            <a:pPr indent="0" lvl="0" marL="0" rtl="0" algn="l">
              <a:spcBef>
                <a:spcPts val="1600"/>
              </a:spcBef>
              <a:spcAft>
                <a:spcPts val="1600"/>
              </a:spcAft>
              <a:buNone/>
            </a:pPr>
            <a:r>
              <a:rPr lang="en" sz="1100"/>
              <a:t>Sally is having trouble finding the right program for her. She is feeling overwhelmed by the amount of information found online and is having a hard time keeping track of all the program requirements.  She would like to easily search for programs that match her interests and keep note of all the application requirements.</a:t>
            </a:r>
            <a:endParaRPr sz="1100"/>
          </a:p>
        </p:txBody>
      </p:sp>
      <p:sp>
        <p:nvSpPr>
          <p:cNvPr id="864" name="Google Shape;864;p38"/>
          <p:cNvSpPr txBox="1"/>
          <p:nvPr>
            <p:ph idx="1" type="body"/>
          </p:nvPr>
        </p:nvSpPr>
        <p:spPr>
          <a:xfrm>
            <a:off x="639400" y="3276475"/>
            <a:ext cx="3084900" cy="1668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Anjali </a:t>
            </a:r>
            <a:endParaRPr b="1"/>
          </a:p>
          <a:p>
            <a:pPr indent="0" lvl="0" marL="0" rtl="0" algn="l">
              <a:spcBef>
                <a:spcPts val="1600"/>
              </a:spcBef>
              <a:spcAft>
                <a:spcPts val="1600"/>
              </a:spcAft>
              <a:buNone/>
            </a:pPr>
            <a:r>
              <a:rPr lang="en" sz="1100"/>
              <a:t>A neuroscience undergraduate student from UTSC, wants to enter UofT’s medical school. After two unsuccessful attempts, she wants to try a third time. Even though she isn’t new to the application process, she wants enough help to enter successfully. </a:t>
            </a:r>
            <a:endParaRPr sz="1100"/>
          </a:p>
        </p:txBody>
      </p:sp>
      <p:sp>
        <p:nvSpPr>
          <p:cNvPr id="865" name="Google Shape;865;p38"/>
          <p:cNvSpPr txBox="1"/>
          <p:nvPr>
            <p:ph idx="2" type="body"/>
          </p:nvPr>
        </p:nvSpPr>
        <p:spPr>
          <a:xfrm>
            <a:off x="4039375" y="3276475"/>
            <a:ext cx="3444300" cy="1668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Key Scenario #2</a:t>
            </a:r>
            <a:endParaRPr b="1"/>
          </a:p>
          <a:p>
            <a:pPr indent="0" lvl="0" marL="0" rtl="0" algn="l">
              <a:spcBef>
                <a:spcPts val="1600"/>
              </a:spcBef>
              <a:spcAft>
                <a:spcPts val="1600"/>
              </a:spcAft>
              <a:buNone/>
            </a:pPr>
            <a:r>
              <a:rPr lang="en" sz="1100"/>
              <a:t>Anjali wants as much help as she can get with her application because she was unsuccessful in her last two attempts. However, she cannot get in-person help due to Covid-19 restrictions, and professors are not replying to her emails in time. Due to this, she feels as if she will not be successful again</a:t>
            </a:r>
            <a:endParaRPr sz="1100"/>
          </a:p>
        </p:txBody>
      </p:sp>
      <p:sp>
        <p:nvSpPr>
          <p:cNvPr id="866" name="Google Shape;866;p38"/>
          <p:cNvSpPr txBox="1"/>
          <p:nvPr>
            <p:ph idx="12" type="sldNum"/>
          </p:nvPr>
        </p:nvSpPr>
        <p:spPr>
          <a:xfrm>
            <a:off x="90619" y="472273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0" name="Shape 870"/>
        <p:cNvGrpSpPr/>
        <p:nvPr/>
      </p:nvGrpSpPr>
      <p:grpSpPr>
        <a:xfrm>
          <a:off x="0" y="0"/>
          <a:ext cx="0" cy="0"/>
          <a:chOff x="0" y="0"/>
          <a:chExt cx="0" cy="0"/>
        </a:xfrm>
      </p:grpSpPr>
      <p:sp>
        <p:nvSpPr>
          <p:cNvPr id="871" name="Google Shape;871;p39"/>
          <p:cNvSpPr txBox="1"/>
          <p:nvPr>
            <p:ph idx="4294967295" type="title"/>
          </p:nvPr>
        </p:nvSpPr>
        <p:spPr>
          <a:xfrm>
            <a:off x="0" y="242371"/>
            <a:ext cx="9144000" cy="575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Individual Low-Fi Prototype</a:t>
            </a:r>
            <a:endParaRPr/>
          </a:p>
        </p:txBody>
      </p:sp>
      <p:sp>
        <p:nvSpPr>
          <p:cNvPr id="872" name="Google Shape;872;p39"/>
          <p:cNvSpPr txBox="1"/>
          <p:nvPr>
            <p:ph idx="12" type="sldNum"/>
          </p:nvPr>
        </p:nvSpPr>
        <p:spPr>
          <a:xfrm>
            <a:off x="4297650" y="4853299"/>
            <a:ext cx="548700" cy="2901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fld id="{00000000-1234-1234-1234-123412341234}" type="slidenum">
              <a:rPr lang="en"/>
              <a:t>‹#›</a:t>
            </a:fld>
            <a:endParaRPr/>
          </a:p>
        </p:txBody>
      </p:sp>
      <p:grpSp>
        <p:nvGrpSpPr>
          <p:cNvPr id="873" name="Google Shape;873;p39"/>
          <p:cNvGrpSpPr/>
          <p:nvPr/>
        </p:nvGrpSpPr>
        <p:grpSpPr>
          <a:xfrm>
            <a:off x="31950" y="472500"/>
            <a:ext cx="4651590" cy="2054973"/>
            <a:chOff x="31950" y="472500"/>
            <a:chExt cx="4651590" cy="2054973"/>
          </a:xfrm>
        </p:grpSpPr>
        <p:pic>
          <p:nvPicPr>
            <p:cNvPr id="874" name="Google Shape;874;p39"/>
            <p:cNvPicPr preferRelativeResize="0"/>
            <p:nvPr/>
          </p:nvPicPr>
          <p:blipFill rotWithShape="1">
            <a:blip r:embed="rId3">
              <a:alphaModFix/>
            </a:blip>
            <a:srcRect b="0" l="7404" r="2302" t="8282"/>
            <a:stretch/>
          </p:blipFill>
          <p:spPr>
            <a:xfrm>
              <a:off x="31950" y="762600"/>
              <a:ext cx="2268098" cy="1764873"/>
            </a:xfrm>
            <a:prstGeom prst="rect">
              <a:avLst/>
            </a:prstGeom>
            <a:noFill/>
            <a:ln>
              <a:noFill/>
            </a:ln>
          </p:spPr>
        </p:pic>
        <p:pic>
          <p:nvPicPr>
            <p:cNvPr id="875" name="Google Shape;875;p39"/>
            <p:cNvPicPr preferRelativeResize="0"/>
            <p:nvPr/>
          </p:nvPicPr>
          <p:blipFill rotWithShape="1">
            <a:blip r:embed="rId4">
              <a:alphaModFix/>
            </a:blip>
            <a:srcRect b="0" l="4349" r="7420" t="10031"/>
            <a:stretch/>
          </p:blipFill>
          <p:spPr>
            <a:xfrm>
              <a:off x="2213300" y="700625"/>
              <a:ext cx="2470240" cy="1764873"/>
            </a:xfrm>
            <a:prstGeom prst="rect">
              <a:avLst/>
            </a:prstGeom>
            <a:noFill/>
            <a:ln>
              <a:noFill/>
            </a:ln>
          </p:spPr>
        </p:pic>
        <p:sp>
          <p:nvSpPr>
            <p:cNvPr id="876" name="Google Shape;876;p39"/>
            <p:cNvSpPr txBox="1"/>
            <p:nvPr/>
          </p:nvSpPr>
          <p:spPr>
            <a:xfrm>
              <a:off x="198300" y="472500"/>
              <a:ext cx="1945800" cy="29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latin typeface="Lato"/>
                  <a:ea typeface="Lato"/>
                  <a:cs typeface="Lato"/>
                  <a:sym typeface="Lato"/>
                </a:rPr>
                <a:t>Gaurav’s Low-Fi</a:t>
              </a:r>
              <a:endParaRPr sz="1100">
                <a:latin typeface="Lato"/>
                <a:ea typeface="Lato"/>
                <a:cs typeface="Lato"/>
                <a:sym typeface="Lato"/>
              </a:endParaRPr>
            </a:p>
          </p:txBody>
        </p:sp>
      </p:grpSp>
      <p:grpSp>
        <p:nvGrpSpPr>
          <p:cNvPr id="877" name="Google Shape;877;p39"/>
          <p:cNvGrpSpPr/>
          <p:nvPr/>
        </p:nvGrpSpPr>
        <p:grpSpPr>
          <a:xfrm>
            <a:off x="5014075" y="762600"/>
            <a:ext cx="4653100" cy="2021837"/>
            <a:chOff x="5014075" y="762600"/>
            <a:chExt cx="4653100" cy="2021837"/>
          </a:xfrm>
        </p:grpSpPr>
        <p:pic>
          <p:nvPicPr>
            <p:cNvPr id="878" name="Google Shape;878;p39"/>
            <p:cNvPicPr preferRelativeResize="0"/>
            <p:nvPr/>
          </p:nvPicPr>
          <p:blipFill>
            <a:blip r:embed="rId5">
              <a:alphaModFix/>
            </a:blip>
            <a:stretch>
              <a:fillRect/>
            </a:stretch>
          </p:blipFill>
          <p:spPr>
            <a:xfrm>
              <a:off x="5014075" y="762612"/>
              <a:ext cx="1396850" cy="2021824"/>
            </a:xfrm>
            <a:prstGeom prst="rect">
              <a:avLst/>
            </a:prstGeom>
            <a:noFill/>
            <a:ln>
              <a:noFill/>
            </a:ln>
          </p:spPr>
        </p:pic>
        <p:pic>
          <p:nvPicPr>
            <p:cNvPr id="879" name="Google Shape;879;p39"/>
            <p:cNvPicPr preferRelativeResize="0"/>
            <p:nvPr/>
          </p:nvPicPr>
          <p:blipFill>
            <a:blip r:embed="rId6">
              <a:alphaModFix/>
            </a:blip>
            <a:stretch>
              <a:fillRect/>
            </a:stretch>
          </p:blipFill>
          <p:spPr>
            <a:xfrm>
              <a:off x="6410925" y="762611"/>
              <a:ext cx="1310449" cy="2021825"/>
            </a:xfrm>
            <a:prstGeom prst="rect">
              <a:avLst/>
            </a:prstGeom>
            <a:noFill/>
            <a:ln>
              <a:noFill/>
            </a:ln>
          </p:spPr>
        </p:pic>
        <p:sp>
          <p:nvSpPr>
            <p:cNvPr id="880" name="Google Shape;880;p39"/>
            <p:cNvSpPr txBox="1"/>
            <p:nvPr/>
          </p:nvSpPr>
          <p:spPr>
            <a:xfrm>
              <a:off x="7721375" y="762600"/>
              <a:ext cx="1945800" cy="29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latin typeface="Lato"/>
                  <a:ea typeface="Lato"/>
                  <a:cs typeface="Lato"/>
                  <a:sym typeface="Lato"/>
                </a:rPr>
                <a:t>Muskan</a:t>
              </a:r>
              <a:r>
                <a:rPr lang="en" sz="1100">
                  <a:latin typeface="Lato"/>
                  <a:ea typeface="Lato"/>
                  <a:cs typeface="Lato"/>
                  <a:sym typeface="Lato"/>
                </a:rPr>
                <a:t>’s Low-Fi</a:t>
              </a:r>
              <a:endParaRPr sz="1100">
                <a:latin typeface="Lato"/>
                <a:ea typeface="Lato"/>
                <a:cs typeface="Lato"/>
                <a:sym typeface="Lato"/>
              </a:endParaRPr>
            </a:p>
          </p:txBody>
        </p:sp>
      </p:grpSp>
      <p:grpSp>
        <p:nvGrpSpPr>
          <p:cNvPr id="881" name="Google Shape;881;p39"/>
          <p:cNvGrpSpPr/>
          <p:nvPr/>
        </p:nvGrpSpPr>
        <p:grpSpPr>
          <a:xfrm>
            <a:off x="128975" y="2527475"/>
            <a:ext cx="2204943" cy="1784900"/>
            <a:chOff x="128975" y="2527475"/>
            <a:chExt cx="2204943" cy="1784900"/>
          </a:xfrm>
        </p:grpSpPr>
        <p:pic>
          <p:nvPicPr>
            <p:cNvPr id="882" name="Google Shape;882;p39"/>
            <p:cNvPicPr preferRelativeResize="0"/>
            <p:nvPr/>
          </p:nvPicPr>
          <p:blipFill>
            <a:blip r:embed="rId7">
              <a:alphaModFix/>
            </a:blip>
            <a:stretch>
              <a:fillRect/>
            </a:stretch>
          </p:blipFill>
          <p:spPr>
            <a:xfrm>
              <a:off x="128975" y="2527475"/>
              <a:ext cx="2204943" cy="1494801"/>
            </a:xfrm>
            <a:prstGeom prst="rect">
              <a:avLst/>
            </a:prstGeom>
            <a:noFill/>
            <a:ln>
              <a:noFill/>
            </a:ln>
          </p:spPr>
        </p:pic>
        <p:sp>
          <p:nvSpPr>
            <p:cNvPr id="883" name="Google Shape;883;p39"/>
            <p:cNvSpPr txBox="1"/>
            <p:nvPr/>
          </p:nvSpPr>
          <p:spPr>
            <a:xfrm>
              <a:off x="193100" y="4022275"/>
              <a:ext cx="1945800" cy="29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latin typeface="Lato"/>
                  <a:ea typeface="Lato"/>
                  <a:cs typeface="Lato"/>
                  <a:sym typeface="Lato"/>
                </a:rPr>
                <a:t>Sharjeel’s </a:t>
              </a:r>
              <a:r>
                <a:rPr lang="en" sz="1100">
                  <a:latin typeface="Lato"/>
                  <a:ea typeface="Lato"/>
                  <a:cs typeface="Lato"/>
                  <a:sym typeface="Lato"/>
                </a:rPr>
                <a:t>Low-Fi</a:t>
              </a:r>
              <a:endParaRPr sz="1100">
                <a:latin typeface="Lato"/>
                <a:ea typeface="Lato"/>
                <a:cs typeface="Lato"/>
                <a:sym typeface="Lato"/>
              </a:endParaRPr>
            </a:p>
          </p:txBody>
        </p:sp>
      </p:grpSp>
      <p:grpSp>
        <p:nvGrpSpPr>
          <p:cNvPr id="884" name="Google Shape;884;p39"/>
          <p:cNvGrpSpPr/>
          <p:nvPr/>
        </p:nvGrpSpPr>
        <p:grpSpPr>
          <a:xfrm>
            <a:off x="531125" y="2353945"/>
            <a:ext cx="4306137" cy="2789556"/>
            <a:chOff x="531125" y="2353945"/>
            <a:chExt cx="4306137" cy="2789556"/>
          </a:xfrm>
        </p:grpSpPr>
        <p:pic>
          <p:nvPicPr>
            <p:cNvPr id="885" name="Google Shape;885;p39"/>
            <p:cNvPicPr preferRelativeResize="0"/>
            <p:nvPr/>
          </p:nvPicPr>
          <p:blipFill>
            <a:blip r:embed="rId8">
              <a:alphaModFix/>
            </a:blip>
            <a:stretch>
              <a:fillRect/>
            </a:stretch>
          </p:blipFill>
          <p:spPr>
            <a:xfrm>
              <a:off x="2709263" y="2353945"/>
              <a:ext cx="1895647" cy="1344740"/>
            </a:xfrm>
            <a:prstGeom prst="rect">
              <a:avLst/>
            </a:prstGeom>
            <a:noFill/>
            <a:ln>
              <a:noFill/>
            </a:ln>
          </p:spPr>
        </p:pic>
        <p:pic>
          <p:nvPicPr>
            <p:cNvPr id="886" name="Google Shape;886;p39"/>
            <p:cNvPicPr preferRelativeResize="0"/>
            <p:nvPr/>
          </p:nvPicPr>
          <p:blipFill>
            <a:blip r:embed="rId9">
              <a:alphaModFix/>
            </a:blip>
            <a:stretch>
              <a:fillRect/>
            </a:stretch>
          </p:blipFill>
          <p:spPr>
            <a:xfrm>
              <a:off x="2476922" y="3798763"/>
              <a:ext cx="2360339" cy="1344739"/>
            </a:xfrm>
            <a:prstGeom prst="rect">
              <a:avLst/>
            </a:prstGeom>
            <a:noFill/>
            <a:ln>
              <a:noFill/>
            </a:ln>
          </p:spPr>
        </p:pic>
        <p:sp>
          <p:nvSpPr>
            <p:cNvPr id="887" name="Google Shape;887;p39"/>
            <p:cNvSpPr txBox="1"/>
            <p:nvPr/>
          </p:nvSpPr>
          <p:spPr>
            <a:xfrm>
              <a:off x="531125" y="4853300"/>
              <a:ext cx="1945800" cy="29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latin typeface="Lato"/>
                  <a:ea typeface="Lato"/>
                  <a:cs typeface="Lato"/>
                  <a:sym typeface="Lato"/>
                </a:rPr>
                <a:t>Shamanth’s </a:t>
              </a:r>
              <a:r>
                <a:rPr lang="en" sz="1100">
                  <a:latin typeface="Lato"/>
                  <a:ea typeface="Lato"/>
                  <a:cs typeface="Lato"/>
                  <a:sym typeface="Lato"/>
                </a:rPr>
                <a:t>Low-Fi</a:t>
              </a:r>
              <a:endParaRPr sz="1100">
                <a:latin typeface="Lato"/>
                <a:ea typeface="Lato"/>
                <a:cs typeface="Lato"/>
                <a:sym typeface="Lato"/>
              </a:endParaRPr>
            </a:p>
          </p:txBody>
        </p:sp>
      </p:grpSp>
      <p:grpSp>
        <p:nvGrpSpPr>
          <p:cNvPr id="888" name="Google Shape;888;p39"/>
          <p:cNvGrpSpPr/>
          <p:nvPr/>
        </p:nvGrpSpPr>
        <p:grpSpPr>
          <a:xfrm>
            <a:off x="4846338" y="2866475"/>
            <a:ext cx="2033875" cy="1634825"/>
            <a:chOff x="4846338" y="2866475"/>
            <a:chExt cx="2033875" cy="1634825"/>
          </a:xfrm>
        </p:grpSpPr>
        <p:pic>
          <p:nvPicPr>
            <p:cNvPr id="889" name="Google Shape;889;p39"/>
            <p:cNvPicPr preferRelativeResize="0"/>
            <p:nvPr/>
          </p:nvPicPr>
          <p:blipFill>
            <a:blip r:embed="rId10">
              <a:alphaModFix/>
            </a:blip>
            <a:stretch>
              <a:fillRect/>
            </a:stretch>
          </p:blipFill>
          <p:spPr>
            <a:xfrm>
              <a:off x="4846338" y="2866475"/>
              <a:ext cx="2000437" cy="1344725"/>
            </a:xfrm>
            <a:prstGeom prst="rect">
              <a:avLst/>
            </a:prstGeom>
            <a:noFill/>
            <a:ln>
              <a:noFill/>
            </a:ln>
          </p:spPr>
        </p:pic>
        <p:sp>
          <p:nvSpPr>
            <p:cNvPr id="890" name="Google Shape;890;p39"/>
            <p:cNvSpPr txBox="1"/>
            <p:nvPr/>
          </p:nvSpPr>
          <p:spPr>
            <a:xfrm>
              <a:off x="4934413" y="4211200"/>
              <a:ext cx="1945800" cy="29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latin typeface="Lato"/>
                  <a:ea typeface="Lato"/>
                  <a:cs typeface="Lato"/>
                  <a:sym typeface="Lato"/>
                </a:rPr>
                <a:t>Jun’s </a:t>
              </a:r>
              <a:r>
                <a:rPr lang="en" sz="1100">
                  <a:latin typeface="Lato"/>
                  <a:ea typeface="Lato"/>
                  <a:cs typeface="Lato"/>
                  <a:sym typeface="Lato"/>
                </a:rPr>
                <a:t>Low-Fi</a:t>
              </a:r>
              <a:endParaRPr sz="1100">
                <a:latin typeface="Lato"/>
                <a:ea typeface="Lato"/>
                <a:cs typeface="Lato"/>
                <a:sym typeface="Lato"/>
              </a:endParaRPr>
            </a:p>
          </p:txBody>
        </p:sp>
      </p:grpSp>
      <p:grpSp>
        <p:nvGrpSpPr>
          <p:cNvPr id="891" name="Google Shape;891;p39"/>
          <p:cNvGrpSpPr/>
          <p:nvPr/>
        </p:nvGrpSpPr>
        <p:grpSpPr>
          <a:xfrm>
            <a:off x="6977406" y="2866475"/>
            <a:ext cx="2092224" cy="1866950"/>
            <a:chOff x="6977406" y="2866475"/>
            <a:chExt cx="2092224" cy="1866950"/>
          </a:xfrm>
        </p:grpSpPr>
        <p:pic>
          <p:nvPicPr>
            <p:cNvPr id="892" name="Google Shape;892;p39"/>
            <p:cNvPicPr preferRelativeResize="0"/>
            <p:nvPr/>
          </p:nvPicPr>
          <p:blipFill>
            <a:blip r:embed="rId11">
              <a:alphaModFix/>
            </a:blip>
            <a:stretch>
              <a:fillRect/>
            </a:stretch>
          </p:blipFill>
          <p:spPr>
            <a:xfrm>
              <a:off x="6977406" y="2866475"/>
              <a:ext cx="2092224" cy="1494800"/>
            </a:xfrm>
            <a:prstGeom prst="rect">
              <a:avLst/>
            </a:prstGeom>
            <a:noFill/>
            <a:ln>
              <a:noFill/>
            </a:ln>
          </p:spPr>
        </p:pic>
        <p:sp>
          <p:nvSpPr>
            <p:cNvPr id="893" name="Google Shape;893;p39"/>
            <p:cNvSpPr txBox="1"/>
            <p:nvPr/>
          </p:nvSpPr>
          <p:spPr>
            <a:xfrm>
              <a:off x="7050613" y="4443325"/>
              <a:ext cx="1945800" cy="29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latin typeface="Lato"/>
                  <a:ea typeface="Lato"/>
                  <a:cs typeface="Lato"/>
                  <a:sym typeface="Lato"/>
                </a:rPr>
                <a:t>Nikisha’s </a:t>
              </a:r>
              <a:r>
                <a:rPr lang="en" sz="1100">
                  <a:latin typeface="Lato"/>
                  <a:ea typeface="Lato"/>
                  <a:cs typeface="Lato"/>
                  <a:sym typeface="Lato"/>
                </a:rPr>
                <a:t>Low-Fi</a:t>
              </a:r>
              <a:endParaRPr sz="1100">
                <a:latin typeface="Lato"/>
                <a:ea typeface="Lato"/>
                <a:cs typeface="Lato"/>
                <a:sym typeface="Lato"/>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afterEffect" presetClass="entr" presetID="10" presetSubtype="0">
                                  <p:stCondLst>
                                    <p:cond delay="0"/>
                                  </p:stCondLst>
                                  <p:childTnLst>
                                    <p:set>
                                      <p:cBhvr>
                                        <p:cTn dur="1" fill="hold">
                                          <p:stCondLst>
                                            <p:cond delay="0"/>
                                          </p:stCondLst>
                                        </p:cTn>
                                        <p:tgtEl>
                                          <p:spTgt spid="873"/>
                                        </p:tgtEl>
                                        <p:attrNameLst>
                                          <p:attrName>style.visibility</p:attrName>
                                        </p:attrNameLst>
                                      </p:cBhvr>
                                      <p:to>
                                        <p:strVal val="visible"/>
                                      </p:to>
                                    </p:set>
                                    <p:animEffect filter="fade" transition="in">
                                      <p:cBhvr>
                                        <p:cTn dur="1000"/>
                                        <p:tgtEl>
                                          <p:spTgt spid="873"/>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877"/>
                                        </p:tgtEl>
                                        <p:attrNameLst>
                                          <p:attrName>style.visibility</p:attrName>
                                        </p:attrNameLst>
                                      </p:cBhvr>
                                      <p:to>
                                        <p:strVal val="visible"/>
                                      </p:to>
                                    </p:set>
                                    <p:animEffect filter="fade" transition="in">
                                      <p:cBhvr>
                                        <p:cTn dur="1000"/>
                                        <p:tgtEl>
                                          <p:spTgt spid="877"/>
                                        </p:tgtEl>
                                      </p:cBhvr>
                                    </p:animEffect>
                                  </p:childTnLst>
                                </p:cTn>
                              </p:par>
                            </p:childTnLst>
                          </p:cTn>
                        </p:par>
                        <p:par>
                          <p:cTn fill="hold">
                            <p:stCondLst>
                              <p:cond delay="2000"/>
                            </p:stCondLst>
                            <p:childTnLst>
                              <p:par>
                                <p:cTn fill="hold" nodeType="afterEffect" presetClass="entr" presetID="10" presetSubtype="0">
                                  <p:stCondLst>
                                    <p:cond delay="0"/>
                                  </p:stCondLst>
                                  <p:childTnLst>
                                    <p:set>
                                      <p:cBhvr>
                                        <p:cTn dur="1" fill="hold">
                                          <p:stCondLst>
                                            <p:cond delay="0"/>
                                          </p:stCondLst>
                                        </p:cTn>
                                        <p:tgtEl>
                                          <p:spTgt spid="881"/>
                                        </p:tgtEl>
                                        <p:attrNameLst>
                                          <p:attrName>style.visibility</p:attrName>
                                        </p:attrNameLst>
                                      </p:cBhvr>
                                      <p:to>
                                        <p:strVal val="visible"/>
                                      </p:to>
                                    </p:set>
                                    <p:animEffect filter="fade" transition="in">
                                      <p:cBhvr>
                                        <p:cTn dur="1000"/>
                                        <p:tgtEl>
                                          <p:spTgt spid="881"/>
                                        </p:tgtEl>
                                      </p:cBhvr>
                                    </p:animEffect>
                                  </p:childTnLst>
                                </p:cTn>
                              </p:par>
                            </p:childTnLst>
                          </p:cTn>
                        </p:par>
                        <p:par>
                          <p:cTn fill="hold">
                            <p:stCondLst>
                              <p:cond delay="3000"/>
                            </p:stCondLst>
                            <p:childTnLst>
                              <p:par>
                                <p:cTn fill="hold" nodeType="afterEffect" presetClass="entr" presetID="10" presetSubtype="0">
                                  <p:stCondLst>
                                    <p:cond delay="0"/>
                                  </p:stCondLst>
                                  <p:childTnLst>
                                    <p:set>
                                      <p:cBhvr>
                                        <p:cTn dur="1" fill="hold">
                                          <p:stCondLst>
                                            <p:cond delay="0"/>
                                          </p:stCondLst>
                                        </p:cTn>
                                        <p:tgtEl>
                                          <p:spTgt spid="884"/>
                                        </p:tgtEl>
                                        <p:attrNameLst>
                                          <p:attrName>style.visibility</p:attrName>
                                        </p:attrNameLst>
                                      </p:cBhvr>
                                      <p:to>
                                        <p:strVal val="visible"/>
                                      </p:to>
                                    </p:set>
                                    <p:animEffect filter="fade" transition="in">
                                      <p:cBhvr>
                                        <p:cTn dur="1000"/>
                                        <p:tgtEl>
                                          <p:spTgt spid="884"/>
                                        </p:tgtEl>
                                      </p:cBhvr>
                                    </p:animEffect>
                                  </p:childTnLst>
                                </p:cTn>
                              </p:par>
                            </p:childTnLst>
                          </p:cTn>
                        </p:par>
                        <p:par>
                          <p:cTn fill="hold">
                            <p:stCondLst>
                              <p:cond delay="4000"/>
                            </p:stCondLst>
                            <p:childTnLst>
                              <p:par>
                                <p:cTn fill="hold" nodeType="afterEffect" presetClass="entr" presetID="10" presetSubtype="0">
                                  <p:stCondLst>
                                    <p:cond delay="0"/>
                                  </p:stCondLst>
                                  <p:childTnLst>
                                    <p:set>
                                      <p:cBhvr>
                                        <p:cTn dur="1" fill="hold">
                                          <p:stCondLst>
                                            <p:cond delay="0"/>
                                          </p:stCondLst>
                                        </p:cTn>
                                        <p:tgtEl>
                                          <p:spTgt spid="888"/>
                                        </p:tgtEl>
                                        <p:attrNameLst>
                                          <p:attrName>style.visibility</p:attrName>
                                        </p:attrNameLst>
                                      </p:cBhvr>
                                      <p:to>
                                        <p:strVal val="visible"/>
                                      </p:to>
                                    </p:set>
                                    <p:animEffect filter="fade" transition="in">
                                      <p:cBhvr>
                                        <p:cTn dur="1000"/>
                                        <p:tgtEl>
                                          <p:spTgt spid="888"/>
                                        </p:tgtEl>
                                      </p:cBhvr>
                                    </p:animEffect>
                                  </p:childTnLst>
                                </p:cTn>
                              </p:par>
                            </p:childTnLst>
                          </p:cTn>
                        </p:par>
                        <p:par>
                          <p:cTn fill="hold">
                            <p:stCondLst>
                              <p:cond delay="5000"/>
                            </p:stCondLst>
                            <p:childTnLst>
                              <p:par>
                                <p:cTn fill="hold" nodeType="afterEffect" presetClass="entr" presetID="10" presetSubtype="0">
                                  <p:stCondLst>
                                    <p:cond delay="0"/>
                                  </p:stCondLst>
                                  <p:childTnLst>
                                    <p:set>
                                      <p:cBhvr>
                                        <p:cTn dur="1" fill="hold">
                                          <p:stCondLst>
                                            <p:cond delay="0"/>
                                          </p:stCondLst>
                                        </p:cTn>
                                        <p:tgtEl>
                                          <p:spTgt spid="891"/>
                                        </p:tgtEl>
                                        <p:attrNameLst>
                                          <p:attrName>style.visibility</p:attrName>
                                        </p:attrNameLst>
                                      </p:cBhvr>
                                      <p:to>
                                        <p:strVal val="visible"/>
                                      </p:to>
                                    </p:set>
                                    <p:animEffect filter="fade" transition="in">
                                      <p:cBhvr>
                                        <p:cTn dur="1000"/>
                                        <p:tgtEl>
                                          <p:spTgt spid="89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7" name="Shape 897"/>
        <p:cNvGrpSpPr/>
        <p:nvPr/>
      </p:nvGrpSpPr>
      <p:grpSpPr>
        <a:xfrm>
          <a:off x="0" y="0"/>
          <a:ext cx="0" cy="0"/>
          <a:chOff x="0" y="0"/>
          <a:chExt cx="0" cy="0"/>
        </a:xfrm>
      </p:grpSpPr>
      <p:sp>
        <p:nvSpPr>
          <p:cNvPr id="898" name="Google Shape;898;p40"/>
          <p:cNvSpPr txBox="1"/>
          <p:nvPr>
            <p:ph idx="4294967295" type="title"/>
          </p:nvPr>
        </p:nvSpPr>
        <p:spPr>
          <a:xfrm>
            <a:off x="0" y="242371"/>
            <a:ext cx="9144000" cy="575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Combined </a:t>
            </a:r>
            <a:r>
              <a:rPr lang="en"/>
              <a:t>Low-Fi Prototype</a:t>
            </a:r>
            <a:endParaRPr/>
          </a:p>
        </p:txBody>
      </p:sp>
      <p:sp>
        <p:nvSpPr>
          <p:cNvPr id="899" name="Google Shape;899;p40"/>
          <p:cNvSpPr txBox="1"/>
          <p:nvPr>
            <p:ph idx="12" type="sldNum"/>
          </p:nvPr>
        </p:nvSpPr>
        <p:spPr>
          <a:xfrm>
            <a:off x="4297650" y="4853299"/>
            <a:ext cx="548700" cy="2901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fld id="{00000000-1234-1234-1234-123412341234}" type="slidenum">
              <a:rPr lang="en"/>
              <a:t>‹#›</a:t>
            </a:fld>
            <a:endParaRPr/>
          </a:p>
        </p:txBody>
      </p:sp>
      <p:pic>
        <p:nvPicPr>
          <p:cNvPr id="900" name="Google Shape;900;p40"/>
          <p:cNvPicPr preferRelativeResize="0"/>
          <p:nvPr/>
        </p:nvPicPr>
        <p:blipFill>
          <a:blip r:embed="rId3">
            <a:alphaModFix/>
          </a:blip>
          <a:stretch>
            <a:fillRect/>
          </a:stretch>
        </p:blipFill>
        <p:spPr>
          <a:xfrm>
            <a:off x="42375" y="678625"/>
            <a:ext cx="1961661" cy="2096324"/>
          </a:xfrm>
          <a:prstGeom prst="rect">
            <a:avLst/>
          </a:prstGeom>
          <a:noFill/>
          <a:ln>
            <a:noFill/>
          </a:ln>
        </p:spPr>
      </p:pic>
      <p:pic>
        <p:nvPicPr>
          <p:cNvPr id="901" name="Google Shape;901;p40"/>
          <p:cNvPicPr preferRelativeResize="0"/>
          <p:nvPr/>
        </p:nvPicPr>
        <p:blipFill>
          <a:blip r:embed="rId4">
            <a:alphaModFix/>
          </a:blip>
          <a:stretch>
            <a:fillRect/>
          </a:stretch>
        </p:blipFill>
        <p:spPr>
          <a:xfrm>
            <a:off x="2201400" y="818075"/>
            <a:ext cx="2215100" cy="1672784"/>
          </a:xfrm>
          <a:prstGeom prst="rect">
            <a:avLst/>
          </a:prstGeom>
          <a:noFill/>
          <a:ln>
            <a:noFill/>
          </a:ln>
        </p:spPr>
      </p:pic>
      <p:pic>
        <p:nvPicPr>
          <p:cNvPr id="902" name="Google Shape;902;p40"/>
          <p:cNvPicPr preferRelativeResize="0"/>
          <p:nvPr/>
        </p:nvPicPr>
        <p:blipFill>
          <a:blip r:embed="rId5">
            <a:alphaModFix/>
          </a:blip>
          <a:stretch>
            <a:fillRect/>
          </a:stretch>
        </p:blipFill>
        <p:spPr>
          <a:xfrm>
            <a:off x="4544013" y="818075"/>
            <a:ext cx="2159037" cy="1817425"/>
          </a:xfrm>
          <a:prstGeom prst="rect">
            <a:avLst/>
          </a:prstGeom>
          <a:noFill/>
          <a:ln>
            <a:noFill/>
          </a:ln>
        </p:spPr>
      </p:pic>
      <p:pic>
        <p:nvPicPr>
          <p:cNvPr id="903" name="Google Shape;903;p40"/>
          <p:cNvPicPr preferRelativeResize="0"/>
          <p:nvPr/>
        </p:nvPicPr>
        <p:blipFill>
          <a:blip r:embed="rId6">
            <a:alphaModFix/>
          </a:blip>
          <a:stretch>
            <a:fillRect/>
          </a:stretch>
        </p:blipFill>
        <p:spPr>
          <a:xfrm>
            <a:off x="6830575" y="849125"/>
            <a:ext cx="2069626" cy="1672939"/>
          </a:xfrm>
          <a:prstGeom prst="rect">
            <a:avLst/>
          </a:prstGeom>
          <a:noFill/>
          <a:ln>
            <a:noFill/>
          </a:ln>
        </p:spPr>
      </p:pic>
      <p:pic>
        <p:nvPicPr>
          <p:cNvPr id="904" name="Google Shape;904;p40"/>
          <p:cNvPicPr preferRelativeResize="0"/>
          <p:nvPr/>
        </p:nvPicPr>
        <p:blipFill rotWithShape="1">
          <a:blip r:embed="rId7">
            <a:alphaModFix/>
          </a:blip>
          <a:srcRect b="-1879" l="8976" r="5127" t="8352"/>
          <a:stretch/>
        </p:blipFill>
        <p:spPr>
          <a:xfrm>
            <a:off x="0" y="2967586"/>
            <a:ext cx="2159025" cy="1805564"/>
          </a:xfrm>
          <a:prstGeom prst="rect">
            <a:avLst/>
          </a:prstGeom>
          <a:noFill/>
          <a:ln>
            <a:noFill/>
          </a:ln>
        </p:spPr>
      </p:pic>
      <p:pic>
        <p:nvPicPr>
          <p:cNvPr id="905" name="Google Shape;905;p40"/>
          <p:cNvPicPr preferRelativeResize="0"/>
          <p:nvPr/>
        </p:nvPicPr>
        <p:blipFill rotWithShape="1">
          <a:blip r:embed="rId8">
            <a:alphaModFix/>
          </a:blip>
          <a:srcRect b="-3756" l="8171" r="3684" t="9603"/>
          <a:stretch/>
        </p:blipFill>
        <p:spPr>
          <a:xfrm>
            <a:off x="2134663" y="2790450"/>
            <a:ext cx="2215124" cy="1823725"/>
          </a:xfrm>
          <a:prstGeom prst="rect">
            <a:avLst/>
          </a:prstGeom>
          <a:noFill/>
          <a:ln>
            <a:noFill/>
          </a:ln>
        </p:spPr>
      </p:pic>
      <p:pic>
        <p:nvPicPr>
          <p:cNvPr id="906" name="Google Shape;906;p40"/>
          <p:cNvPicPr preferRelativeResize="0"/>
          <p:nvPr/>
        </p:nvPicPr>
        <p:blipFill rotWithShape="1">
          <a:blip r:embed="rId9">
            <a:alphaModFix/>
          </a:blip>
          <a:srcRect b="9909" l="8973" r="4663" t="8122"/>
          <a:stretch/>
        </p:blipFill>
        <p:spPr>
          <a:xfrm>
            <a:off x="4349775" y="2659851"/>
            <a:ext cx="2314552" cy="1683301"/>
          </a:xfrm>
          <a:prstGeom prst="rect">
            <a:avLst/>
          </a:prstGeom>
          <a:noFill/>
          <a:ln>
            <a:noFill/>
          </a:ln>
        </p:spPr>
      </p:pic>
      <p:pic>
        <p:nvPicPr>
          <p:cNvPr id="907" name="Google Shape;907;p40"/>
          <p:cNvPicPr preferRelativeResize="0"/>
          <p:nvPr/>
        </p:nvPicPr>
        <p:blipFill rotWithShape="1">
          <a:blip r:embed="rId10">
            <a:alphaModFix/>
          </a:blip>
          <a:srcRect b="0" l="7593" r="3485" t="8892"/>
          <a:stretch/>
        </p:blipFill>
        <p:spPr>
          <a:xfrm>
            <a:off x="6735775" y="2659861"/>
            <a:ext cx="2314552" cy="181741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afterEffect" presetClass="entr" presetID="10" presetSubtype="0">
                                  <p:stCondLst>
                                    <p:cond delay="0"/>
                                  </p:stCondLst>
                                  <p:childTnLst>
                                    <p:set>
                                      <p:cBhvr>
                                        <p:cTn dur="1" fill="hold">
                                          <p:stCondLst>
                                            <p:cond delay="0"/>
                                          </p:stCondLst>
                                        </p:cTn>
                                        <p:tgtEl>
                                          <p:spTgt spid="900"/>
                                        </p:tgtEl>
                                        <p:attrNameLst>
                                          <p:attrName>style.visibility</p:attrName>
                                        </p:attrNameLst>
                                      </p:cBhvr>
                                      <p:to>
                                        <p:strVal val="visible"/>
                                      </p:to>
                                    </p:set>
                                    <p:animEffect filter="fade" transition="in">
                                      <p:cBhvr>
                                        <p:cTn dur="1000"/>
                                        <p:tgtEl>
                                          <p:spTgt spid="900"/>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901"/>
                                        </p:tgtEl>
                                        <p:attrNameLst>
                                          <p:attrName>style.visibility</p:attrName>
                                        </p:attrNameLst>
                                      </p:cBhvr>
                                      <p:to>
                                        <p:strVal val="visible"/>
                                      </p:to>
                                    </p:set>
                                    <p:animEffect filter="fade" transition="in">
                                      <p:cBhvr>
                                        <p:cTn dur="1000"/>
                                        <p:tgtEl>
                                          <p:spTgt spid="901"/>
                                        </p:tgtEl>
                                      </p:cBhvr>
                                    </p:animEffect>
                                  </p:childTnLst>
                                </p:cTn>
                              </p:par>
                            </p:childTnLst>
                          </p:cTn>
                        </p:par>
                        <p:par>
                          <p:cTn fill="hold">
                            <p:stCondLst>
                              <p:cond delay="2000"/>
                            </p:stCondLst>
                            <p:childTnLst>
                              <p:par>
                                <p:cTn fill="hold" nodeType="afterEffect" presetClass="entr" presetID="10" presetSubtype="0">
                                  <p:stCondLst>
                                    <p:cond delay="0"/>
                                  </p:stCondLst>
                                  <p:childTnLst>
                                    <p:set>
                                      <p:cBhvr>
                                        <p:cTn dur="1" fill="hold">
                                          <p:stCondLst>
                                            <p:cond delay="0"/>
                                          </p:stCondLst>
                                        </p:cTn>
                                        <p:tgtEl>
                                          <p:spTgt spid="902"/>
                                        </p:tgtEl>
                                        <p:attrNameLst>
                                          <p:attrName>style.visibility</p:attrName>
                                        </p:attrNameLst>
                                      </p:cBhvr>
                                      <p:to>
                                        <p:strVal val="visible"/>
                                      </p:to>
                                    </p:set>
                                    <p:animEffect filter="fade" transition="in">
                                      <p:cBhvr>
                                        <p:cTn dur="1000"/>
                                        <p:tgtEl>
                                          <p:spTgt spid="902"/>
                                        </p:tgtEl>
                                      </p:cBhvr>
                                    </p:animEffect>
                                  </p:childTnLst>
                                </p:cTn>
                              </p:par>
                            </p:childTnLst>
                          </p:cTn>
                        </p:par>
                        <p:par>
                          <p:cTn fill="hold">
                            <p:stCondLst>
                              <p:cond delay="3000"/>
                            </p:stCondLst>
                            <p:childTnLst>
                              <p:par>
                                <p:cTn fill="hold" nodeType="afterEffect" presetClass="entr" presetID="10" presetSubtype="0">
                                  <p:stCondLst>
                                    <p:cond delay="0"/>
                                  </p:stCondLst>
                                  <p:childTnLst>
                                    <p:set>
                                      <p:cBhvr>
                                        <p:cTn dur="1" fill="hold">
                                          <p:stCondLst>
                                            <p:cond delay="0"/>
                                          </p:stCondLst>
                                        </p:cTn>
                                        <p:tgtEl>
                                          <p:spTgt spid="903"/>
                                        </p:tgtEl>
                                        <p:attrNameLst>
                                          <p:attrName>style.visibility</p:attrName>
                                        </p:attrNameLst>
                                      </p:cBhvr>
                                      <p:to>
                                        <p:strVal val="visible"/>
                                      </p:to>
                                    </p:set>
                                    <p:animEffect filter="fade" transition="in">
                                      <p:cBhvr>
                                        <p:cTn dur="1000"/>
                                        <p:tgtEl>
                                          <p:spTgt spid="903"/>
                                        </p:tgtEl>
                                      </p:cBhvr>
                                    </p:animEffect>
                                  </p:childTnLst>
                                </p:cTn>
                              </p:par>
                            </p:childTnLst>
                          </p:cTn>
                        </p:par>
                        <p:par>
                          <p:cTn fill="hold">
                            <p:stCondLst>
                              <p:cond delay="4000"/>
                            </p:stCondLst>
                            <p:childTnLst>
                              <p:par>
                                <p:cTn fill="hold" nodeType="afterEffect" presetClass="entr" presetID="10" presetSubtype="0">
                                  <p:stCondLst>
                                    <p:cond delay="0"/>
                                  </p:stCondLst>
                                  <p:childTnLst>
                                    <p:set>
                                      <p:cBhvr>
                                        <p:cTn dur="1" fill="hold">
                                          <p:stCondLst>
                                            <p:cond delay="0"/>
                                          </p:stCondLst>
                                        </p:cTn>
                                        <p:tgtEl>
                                          <p:spTgt spid="904"/>
                                        </p:tgtEl>
                                        <p:attrNameLst>
                                          <p:attrName>style.visibility</p:attrName>
                                        </p:attrNameLst>
                                      </p:cBhvr>
                                      <p:to>
                                        <p:strVal val="visible"/>
                                      </p:to>
                                    </p:set>
                                    <p:animEffect filter="fade" transition="in">
                                      <p:cBhvr>
                                        <p:cTn dur="1000"/>
                                        <p:tgtEl>
                                          <p:spTgt spid="904"/>
                                        </p:tgtEl>
                                      </p:cBhvr>
                                    </p:animEffect>
                                  </p:childTnLst>
                                </p:cTn>
                              </p:par>
                            </p:childTnLst>
                          </p:cTn>
                        </p:par>
                        <p:par>
                          <p:cTn fill="hold">
                            <p:stCondLst>
                              <p:cond delay="5000"/>
                            </p:stCondLst>
                            <p:childTnLst>
                              <p:par>
                                <p:cTn fill="hold" nodeType="afterEffect" presetClass="entr" presetID="10" presetSubtype="0">
                                  <p:stCondLst>
                                    <p:cond delay="0"/>
                                  </p:stCondLst>
                                  <p:childTnLst>
                                    <p:set>
                                      <p:cBhvr>
                                        <p:cTn dur="1" fill="hold">
                                          <p:stCondLst>
                                            <p:cond delay="0"/>
                                          </p:stCondLst>
                                        </p:cTn>
                                        <p:tgtEl>
                                          <p:spTgt spid="905"/>
                                        </p:tgtEl>
                                        <p:attrNameLst>
                                          <p:attrName>style.visibility</p:attrName>
                                        </p:attrNameLst>
                                      </p:cBhvr>
                                      <p:to>
                                        <p:strVal val="visible"/>
                                      </p:to>
                                    </p:set>
                                    <p:animEffect filter="fade" transition="in">
                                      <p:cBhvr>
                                        <p:cTn dur="1000"/>
                                        <p:tgtEl>
                                          <p:spTgt spid="905"/>
                                        </p:tgtEl>
                                      </p:cBhvr>
                                    </p:animEffect>
                                  </p:childTnLst>
                                </p:cTn>
                              </p:par>
                            </p:childTnLst>
                          </p:cTn>
                        </p:par>
                        <p:par>
                          <p:cTn fill="hold">
                            <p:stCondLst>
                              <p:cond delay="6000"/>
                            </p:stCondLst>
                            <p:childTnLst>
                              <p:par>
                                <p:cTn fill="hold" nodeType="afterEffect" presetClass="entr" presetID="10" presetSubtype="0">
                                  <p:stCondLst>
                                    <p:cond delay="0"/>
                                  </p:stCondLst>
                                  <p:childTnLst>
                                    <p:set>
                                      <p:cBhvr>
                                        <p:cTn dur="1" fill="hold">
                                          <p:stCondLst>
                                            <p:cond delay="0"/>
                                          </p:stCondLst>
                                        </p:cTn>
                                        <p:tgtEl>
                                          <p:spTgt spid="906"/>
                                        </p:tgtEl>
                                        <p:attrNameLst>
                                          <p:attrName>style.visibility</p:attrName>
                                        </p:attrNameLst>
                                      </p:cBhvr>
                                      <p:to>
                                        <p:strVal val="visible"/>
                                      </p:to>
                                    </p:set>
                                    <p:animEffect filter="fade" transition="in">
                                      <p:cBhvr>
                                        <p:cTn dur="1000"/>
                                        <p:tgtEl>
                                          <p:spTgt spid="906"/>
                                        </p:tgtEl>
                                      </p:cBhvr>
                                    </p:animEffect>
                                  </p:childTnLst>
                                </p:cTn>
                              </p:par>
                            </p:childTnLst>
                          </p:cTn>
                        </p:par>
                        <p:par>
                          <p:cTn fill="hold">
                            <p:stCondLst>
                              <p:cond delay="7000"/>
                            </p:stCondLst>
                            <p:childTnLst>
                              <p:par>
                                <p:cTn fill="hold" nodeType="afterEffect" presetClass="entr" presetID="10" presetSubtype="0">
                                  <p:stCondLst>
                                    <p:cond delay="0"/>
                                  </p:stCondLst>
                                  <p:childTnLst>
                                    <p:set>
                                      <p:cBhvr>
                                        <p:cTn dur="1" fill="hold">
                                          <p:stCondLst>
                                            <p:cond delay="0"/>
                                          </p:stCondLst>
                                        </p:cTn>
                                        <p:tgtEl>
                                          <p:spTgt spid="907"/>
                                        </p:tgtEl>
                                        <p:attrNameLst>
                                          <p:attrName>style.visibility</p:attrName>
                                        </p:attrNameLst>
                                      </p:cBhvr>
                                      <p:to>
                                        <p:strVal val="visible"/>
                                      </p:to>
                                    </p:set>
                                    <p:animEffect filter="fade" transition="in">
                                      <p:cBhvr>
                                        <p:cTn dur="1000"/>
                                        <p:tgtEl>
                                          <p:spTgt spid="90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1" name="Shape 911"/>
        <p:cNvGrpSpPr/>
        <p:nvPr/>
      </p:nvGrpSpPr>
      <p:grpSpPr>
        <a:xfrm>
          <a:off x="0" y="0"/>
          <a:ext cx="0" cy="0"/>
          <a:chOff x="0" y="0"/>
          <a:chExt cx="0" cy="0"/>
        </a:xfrm>
      </p:grpSpPr>
      <p:sp>
        <p:nvSpPr>
          <p:cNvPr id="912" name="Google Shape;912;p41"/>
          <p:cNvSpPr txBox="1"/>
          <p:nvPr>
            <p:ph idx="4294967295" type="title"/>
          </p:nvPr>
        </p:nvSpPr>
        <p:spPr>
          <a:xfrm>
            <a:off x="0" y="242371"/>
            <a:ext cx="9144000" cy="575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Combined Low-Fi Prototype (Refined)</a:t>
            </a:r>
            <a:endParaRPr/>
          </a:p>
        </p:txBody>
      </p:sp>
      <p:sp>
        <p:nvSpPr>
          <p:cNvPr id="913" name="Google Shape;913;p41"/>
          <p:cNvSpPr txBox="1"/>
          <p:nvPr>
            <p:ph idx="12" type="sldNum"/>
          </p:nvPr>
        </p:nvSpPr>
        <p:spPr>
          <a:xfrm>
            <a:off x="4297650" y="4853299"/>
            <a:ext cx="548700" cy="2901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fld id="{00000000-1234-1234-1234-123412341234}" type="slidenum">
              <a:rPr lang="en"/>
              <a:t>‹#›</a:t>
            </a:fld>
            <a:endParaRPr/>
          </a:p>
        </p:txBody>
      </p:sp>
      <p:pic>
        <p:nvPicPr>
          <p:cNvPr id="914" name="Google Shape;914;p41"/>
          <p:cNvPicPr preferRelativeResize="0"/>
          <p:nvPr/>
        </p:nvPicPr>
        <p:blipFill rotWithShape="1">
          <a:blip r:embed="rId3">
            <a:alphaModFix/>
          </a:blip>
          <a:srcRect b="0" l="7382" r="5250" t="7935"/>
          <a:stretch/>
        </p:blipFill>
        <p:spPr>
          <a:xfrm>
            <a:off x="3084925" y="818075"/>
            <a:ext cx="2516002" cy="2031899"/>
          </a:xfrm>
          <a:prstGeom prst="rect">
            <a:avLst/>
          </a:prstGeom>
          <a:noFill/>
          <a:ln>
            <a:noFill/>
          </a:ln>
        </p:spPr>
      </p:pic>
      <p:pic>
        <p:nvPicPr>
          <p:cNvPr id="915" name="Google Shape;915;p41"/>
          <p:cNvPicPr preferRelativeResize="0"/>
          <p:nvPr/>
        </p:nvPicPr>
        <p:blipFill rotWithShape="1">
          <a:blip r:embed="rId4">
            <a:alphaModFix/>
          </a:blip>
          <a:srcRect b="0" l="7703" r="5347" t="8374"/>
          <a:stretch/>
        </p:blipFill>
        <p:spPr>
          <a:xfrm>
            <a:off x="1713650" y="2906475"/>
            <a:ext cx="2638451" cy="2130801"/>
          </a:xfrm>
          <a:prstGeom prst="rect">
            <a:avLst/>
          </a:prstGeom>
          <a:noFill/>
          <a:ln>
            <a:noFill/>
          </a:ln>
        </p:spPr>
      </p:pic>
      <p:pic>
        <p:nvPicPr>
          <p:cNvPr id="916" name="Google Shape;916;p41"/>
          <p:cNvPicPr preferRelativeResize="0"/>
          <p:nvPr/>
        </p:nvPicPr>
        <p:blipFill rotWithShape="1">
          <a:blip r:embed="rId5">
            <a:alphaModFix/>
          </a:blip>
          <a:srcRect b="6464" l="9941" r="-4530" t="8811"/>
          <a:stretch/>
        </p:blipFill>
        <p:spPr>
          <a:xfrm>
            <a:off x="4916175" y="2849973"/>
            <a:ext cx="2969639" cy="213080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0" name="Shape 920"/>
        <p:cNvGrpSpPr/>
        <p:nvPr/>
      </p:nvGrpSpPr>
      <p:grpSpPr>
        <a:xfrm>
          <a:off x="0" y="0"/>
          <a:ext cx="0" cy="0"/>
          <a:chOff x="0" y="0"/>
          <a:chExt cx="0" cy="0"/>
        </a:xfrm>
      </p:grpSpPr>
      <p:sp>
        <p:nvSpPr>
          <p:cNvPr id="921" name="Google Shape;921;p42"/>
          <p:cNvSpPr/>
          <p:nvPr/>
        </p:nvSpPr>
        <p:spPr>
          <a:xfrm>
            <a:off x="2053325" y="188900"/>
            <a:ext cx="6688327" cy="4621814"/>
          </a:xfrm>
          <a:custGeom>
            <a:rect b="b" l="l" r="r" t="t"/>
            <a:pathLst>
              <a:path extrusionOk="0" h="111665" w="143434">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FFFFFF"/>
          </a:solidFill>
          <a:ln cap="flat" cmpd="sng" w="19050">
            <a:solidFill>
              <a:srgbClr val="1C458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Dosis"/>
              <a:ea typeface="Dosis"/>
              <a:cs typeface="Dosis"/>
              <a:sym typeface="Dosis"/>
            </a:endParaRPr>
          </a:p>
        </p:txBody>
      </p:sp>
      <p:sp>
        <p:nvSpPr>
          <p:cNvPr id="922" name="Google Shape;922;p42"/>
          <p:cNvSpPr txBox="1"/>
          <p:nvPr>
            <p:ph type="title"/>
          </p:nvPr>
        </p:nvSpPr>
        <p:spPr>
          <a:xfrm>
            <a:off x="91550" y="451900"/>
            <a:ext cx="1727100" cy="108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500"/>
              <a:t>Hi-Fi Prototype</a:t>
            </a:r>
            <a:endParaRPr sz="2500"/>
          </a:p>
        </p:txBody>
      </p:sp>
      <p:sp>
        <p:nvSpPr>
          <p:cNvPr id="923" name="Google Shape;923;p42"/>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924" name="Google Shape;924;p42">
            <a:hlinkClick r:id="rId3"/>
          </p:cNvPr>
          <p:cNvPicPr preferRelativeResize="0"/>
          <p:nvPr/>
        </p:nvPicPr>
        <p:blipFill>
          <a:blip r:embed="rId4">
            <a:alphaModFix/>
          </a:blip>
          <a:stretch>
            <a:fillRect/>
          </a:stretch>
        </p:blipFill>
        <p:spPr>
          <a:xfrm>
            <a:off x="2338813" y="451900"/>
            <a:ext cx="6117333" cy="3447288"/>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8" name="Shape 928"/>
        <p:cNvGrpSpPr/>
        <p:nvPr/>
      </p:nvGrpSpPr>
      <p:grpSpPr>
        <a:xfrm>
          <a:off x="0" y="0"/>
          <a:ext cx="0" cy="0"/>
          <a:chOff x="0" y="0"/>
          <a:chExt cx="0" cy="0"/>
        </a:xfrm>
      </p:grpSpPr>
      <p:sp>
        <p:nvSpPr>
          <p:cNvPr id="929" name="Google Shape;929;p43"/>
          <p:cNvSpPr/>
          <p:nvPr/>
        </p:nvSpPr>
        <p:spPr>
          <a:xfrm>
            <a:off x="2053325" y="188900"/>
            <a:ext cx="6688327" cy="4621814"/>
          </a:xfrm>
          <a:custGeom>
            <a:rect b="b" l="l" r="r" t="t"/>
            <a:pathLst>
              <a:path extrusionOk="0" h="111665" w="143434">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FFFFFF"/>
          </a:solidFill>
          <a:ln cap="flat" cmpd="sng" w="19050">
            <a:solidFill>
              <a:srgbClr val="1C458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Dosis"/>
              <a:ea typeface="Dosis"/>
              <a:cs typeface="Dosis"/>
              <a:sym typeface="Dosis"/>
            </a:endParaRPr>
          </a:p>
        </p:txBody>
      </p:sp>
      <p:sp>
        <p:nvSpPr>
          <p:cNvPr id="930" name="Google Shape;930;p43"/>
          <p:cNvSpPr txBox="1"/>
          <p:nvPr>
            <p:ph type="title"/>
          </p:nvPr>
        </p:nvSpPr>
        <p:spPr>
          <a:xfrm>
            <a:off x="91550" y="451900"/>
            <a:ext cx="1727100" cy="108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500"/>
              <a:t>Hi-Fi Prototype</a:t>
            </a:r>
            <a:endParaRPr sz="2500"/>
          </a:p>
        </p:txBody>
      </p:sp>
      <p:sp>
        <p:nvSpPr>
          <p:cNvPr id="931" name="Google Shape;931;p43"/>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932" name="Google Shape;932;p43"/>
          <p:cNvPicPr preferRelativeResize="0"/>
          <p:nvPr/>
        </p:nvPicPr>
        <p:blipFill rotWithShape="1">
          <a:blip r:embed="rId3">
            <a:alphaModFix/>
          </a:blip>
          <a:srcRect b="12087" l="14060" r="14382" t="16682"/>
          <a:stretch/>
        </p:blipFill>
        <p:spPr>
          <a:xfrm>
            <a:off x="2352538" y="451900"/>
            <a:ext cx="6089905" cy="345643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6" name="Shape 936"/>
        <p:cNvGrpSpPr/>
        <p:nvPr/>
      </p:nvGrpSpPr>
      <p:grpSpPr>
        <a:xfrm>
          <a:off x="0" y="0"/>
          <a:ext cx="0" cy="0"/>
          <a:chOff x="0" y="0"/>
          <a:chExt cx="0" cy="0"/>
        </a:xfrm>
      </p:grpSpPr>
      <p:sp>
        <p:nvSpPr>
          <p:cNvPr id="937" name="Google Shape;937;p44"/>
          <p:cNvSpPr/>
          <p:nvPr/>
        </p:nvSpPr>
        <p:spPr>
          <a:xfrm>
            <a:off x="2053325" y="188900"/>
            <a:ext cx="6688327" cy="4621814"/>
          </a:xfrm>
          <a:custGeom>
            <a:rect b="b" l="l" r="r" t="t"/>
            <a:pathLst>
              <a:path extrusionOk="0" h="111665" w="143434">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FFFFFF"/>
          </a:solidFill>
          <a:ln cap="flat" cmpd="sng" w="19050">
            <a:solidFill>
              <a:srgbClr val="1C458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Dosis"/>
              <a:ea typeface="Dosis"/>
              <a:cs typeface="Dosis"/>
              <a:sym typeface="Dosis"/>
            </a:endParaRPr>
          </a:p>
        </p:txBody>
      </p:sp>
      <p:sp>
        <p:nvSpPr>
          <p:cNvPr id="938" name="Google Shape;938;p44"/>
          <p:cNvSpPr txBox="1"/>
          <p:nvPr>
            <p:ph type="title"/>
          </p:nvPr>
        </p:nvSpPr>
        <p:spPr>
          <a:xfrm>
            <a:off x="91550" y="451900"/>
            <a:ext cx="1727100" cy="108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500"/>
              <a:t>Hi-Fi Prototype</a:t>
            </a:r>
            <a:endParaRPr sz="2500"/>
          </a:p>
        </p:txBody>
      </p:sp>
      <p:sp>
        <p:nvSpPr>
          <p:cNvPr id="939" name="Google Shape;939;p44"/>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940" name="Google Shape;940;p44"/>
          <p:cNvPicPr preferRelativeResize="0"/>
          <p:nvPr/>
        </p:nvPicPr>
        <p:blipFill rotWithShape="1">
          <a:blip r:embed="rId3">
            <a:alphaModFix/>
          </a:blip>
          <a:srcRect b="12222" l="14233" r="14133" t="16215"/>
          <a:stretch/>
        </p:blipFill>
        <p:spPr>
          <a:xfrm>
            <a:off x="2352525" y="451888"/>
            <a:ext cx="6089905" cy="3447287"/>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4" name="Shape 944"/>
        <p:cNvGrpSpPr/>
        <p:nvPr/>
      </p:nvGrpSpPr>
      <p:grpSpPr>
        <a:xfrm>
          <a:off x="0" y="0"/>
          <a:ext cx="0" cy="0"/>
          <a:chOff x="0" y="0"/>
          <a:chExt cx="0" cy="0"/>
        </a:xfrm>
      </p:grpSpPr>
      <p:sp>
        <p:nvSpPr>
          <p:cNvPr id="945" name="Google Shape;945;p45"/>
          <p:cNvSpPr/>
          <p:nvPr/>
        </p:nvSpPr>
        <p:spPr>
          <a:xfrm>
            <a:off x="2053325" y="188900"/>
            <a:ext cx="6688327" cy="4621814"/>
          </a:xfrm>
          <a:custGeom>
            <a:rect b="b" l="l" r="r" t="t"/>
            <a:pathLst>
              <a:path extrusionOk="0" h="111665" w="143434">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FFFFFF"/>
          </a:solidFill>
          <a:ln cap="flat" cmpd="sng" w="19050">
            <a:solidFill>
              <a:srgbClr val="1C458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Dosis"/>
              <a:ea typeface="Dosis"/>
              <a:cs typeface="Dosis"/>
              <a:sym typeface="Dosis"/>
            </a:endParaRPr>
          </a:p>
        </p:txBody>
      </p:sp>
      <p:sp>
        <p:nvSpPr>
          <p:cNvPr id="946" name="Google Shape;946;p45"/>
          <p:cNvSpPr txBox="1"/>
          <p:nvPr>
            <p:ph type="title"/>
          </p:nvPr>
        </p:nvSpPr>
        <p:spPr>
          <a:xfrm>
            <a:off x="91550" y="451900"/>
            <a:ext cx="1727100" cy="108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500"/>
              <a:t>Hi-Fi Prototype</a:t>
            </a:r>
            <a:endParaRPr sz="2500"/>
          </a:p>
        </p:txBody>
      </p:sp>
      <p:sp>
        <p:nvSpPr>
          <p:cNvPr id="947" name="Google Shape;947;p45"/>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948" name="Google Shape;948;p45"/>
          <p:cNvPicPr preferRelativeResize="0"/>
          <p:nvPr/>
        </p:nvPicPr>
        <p:blipFill rotWithShape="1">
          <a:blip r:embed="rId3">
            <a:alphaModFix/>
          </a:blip>
          <a:srcRect b="12516" l="14617" r="14560" t="16323"/>
          <a:stretch/>
        </p:blipFill>
        <p:spPr>
          <a:xfrm>
            <a:off x="2352538" y="451900"/>
            <a:ext cx="6089905" cy="3447287"/>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2" name="Shape 952"/>
        <p:cNvGrpSpPr/>
        <p:nvPr/>
      </p:nvGrpSpPr>
      <p:grpSpPr>
        <a:xfrm>
          <a:off x="0" y="0"/>
          <a:ext cx="0" cy="0"/>
          <a:chOff x="0" y="0"/>
          <a:chExt cx="0" cy="0"/>
        </a:xfrm>
      </p:grpSpPr>
      <p:sp>
        <p:nvSpPr>
          <p:cNvPr id="953" name="Google Shape;953;p46"/>
          <p:cNvSpPr/>
          <p:nvPr/>
        </p:nvSpPr>
        <p:spPr>
          <a:xfrm>
            <a:off x="2053325" y="188900"/>
            <a:ext cx="6688327" cy="4621814"/>
          </a:xfrm>
          <a:custGeom>
            <a:rect b="b" l="l" r="r" t="t"/>
            <a:pathLst>
              <a:path extrusionOk="0" h="111665" w="143434">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FFFFFF"/>
          </a:solidFill>
          <a:ln cap="flat" cmpd="sng" w="19050">
            <a:solidFill>
              <a:srgbClr val="1C458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Dosis"/>
              <a:ea typeface="Dosis"/>
              <a:cs typeface="Dosis"/>
              <a:sym typeface="Dosis"/>
            </a:endParaRPr>
          </a:p>
        </p:txBody>
      </p:sp>
      <p:sp>
        <p:nvSpPr>
          <p:cNvPr id="954" name="Google Shape;954;p46"/>
          <p:cNvSpPr txBox="1"/>
          <p:nvPr>
            <p:ph type="title"/>
          </p:nvPr>
        </p:nvSpPr>
        <p:spPr>
          <a:xfrm>
            <a:off x="91550" y="451900"/>
            <a:ext cx="1727100" cy="108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500"/>
              <a:t>Hi-Fi Prototype</a:t>
            </a:r>
            <a:endParaRPr sz="2500"/>
          </a:p>
        </p:txBody>
      </p:sp>
      <p:sp>
        <p:nvSpPr>
          <p:cNvPr id="955" name="Google Shape;955;p46"/>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956" name="Google Shape;956;p46"/>
          <p:cNvPicPr preferRelativeResize="0"/>
          <p:nvPr/>
        </p:nvPicPr>
        <p:blipFill rotWithShape="1">
          <a:blip r:embed="rId3">
            <a:alphaModFix/>
          </a:blip>
          <a:srcRect b="13396" l="14564" r="14144" t="17409"/>
          <a:stretch/>
        </p:blipFill>
        <p:spPr>
          <a:xfrm>
            <a:off x="2352525" y="451900"/>
            <a:ext cx="6089905" cy="3447287"/>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0" name="Shape 960"/>
        <p:cNvGrpSpPr/>
        <p:nvPr/>
      </p:nvGrpSpPr>
      <p:grpSpPr>
        <a:xfrm>
          <a:off x="0" y="0"/>
          <a:ext cx="0" cy="0"/>
          <a:chOff x="0" y="0"/>
          <a:chExt cx="0" cy="0"/>
        </a:xfrm>
      </p:grpSpPr>
      <p:sp>
        <p:nvSpPr>
          <p:cNvPr id="961" name="Google Shape;961;p47"/>
          <p:cNvSpPr txBox="1"/>
          <p:nvPr>
            <p:ph type="title"/>
          </p:nvPr>
        </p:nvSpPr>
        <p:spPr>
          <a:xfrm>
            <a:off x="2400250" y="575950"/>
            <a:ext cx="6321600" cy="745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Usability Testing Results</a:t>
            </a:r>
            <a:endParaRPr/>
          </a:p>
        </p:txBody>
      </p:sp>
      <p:sp>
        <p:nvSpPr>
          <p:cNvPr id="962" name="Google Shape;962;p47"/>
          <p:cNvSpPr txBox="1"/>
          <p:nvPr>
            <p:ph idx="1" type="body"/>
          </p:nvPr>
        </p:nvSpPr>
        <p:spPr>
          <a:xfrm>
            <a:off x="2060324" y="1374775"/>
            <a:ext cx="6885000" cy="3002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Most of our participants found our application easy to navigate</a:t>
            </a:r>
            <a:endParaRPr/>
          </a:p>
          <a:p>
            <a:pPr indent="-330200" lvl="1" marL="914400" rtl="0" algn="l">
              <a:spcBef>
                <a:spcPts val="0"/>
              </a:spcBef>
              <a:spcAft>
                <a:spcPts val="0"/>
              </a:spcAft>
              <a:buSzPts val="1600"/>
              <a:buChar char="○"/>
            </a:pPr>
            <a:r>
              <a:rPr lang="en" sz="1600"/>
              <a:t>Search for program information and saving the program for later</a:t>
            </a:r>
            <a:endParaRPr sz="1600"/>
          </a:p>
          <a:p>
            <a:pPr indent="-330200" lvl="1" marL="914400" rtl="0" algn="l">
              <a:spcBef>
                <a:spcPts val="0"/>
              </a:spcBef>
              <a:spcAft>
                <a:spcPts val="0"/>
              </a:spcAft>
              <a:buSzPts val="1600"/>
              <a:buChar char="○"/>
            </a:pPr>
            <a:r>
              <a:rPr lang="en" sz="1600"/>
              <a:t>Creating guides to help other users</a:t>
            </a:r>
            <a:endParaRPr sz="1600"/>
          </a:p>
          <a:p>
            <a:pPr indent="-330200" lvl="1" marL="914400" rtl="0" algn="l">
              <a:spcBef>
                <a:spcPts val="0"/>
              </a:spcBef>
              <a:spcAft>
                <a:spcPts val="0"/>
              </a:spcAft>
              <a:buSzPts val="1600"/>
              <a:buChar char="○"/>
            </a:pPr>
            <a:r>
              <a:rPr lang="en" sz="1600"/>
              <a:t>Viewing personal documents that you’ve uploaded</a:t>
            </a:r>
            <a:endParaRPr sz="1600"/>
          </a:p>
          <a:p>
            <a:pPr indent="-330200" lvl="0" marL="457200" rtl="0" algn="l">
              <a:spcBef>
                <a:spcPts val="0"/>
              </a:spcBef>
              <a:spcAft>
                <a:spcPts val="0"/>
              </a:spcAft>
              <a:buSzPts val="1600"/>
              <a:buChar char="●"/>
            </a:pPr>
            <a:r>
              <a:rPr lang="en" sz="1600"/>
              <a:t>One aspect our users found challenging was commenting on a user’s post in order to help them</a:t>
            </a:r>
            <a:endParaRPr sz="1600"/>
          </a:p>
          <a:p>
            <a:pPr indent="-330200" lvl="1" marL="914400" rtl="0" algn="l">
              <a:spcBef>
                <a:spcPts val="0"/>
              </a:spcBef>
              <a:spcAft>
                <a:spcPts val="0"/>
              </a:spcAft>
              <a:buSzPts val="1600"/>
              <a:buChar char="○"/>
            </a:pPr>
            <a:r>
              <a:rPr lang="en" sz="1600"/>
              <a:t>Possibly due a </a:t>
            </a:r>
            <a:r>
              <a:rPr lang="en" sz="1600"/>
              <a:t>misinterpretation</a:t>
            </a:r>
            <a:r>
              <a:rPr lang="en" sz="1600"/>
              <a:t> of the given task </a:t>
            </a:r>
            <a:endParaRPr sz="1600"/>
          </a:p>
        </p:txBody>
      </p:sp>
      <p:sp>
        <p:nvSpPr>
          <p:cNvPr id="963" name="Google Shape;963;p47"/>
          <p:cNvSpPr/>
          <p:nvPr/>
        </p:nvSpPr>
        <p:spPr>
          <a:xfrm rot="-1510309">
            <a:off x="594781" y="1122957"/>
            <a:ext cx="911525" cy="822906"/>
          </a:xfrm>
          <a:custGeom>
            <a:rect b="b" l="l" r="r" t="t"/>
            <a:pathLst>
              <a:path extrusionOk="0" h="13384" w="18153">
                <a:moveTo>
                  <a:pt x="15865" y="1752"/>
                </a:moveTo>
                <a:lnTo>
                  <a:pt x="15962" y="1801"/>
                </a:lnTo>
                <a:lnTo>
                  <a:pt x="16230" y="1801"/>
                </a:lnTo>
                <a:lnTo>
                  <a:pt x="16279" y="1825"/>
                </a:lnTo>
                <a:lnTo>
                  <a:pt x="16303" y="1850"/>
                </a:lnTo>
                <a:lnTo>
                  <a:pt x="16327" y="1923"/>
                </a:lnTo>
                <a:lnTo>
                  <a:pt x="16303" y="1971"/>
                </a:lnTo>
                <a:lnTo>
                  <a:pt x="16279" y="2117"/>
                </a:lnTo>
                <a:lnTo>
                  <a:pt x="16230" y="2190"/>
                </a:lnTo>
                <a:lnTo>
                  <a:pt x="16157" y="2288"/>
                </a:lnTo>
                <a:lnTo>
                  <a:pt x="16084" y="2336"/>
                </a:lnTo>
                <a:lnTo>
                  <a:pt x="16011" y="2361"/>
                </a:lnTo>
                <a:lnTo>
                  <a:pt x="15938" y="2336"/>
                </a:lnTo>
                <a:lnTo>
                  <a:pt x="15865" y="2239"/>
                </a:lnTo>
                <a:lnTo>
                  <a:pt x="15792" y="2142"/>
                </a:lnTo>
                <a:lnTo>
                  <a:pt x="15768" y="2020"/>
                </a:lnTo>
                <a:lnTo>
                  <a:pt x="15768" y="1923"/>
                </a:lnTo>
                <a:lnTo>
                  <a:pt x="15841" y="1801"/>
                </a:lnTo>
                <a:lnTo>
                  <a:pt x="15865" y="1752"/>
                </a:lnTo>
                <a:close/>
                <a:moveTo>
                  <a:pt x="10925" y="4015"/>
                </a:moveTo>
                <a:lnTo>
                  <a:pt x="11023" y="4039"/>
                </a:lnTo>
                <a:lnTo>
                  <a:pt x="11071" y="4064"/>
                </a:lnTo>
                <a:lnTo>
                  <a:pt x="11096" y="4064"/>
                </a:lnTo>
                <a:lnTo>
                  <a:pt x="11096" y="4088"/>
                </a:lnTo>
                <a:lnTo>
                  <a:pt x="11120" y="4112"/>
                </a:lnTo>
                <a:lnTo>
                  <a:pt x="11120" y="4137"/>
                </a:lnTo>
                <a:lnTo>
                  <a:pt x="11120" y="4185"/>
                </a:lnTo>
                <a:lnTo>
                  <a:pt x="11120" y="4210"/>
                </a:lnTo>
                <a:lnTo>
                  <a:pt x="11096" y="4283"/>
                </a:lnTo>
                <a:lnTo>
                  <a:pt x="11023" y="4380"/>
                </a:lnTo>
                <a:lnTo>
                  <a:pt x="10998" y="4429"/>
                </a:lnTo>
                <a:lnTo>
                  <a:pt x="10950" y="4477"/>
                </a:lnTo>
                <a:lnTo>
                  <a:pt x="10901" y="4477"/>
                </a:lnTo>
                <a:lnTo>
                  <a:pt x="10901" y="4453"/>
                </a:lnTo>
                <a:lnTo>
                  <a:pt x="10877" y="4453"/>
                </a:lnTo>
                <a:lnTo>
                  <a:pt x="10828" y="4380"/>
                </a:lnTo>
                <a:lnTo>
                  <a:pt x="10779" y="4307"/>
                </a:lnTo>
                <a:lnTo>
                  <a:pt x="10779" y="4234"/>
                </a:lnTo>
                <a:lnTo>
                  <a:pt x="10779" y="4137"/>
                </a:lnTo>
                <a:lnTo>
                  <a:pt x="10828" y="4064"/>
                </a:lnTo>
                <a:lnTo>
                  <a:pt x="10901" y="4015"/>
                </a:lnTo>
                <a:close/>
                <a:moveTo>
                  <a:pt x="12507" y="5159"/>
                </a:moveTo>
                <a:lnTo>
                  <a:pt x="12580" y="5183"/>
                </a:lnTo>
                <a:lnTo>
                  <a:pt x="12629" y="5256"/>
                </a:lnTo>
                <a:lnTo>
                  <a:pt x="12677" y="5329"/>
                </a:lnTo>
                <a:lnTo>
                  <a:pt x="12677" y="5451"/>
                </a:lnTo>
                <a:lnTo>
                  <a:pt x="12653" y="5548"/>
                </a:lnTo>
                <a:lnTo>
                  <a:pt x="12604" y="5645"/>
                </a:lnTo>
                <a:lnTo>
                  <a:pt x="12556" y="5743"/>
                </a:lnTo>
                <a:lnTo>
                  <a:pt x="12507" y="5767"/>
                </a:lnTo>
                <a:lnTo>
                  <a:pt x="12458" y="5791"/>
                </a:lnTo>
                <a:lnTo>
                  <a:pt x="12337" y="5767"/>
                </a:lnTo>
                <a:lnTo>
                  <a:pt x="12239" y="5718"/>
                </a:lnTo>
                <a:lnTo>
                  <a:pt x="12166" y="5645"/>
                </a:lnTo>
                <a:lnTo>
                  <a:pt x="12142" y="5572"/>
                </a:lnTo>
                <a:lnTo>
                  <a:pt x="12142" y="5499"/>
                </a:lnTo>
                <a:lnTo>
                  <a:pt x="12166" y="5426"/>
                </a:lnTo>
                <a:lnTo>
                  <a:pt x="12191" y="5353"/>
                </a:lnTo>
                <a:lnTo>
                  <a:pt x="12264" y="5329"/>
                </a:lnTo>
                <a:lnTo>
                  <a:pt x="12312" y="5305"/>
                </a:lnTo>
                <a:lnTo>
                  <a:pt x="12337" y="5256"/>
                </a:lnTo>
                <a:lnTo>
                  <a:pt x="12361" y="5183"/>
                </a:lnTo>
                <a:lnTo>
                  <a:pt x="12410" y="5159"/>
                </a:lnTo>
                <a:close/>
                <a:moveTo>
                  <a:pt x="5499" y="6229"/>
                </a:moveTo>
                <a:lnTo>
                  <a:pt x="5597" y="6302"/>
                </a:lnTo>
                <a:lnTo>
                  <a:pt x="5694" y="6351"/>
                </a:lnTo>
                <a:lnTo>
                  <a:pt x="5743" y="6424"/>
                </a:lnTo>
                <a:lnTo>
                  <a:pt x="5767" y="6546"/>
                </a:lnTo>
                <a:lnTo>
                  <a:pt x="5743" y="6643"/>
                </a:lnTo>
                <a:lnTo>
                  <a:pt x="5670" y="6740"/>
                </a:lnTo>
                <a:lnTo>
                  <a:pt x="5621" y="6813"/>
                </a:lnTo>
                <a:lnTo>
                  <a:pt x="5524" y="6838"/>
                </a:lnTo>
                <a:lnTo>
                  <a:pt x="5475" y="6862"/>
                </a:lnTo>
                <a:lnTo>
                  <a:pt x="5426" y="6862"/>
                </a:lnTo>
                <a:lnTo>
                  <a:pt x="5329" y="6789"/>
                </a:lnTo>
                <a:lnTo>
                  <a:pt x="5280" y="6716"/>
                </a:lnTo>
                <a:lnTo>
                  <a:pt x="5280" y="6643"/>
                </a:lnTo>
                <a:lnTo>
                  <a:pt x="5280" y="6594"/>
                </a:lnTo>
                <a:lnTo>
                  <a:pt x="5305" y="6497"/>
                </a:lnTo>
                <a:lnTo>
                  <a:pt x="5353" y="6400"/>
                </a:lnTo>
                <a:lnTo>
                  <a:pt x="5475" y="6254"/>
                </a:lnTo>
                <a:lnTo>
                  <a:pt x="5499" y="6229"/>
                </a:lnTo>
                <a:close/>
                <a:moveTo>
                  <a:pt x="7568" y="7470"/>
                </a:moveTo>
                <a:lnTo>
                  <a:pt x="7616" y="7519"/>
                </a:lnTo>
                <a:lnTo>
                  <a:pt x="7689" y="7519"/>
                </a:lnTo>
                <a:lnTo>
                  <a:pt x="7835" y="7543"/>
                </a:lnTo>
                <a:lnTo>
                  <a:pt x="7908" y="7568"/>
                </a:lnTo>
                <a:lnTo>
                  <a:pt x="7957" y="7592"/>
                </a:lnTo>
                <a:lnTo>
                  <a:pt x="7957" y="7616"/>
                </a:lnTo>
                <a:lnTo>
                  <a:pt x="7957" y="7641"/>
                </a:lnTo>
                <a:lnTo>
                  <a:pt x="7957" y="7665"/>
                </a:lnTo>
                <a:lnTo>
                  <a:pt x="7908" y="7714"/>
                </a:lnTo>
                <a:lnTo>
                  <a:pt x="7908" y="7738"/>
                </a:lnTo>
                <a:lnTo>
                  <a:pt x="7811" y="7811"/>
                </a:lnTo>
                <a:lnTo>
                  <a:pt x="7787" y="7835"/>
                </a:lnTo>
                <a:lnTo>
                  <a:pt x="7714" y="7884"/>
                </a:lnTo>
                <a:lnTo>
                  <a:pt x="7641" y="7884"/>
                </a:lnTo>
                <a:lnTo>
                  <a:pt x="7641" y="7908"/>
                </a:lnTo>
                <a:lnTo>
                  <a:pt x="7592" y="7908"/>
                </a:lnTo>
                <a:lnTo>
                  <a:pt x="7543" y="7884"/>
                </a:lnTo>
                <a:lnTo>
                  <a:pt x="7519" y="7884"/>
                </a:lnTo>
                <a:lnTo>
                  <a:pt x="7495" y="7860"/>
                </a:lnTo>
                <a:lnTo>
                  <a:pt x="7495" y="7835"/>
                </a:lnTo>
                <a:lnTo>
                  <a:pt x="7470" y="7811"/>
                </a:lnTo>
                <a:lnTo>
                  <a:pt x="7422" y="7689"/>
                </a:lnTo>
                <a:lnTo>
                  <a:pt x="7397" y="7616"/>
                </a:lnTo>
                <a:lnTo>
                  <a:pt x="7422" y="7543"/>
                </a:lnTo>
                <a:lnTo>
                  <a:pt x="7495" y="7519"/>
                </a:lnTo>
                <a:lnTo>
                  <a:pt x="7568" y="7470"/>
                </a:lnTo>
                <a:close/>
                <a:moveTo>
                  <a:pt x="16011" y="1363"/>
                </a:moveTo>
                <a:lnTo>
                  <a:pt x="15889" y="1387"/>
                </a:lnTo>
                <a:lnTo>
                  <a:pt x="15768" y="1436"/>
                </a:lnTo>
                <a:lnTo>
                  <a:pt x="15646" y="1509"/>
                </a:lnTo>
                <a:lnTo>
                  <a:pt x="15573" y="1582"/>
                </a:lnTo>
                <a:lnTo>
                  <a:pt x="15500" y="1655"/>
                </a:lnTo>
                <a:lnTo>
                  <a:pt x="15476" y="1752"/>
                </a:lnTo>
                <a:lnTo>
                  <a:pt x="15427" y="1825"/>
                </a:lnTo>
                <a:lnTo>
                  <a:pt x="15403" y="2020"/>
                </a:lnTo>
                <a:lnTo>
                  <a:pt x="15451" y="2215"/>
                </a:lnTo>
                <a:lnTo>
                  <a:pt x="15500" y="2361"/>
                </a:lnTo>
                <a:lnTo>
                  <a:pt x="15330" y="2458"/>
                </a:lnTo>
                <a:lnTo>
                  <a:pt x="15159" y="2579"/>
                </a:lnTo>
                <a:lnTo>
                  <a:pt x="14989" y="2725"/>
                </a:lnTo>
                <a:lnTo>
                  <a:pt x="14843" y="2896"/>
                </a:lnTo>
                <a:lnTo>
                  <a:pt x="14283" y="3528"/>
                </a:lnTo>
                <a:lnTo>
                  <a:pt x="13918" y="3893"/>
                </a:lnTo>
                <a:lnTo>
                  <a:pt x="13529" y="4234"/>
                </a:lnTo>
                <a:lnTo>
                  <a:pt x="13140" y="4599"/>
                </a:lnTo>
                <a:lnTo>
                  <a:pt x="12775" y="4964"/>
                </a:lnTo>
                <a:lnTo>
                  <a:pt x="12677" y="4891"/>
                </a:lnTo>
                <a:lnTo>
                  <a:pt x="12556" y="4842"/>
                </a:lnTo>
                <a:lnTo>
                  <a:pt x="12507" y="4842"/>
                </a:lnTo>
                <a:lnTo>
                  <a:pt x="12434" y="4818"/>
                </a:lnTo>
                <a:lnTo>
                  <a:pt x="12264" y="4818"/>
                </a:lnTo>
                <a:lnTo>
                  <a:pt x="12191" y="4867"/>
                </a:lnTo>
                <a:lnTo>
                  <a:pt x="12020" y="4696"/>
                </a:lnTo>
                <a:lnTo>
                  <a:pt x="11826" y="4502"/>
                </a:lnTo>
                <a:lnTo>
                  <a:pt x="11655" y="4331"/>
                </a:lnTo>
                <a:lnTo>
                  <a:pt x="11582" y="4307"/>
                </a:lnTo>
                <a:lnTo>
                  <a:pt x="11582" y="4161"/>
                </a:lnTo>
                <a:lnTo>
                  <a:pt x="11582" y="4039"/>
                </a:lnTo>
                <a:lnTo>
                  <a:pt x="11534" y="3918"/>
                </a:lnTo>
                <a:lnTo>
                  <a:pt x="11485" y="3820"/>
                </a:lnTo>
                <a:lnTo>
                  <a:pt x="11388" y="3723"/>
                </a:lnTo>
                <a:lnTo>
                  <a:pt x="11242" y="3626"/>
                </a:lnTo>
                <a:lnTo>
                  <a:pt x="11169" y="3577"/>
                </a:lnTo>
                <a:lnTo>
                  <a:pt x="11120" y="3528"/>
                </a:lnTo>
                <a:lnTo>
                  <a:pt x="11047" y="3504"/>
                </a:lnTo>
                <a:lnTo>
                  <a:pt x="10974" y="3504"/>
                </a:lnTo>
                <a:lnTo>
                  <a:pt x="10828" y="3528"/>
                </a:lnTo>
                <a:lnTo>
                  <a:pt x="10682" y="3601"/>
                </a:lnTo>
                <a:lnTo>
                  <a:pt x="10536" y="3723"/>
                </a:lnTo>
                <a:lnTo>
                  <a:pt x="10439" y="3869"/>
                </a:lnTo>
                <a:lnTo>
                  <a:pt x="10341" y="4039"/>
                </a:lnTo>
                <a:lnTo>
                  <a:pt x="10317" y="4234"/>
                </a:lnTo>
                <a:lnTo>
                  <a:pt x="10317" y="4380"/>
                </a:lnTo>
                <a:lnTo>
                  <a:pt x="10171" y="4477"/>
                </a:lnTo>
                <a:lnTo>
                  <a:pt x="10025" y="4575"/>
                </a:lnTo>
                <a:lnTo>
                  <a:pt x="9879" y="4721"/>
                </a:lnTo>
                <a:lnTo>
                  <a:pt x="9733" y="4867"/>
                </a:lnTo>
                <a:lnTo>
                  <a:pt x="9490" y="5159"/>
                </a:lnTo>
                <a:lnTo>
                  <a:pt x="9319" y="5402"/>
                </a:lnTo>
                <a:lnTo>
                  <a:pt x="8954" y="5864"/>
                </a:lnTo>
                <a:lnTo>
                  <a:pt x="8614" y="6375"/>
                </a:lnTo>
                <a:lnTo>
                  <a:pt x="8298" y="6789"/>
                </a:lnTo>
                <a:lnTo>
                  <a:pt x="8152" y="7008"/>
                </a:lnTo>
                <a:lnTo>
                  <a:pt x="8030" y="7227"/>
                </a:lnTo>
                <a:lnTo>
                  <a:pt x="7908" y="7203"/>
                </a:lnTo>
                <a:lnTo>
                  <a:pt x="7787" y="7178"/>
                </a:lnTo>
                <a:lnTo>
                  <a:pt x="7738" y="7154"/>
                </a:lnTo>
                <a:lnTo>
                  <a:pt x="7616" y="7130"/>
                </a:lnTo>
                <a:lnTo>
                  <a:pt x="7470" y="7130"/>
                </a:lnTo>
                <a:lnTo>
                  <a:pt x="7349" y="7178"/>
                </a:lnTo>
                <a:lnTo>
                  <a:pt x="7227" y="7251"/>
                </a:lnTo>
                <a:lnTo>
                  <a:pt x="7178" y="7203"/>
                </a:lnTo>
                <a:lnTo>
                  <a:pt x="6935" y="7081"/>
                </a:lnTo>
                <a:lnTo>
                  <a:pt x="6692" y="6935"/>
                </a:lnTo>
                <a:lnTo>
                  <a:pt x="6448" y="6765"/>
                </a:lnTo>
                <a:lnTo>
                  <a:pt x="6327" y="6716"/>
                </a:lnTo>
                <a:lnTo>
                  <a:pt x="6205" y="6667"/>
                </a:lnTo>
                <a:lnTo>
                  <a:pt x="6229" y="6546"/>
                </a:lnTo>
                <a:lnTo>
                  <a:pt x="6205" y="6424"/>
                </a:lnTo>
                <a:lnTo>
                  <a:pt x="6181" y="6278"/>
                </a:lnTo>
                <a:lnTo>
                  <a:pt x="6132" y="6181"/>
                </a:lnTo>
                <a:lnTo>
                  <a:pt x="6059" y="6059"/>
                </a:lnTo>
                <a:lnTo>
                  <a:pt x="5986" y="5962"/>
                </a:lnTo>
                <a:lnTo>
                  <a:pt x="5889" y="5889"/>
                </a:lnTo>
                <a:lnTo>
                  <a:pt x="5767" y="5840"/>
                </a:lnTo>
                <a:lnTo>
                  <a:pt x="5694" y="5816"/>
                </a:lnTo>
                <a:lnTo>
                  <a:pt x="5621" y="5791"/>
                </a:lnTo>
                <a:lnTo>
                  <a:pt x="5475" y="5791"/>
                </a:lnTo>
                <a:lnTo>
                  <a:pt x="5329" y="5840"/>
                </a:lnTo>
                <a:lnTo>
                  <a:pt x="5207" y="5913"/>
                </a:lnTo>
                <a:lnTo>
                  <a:pt x="5086" y="6010"/>
                </a:lnTo>
                <a:lnTo>
                  <a:pt x="4964" y="6156"/>
                </a:lnTo>
                <a:lnTo>
                  <a:pt x="4891" y="6302"/>
                </a:lnTo>
                <a:lnTo>
                  <a:pt x="4818" y="6473"/>
                </a:lnTo>
                <a:lnTo>
                  <a:pt x="4818" y="6570"/>
                </a:lnTo>
                <a:lnTo>
                  <a:pt x="4818" y="6692"/>
                </a:lnTo>
                <a:lnTo>
                  <a:pt x="4769" y="6716"/>
                </a:lnTo>
                <a:lnTo>
                  <a:pt x="3918" y="7714"/>
                </a:lnTo>
                <a:lnTo>
                  <a:pt x="3504" y="8225"/>
                </a:lnTo>
                <a:lnTo>
                  <a:pt x="3090" y="8760"/>
                </a:lnTo>
                <a:lnTo>
                  <a:pt x="2677" y="9271"/>
                </a:lnTo>
                <a:lnTo>
                  <a:pt x="2214" y="9782"/>
                </a:lnTo>
                <a:lnTo>
                  <a:pt x="2044" y="9952"/>
                </a:lnTo>
                <a:lnTo>
                  <a:pt x="1874" y="10147"/>
                </a:lnTo>
                <a:lnTo>
                  <a:pt x="1801" y="10244"/>
                </a:lnTo>
                <a:lnTo>
                  <a:pt x="1752" y="10366"/>
                </a:lnTo>
                <a:lnTo>
                  <a:pt x="1703" y="10488"/>
                </a:lnTo>
                <a:lnTo>
                  <a:pt x="1703" y="10609"/>
                </a:lnTo>
                <a:lnTo>
                  <a:pt x="1728" y="10682"/>
                </a:lnTo>
                <a:lnTo>
                  <a:pt x="1776" y="10731"/>
                </a:lnTo>
                <a:lnTo>
                  <a:pt x="1849" y="10755"/>
                </a:lnTo>
                <a:lnTo>
                  <a:pt x="1922" y="10731"/>
                </a:lnTo>
                <a:lnTo>
                  <a:pt x="2020" y="10682"/>
                </a:lnTo>
                <a:lnTo>
                  <a:pt x="2117" y="10633"/>
                </a:lnTo>
                <a:lnTo>
                  <a:pt x="2263" y="10463"/>
                </a:lnTo>
                <a:lnTo>
                  <a:pt x="2579" y="10123"/>
                </a:lnTo>
                <a:lnTo>
                  <a:pt x="2969" y="9733"/>
                </a:lnTo>
                <a:lnTo>
                  <a:pt x="3163" y="9514"/>
                </a:lnTo>
                <a:lnTo>
                  <a:pt x="3334" y="9295"/>
                </a:lnTo>
                <a:lnTo>
                  <a:pt x="3747" y="8760"/>
                </a:lnTo>
                <a:lnTo>
                  <a:pt x="4185" y="8225"/>
                </a:lnTo>
                <a:lnTo>
                  <a:pt x="4648" y="7714"/>
                </a:lnTo>
                <a:lnTo>
                  <a:pt x="5086" y="7203"/>
                </a:lnTo>
                <a:lnTo>
                  <a:pt x="5159" y="7251"/>
                </a:lnTo>
                <a:lnTo>
                  <a:pt x="5280" y="7300"/>
                </a:lnTo>
                <a:lnTo>
                  <a:pt x="5378" y="7324"/>
                </a:lnTo>
                <a:lnTo>
                  <a:pt x="5499" y="7324"/>
                </a:lnTo>
                <a:lnTo>
                  <a:pt x="5645" y="7300"/>
                </a:lnTo>
                <a:lnTo>
                  <a:pt x="5791" y="7251"/>
                </a:lnTo>
                <a:lnTo>
                  <a:pt x="5913" y="7154"/>
                </a:lnTo>
                <a:lnTo>
                  <a:pt x="6010" y="7057"/>
                </a:lnTo>
                <a:lnTo>
                  <a:pt x="6205" y="7178"/>
                </a:lnTo>
                <a:lnTo>
                  <a:pt x="6400" y="7300"/>
                </a:lnTo>
                <a:lnTo>
                  <a:pt x="6716" y="7519"/>
                </a:lnTo>
                <a:lnTo>
                  <a:pt x="6862" y="7616"/>
                </a:lnTo>
                <a:lnTo>
                  <a:pt x="7032" y="7689"/>
                </a:lnTo>
                <a:lnTo>
                  <a:pt x="7057" y="7811"/>
                </a:lnTo>
                <a:lnTo>
                  <a:pt x="7105" y="7933"/>
                </a:lnTo>
                <a:lnTo>
                  <a:pt x="7154" y="8030"/>
                </a:lnTo>
                <a:lnTo>
                  <a:pt x="7227" y="8127"/>
                </a:lnTo>
                <a:lnTo>
                  <a:pt x="7324" y="8176"/>
                </a:lnTo>
                <a:lnTo>
                  <a:pt x="7397" y="8225"/>
                </a:lnTo>
                <a:lnTo>
                  <a:pt x="7495" y="8273"/>
                </a:lnTo>
                <a:lnTo>
                  <a:pt x="7714" y="8273"/>
                </a:lnTo>
                <a:lnTo>
                  <a:pt x="7835" y="8225"/>
                </a:lnTo>
                <a:lnTo>
                  <a:pt x="8006" y="8127"/>
                </a:lnTo>
                <a:lnTo>
                  <a:pt x="8152" y="8006"/>
                </a:lnTo>
                <a:lnTo>
                  <a:pt x="8225" y="7908"/>
                </a:lnTo>
                <a:lnTo>
                  <a:pt x="8273" y="7835"/>
                </a:lnTo>
                <a:lnTo>
                  <a:pt x="8298" y="7738"/>
                </a:lnTo>
                <a:lnTo>
                  <a:pt x="8322" y="7641"/>
                </a:lnTo>
                <a:lnTo>
                  <a:pt x="8322" y="7543"/>
                </a:lnTo>
                <a:lnTo>
                  <a:pt x="8298" y="7470"/>
                </a:lnTo>
                <a:lnTo>
                  <a:pt x="8468" y="7300"/>
                </a:lnTo>
                <a:lnTo>
                  <a:pt x="8614" y="7130"/>
                </a:lnTo>
                <a:lnTo>
                  <a:pt x="8906" y="6740"/>
                </a:lnTo>
                <a:lnTo>
                  <a:pt x="9173" y="6327"/>
                </a:lnTo>
                <a:lnTo>
                  <a:pt x="9417" y="5962"/>
                </a:lnTo>
                <a:lnTo>
                  <a:pt x="9782" y="5499"/>
                </a:lnTo>
                <a:lnTo>
                  <a:pt x="10195" y="5086"/>
                </a:lnTo>
                <a:lnTo>
                  <a:pt x="10268" y="5013"/>
                </a:lnTo>
                <a:lnTo>
                  <a:pt x="10366" y="4940"/>
                </a:lnTo>
                <a:lnTo>
                  <a:pt x="10585" y="4818"/>
                </a:lnTo>
                <a:lnTo>
                  <a:pt x="10706" y="4891"/>
                </a:lnTo>
                <a:lnTo>
                  <a:pt x="10828" y="4915"/>
                </a:lnTo>
                <a:lnTo>
                  <a:pt x="10950" y="4940"/>
                </a:lnTo>
                <a:lnTo>
                  <a:pt x="11096" y="4915"/>
                </a:lnTo>
                <a:lnTo>
                  <a:pt x="11193" y="4867"/>
                </a:lnTo>
                <a:lnTo>
                  <a:pt x="11266" y="4794"/>
                </a:lnTo>
                <a:lnTo>
                  <a:pt x="11363" y="4721"/>
                </a:lnTo>
                <a:lnTo>
                  <a:pt x="11436" y="4648"/>
                </a:lnTo>
                <a:lnTo>
                  <a:pt x="11704" y="4964"/>
                </a:lnTo>
                <a:lnTo>
                  <a:pt x="11874" y="5183"/>
                </a:lnTo>
                <a:lnTo>
                  <a:pt x="11801" y="5305"/>
                </a:lnTo>
                <a:lnTo>
                  <a:pt x="11777" y="5426"/>
                </a:lnTo>
                <a:lnTo>
                  <a:pt x="11753" y="5548"/>
                </a:lnTo>
                <a:lnTo>
                  <a:pt x="11777" y="5694"/>
                </a:lnTo>
                <a:lnTo>
                  <a:pt x="11826" y="5816"/>
                </a:lnTo>
                <a:lnTo>
                  <a:pt x="11899" y="5913"/>
                </a:lnTo>
                <a:lnTo>
                  <a:pt x="12020" y="6010"/>
                </a:lnTo>
                <a:lnTo>
                  <a:pt x="12142" y="6059"/>
                </a:lnTo>
                <a:lnTo>
                  <a:pt x="12264" y="6108"/>
                </a:lnTo>
                <a:lnTo>
                  <a:pt x="12410" y="6108"/>
                </a:lnTo>
                <a:lnTo>
                  <a:pt x="12531" y="6083"/>
                </a:lnTo>
                <a:lnTo>
                  <a:pt x="12653" y="6035"/>
                </a:lnTo>
                <a:lnTo>
                  <a:pt x="12726" y="5986"/>
                </a:lnTo>
                <a:lnTo>
                  <a:pt x="12799" y="5913"/>
                </a:lnTo>
                <a:lnTo>
                  <a:pt x="12872" y="5840"/>
                </a:lnTo>
                <a:lnTo>
                  <a:pt x="12921" y="5743"/>
                </a:lnTo>
                <a:lnTo>
                  <a:pt x="12969" y="5548"/>
                </a:lnTo>
                <a:lnTo>
                  <a:pt x="12969" y="5329"/>
                </a:lnTo>
                <a:lnTo>
                  <a:pt x="12969" y="5280"/>
                </a:lnTo>
                <a:lnTo>
                  <a:pt x="13042" y="5256"/>
                </a:lnTo>
                <a:lnTo>
                  <a:pt x="13383" y="4915"/>
                </a:lnTo>
                <a:lnTo>
                  <a:pt x="13748" y="4575"/>
                </a:lnTo>
                <a:lnTo>
                  <a:pt x="14454" y="3942"/>
                </a:lnTo>
                <a:lnTo>
                  <a:pt x="15111" y="3309"/>
                </a:lnTo>
                <a:lnTo>
                  <a:pt x="15768" y="2677"/>
                </a:lnTo>
                <a:lnTo>
                  <a:pt x="15792" y="2652"/>
                </a:lnTo>
                <a:lnTo>
                  <a:pt x="15914" y="2701"/>
                </a:lnTo>
                <a:lnTo>
                  <a:pt x="16157" y="2701"/>
                </a:lnTo>
                <a:lnTo>
                  <a:pt x="16279" y="2652"/>
                </a:lnTo>
                <a:lnTo>
                  <a:pt x="16376" y="2579"/>
                </a:lnTo>
                <a:lnTo>
                  <a:pt x="16449" y="2506"/>
                </a:lnTo>
                <a:lnTo>
                  <a:pt x="16522" y="2409"/>
                </a:lnTo>
                <a:lnTo>
                  <a:pt x="16595" y="2312"/>
                </a:lnTo>
                <a:lnTo>
                  <a:pt x="16643" y="2215"/>
                </a:lnTo>
                <a:lnTo>
                  <a:pt x="16668" y="2093"/>
                </a:lnTo>
                <a:lnTo>
                  <a:pt x="16692" y="1996"/>
                </a:lnTo>
                <a:lnTo>
                  <a:pt x="16692" y="1874"/>
                </a:lnTo>
                <a:lnTo>
                  <a:pt x="16668" y="1777"/>
                </a:lnTo>
                <a:lnTo>
                  <a:pt x="16643" y="1679"/>
                </a:lnTo>
                <a:lnTo>
                  <a:pt x="16570" y="1606"/>
                </a:lnTo>
                <a:lnTo>
                  <a:pt x="16522" y="1533"/>
                </a:lnTo>
                <a:lnTo>
                  <a:pt x="16424" y="1460"/>
                </a:lnTo>
                <a:lnTo>
                  <a:pt x="16352" y="1436"/>
                </a:lnTo>
                <a:lnTo>
                  <a:pt x="16254" y="1412"/>
                </a:lnTo>
                <a:lnTo>
                  <a:pt x="16157" y="1387"/>
                </a:lnTo>
                <a:lnTo>
                  <a:pt x="16011" y="1363"/>
                </a:lnTo>
                <a:close/>
                <a:moveTo>
                  <a:pt x="195" y="0"/>
                </a:moveTo>
                <a:lnTo>
                  <a:pt x="146" y="49"/>
                </a:lnTo>
                <a:lnTo>
                  <a:pt x="98" y="73"/>
                </a:lnTo>
                <a:lnTo>
                  <a:pt x="49" y="195"/>
                </a:lnTo>
                <a:lnTo>
                  <a:pt x="0" y="317"/>
                </a:lnTo>
                <a:lnTo>
                  <a:pt x="0" y="438"/>
                </a:lnTo>
                <a:lnTo>
                  <a:pt x="0" y="584"/>
                </a:lnTo>
                <a:lnTo>
                  <a:pt x="25" y="876"/>
                </a:lnTo>
                <a:lnTo>
                  <a:pt x="49" y="1120"/>
                </a:lnTo>
                <a:lnTo>
                  <a:pt x="49" y="1947"/>
                </a:lnTo>
                <a:lnTo>
                  <a:pt x="25" y="2774"/>
                </a:lnTo>
                <a:lnTo>
                  <a:pt x="49" y="3601"/>
                </a:lnTo>
                <a:lnTo>
                  <a:pt x="25" y="4429"/>
                </a:lnTo>
                <a:lnTo>
                  <a:pt x="0" y="6108"/>
                </a:lnTo>
                <a:lnTo>
                  <a:pt x="0" y="6984"/>
                </a:lnTo>
                <a:lnTo>
                  <a:pt x="0" y="7860"/>
                </a:lnTo>
                <a:lnTo>
                  <a:pt x="73" y="9587"/>
                </a:lnTo>
                <a:lnTo>
                  <a:pt x="146" y="11315"/>
                </a:lnTo>
                <a:lnTo>
                  <a:pt x="171" y="12191"/>
                </a:lnTo>
                <a:lnTo>
                  <a:pt x="171" y="13067"/>
                </a:lnTo>
                <a:lnTo>
                  <a:pt x="195" y="13188"/>
                </a:lnTo>
                <a:lnTo>
                  <a:pt x="268" y="13261"/>
                </a:lnTo>
                <a:lnTo>
                  <a:pt x="317" y="13310"/>
                </a:lnTo>
                <a:lnTo>
                  <a:pt x="390" y="13310"/>
                </a:lnTo>
                <a:lnTo>
                  <a:pt x="900" y="13383"/>
                </a:lnTo>
                <a:lnTo>
                  <a:pt x="1898" y="13383"/>
                </a:lnTo>
                <a:lnTo>
                  <a:pt x="2409" y="13334"/>
                </a:lnTo>
                <a:lnTo>
                  <a:pt x="3431" y="13261"/>
                </a:lnTo>
                <a:lnTo>
                  <a:pt x="3942" y="13213"/>
                </a:lnTo>
                <a:lnTo>
                  <a:pt x="4453" y="13188"/>
                </a:lnTo>
                <a:lnTo>
                  <a:pt x="10025" y="13188"/>
                </a:lnTo>
                <a:lnTo>
                  <a:pt x="11169" y="13164"/>
                </a:lnTo>
                <a:lnTo>
                  <a:pt x="13432" y="13091"/>
                </a:lnTo>
                <a:lnTo>
                  <a:pt x="14575" y="13067"/>
                </a:lnTo>
                <a:lnTo>
                  <a:pt x="16741" y="13067"/>
                </a:lnTo>
                <a:lnTo>
                  <a:pt x="17276" y="13091"/>
                </a:lnTo>
                <a:lnTo>
                  <a:pt x="17544" y="13140"/>
                </a:lnTo>
                <a:lnTo>
                  <a:pt x="17811" y="13164"/>
                </a:lnTo>
                <a:lnTo>
                  <a:pt x="17933" y="13164"/>
                </a:lnTo>
                <a:lnTo>
                  <a:pt x="18030" y="13115"/>
                </a:lnTo>
                <a:lnTo>
                  <a:pt x="18103" y="13042"/>
                </a:lnTo>
                <a:lnTo>
                  <a:pt x="18152" y="12945"/>
                </a:lnTo>
                <a:lnTo>
                  <a:pt x="18152" y="12848"/>
                </a:lnTo>
                <a:lnTo>
                  <a:pt x="18128" y="12750"/>
                </a:lnTo>
                <a:lnTo>
                  <a:pt x="18055" y="12677"/>
                </a:lnTo>
                <a:lnTo>
                  <a:pt x="17957" y="12629"/>
                </a:lnTo>
                <a:lnTo>
                  <a:pt x="17495" y="12556"/>
                </a:lnTo>
                <a:lnTo>
                  <a:pt x="17008" y="12531"/>
                </a:lnTo>
                <a:lnTo>
                  <a:pt x="16084" y="12507"/>
                </a:lnTo>
                <a:lnTo>
                  <a:pt x="14940" y="12483"/>
                </a:lnTo>
                <a:lnTo>
                  <a:pt x="13821" y="12507"/>
                </a:lnTo>
                <a:lnTo>
                  <a:pt x="11534" y="12580"/>
                </a:lnTo>
                <a:lnTo>
                  <a:pt x="10414" y="12604"/>
                </a:lnTo>
                <a:lnTo>
                  <a:pt x="9271" y="12629"/>
                </a:lnTo>
                <a:lnTo>
                  <a:pt x="7032" y="12604"/>
                </a:lnTo>
                <a:lnTo>
                  <a:pt x="5913" y="12604"/>
                </a:lnTo>
                <a:lnTo>
                  <a:pt x="4818" y="12629"/>
                </a:lnTo>
                <a:lnTo>
                  <a:pt x="3796" y="12677"/>
                </a:lnTo>
                <a:lnTo>
                  <a:pt x="2774" y="12726"/>
                </a:lnTo>
                <a:lnTo>
                  <a:pt x="1752" y="12799"/>
                </a:lnTo>
                <a:lnTo>
                  <a:pt x="730" y="12848"/>
                </a:lnTo>
                <a:lnTo>
                  <a:pt x="681" y="11169"/>
                </a:lnTo>
                <a:lnTo>
                  <a:pt x="608" y="9490"/>
                </a:lnTo>
                <a:lnTo>
                  <a:pt x="535" y="7787"/>
                </a:lnTo>
                <a:lnTo>
                  <a:pt x="535" y="6959"/>
                </a:lnTo>
                <a:lnTo>
                  <a:pt x="535" y="6108"/>
                </a:lnTo>
                <a:lnTo>
                  <a:pt x="560" y="4356"/>
                </a:lnTo>
                <a:lnTo>
                  <a:pt x="560" y="2579"/>
                </a:lnTo>
                <a:lnTo>
                  <a:pt x="560" y="1752"/>
                </a:lnTo>
                <a:lnTo>
                  <a:pt x="584" y="1363"/>
                </a:lnTo>
                <a:lnTo>
                  <a:pt x="584" y="949"/>
                </a:lnTo>
                <a:lnTo>
                  <a:pt x="560" y="706"/>
                </a:lnTo>
                <a:lnTo>
                  <a:pt x="535" y="438"/>
                </a:lnTo>
                <a:lnTo>
                  <a:pt x="511" y="317"/>
                </a:lnTo>
                <a:lnTo>
                  <a:pt x="463" y="219"/>
                </a:lnTo>
                <a:lnTo>
                  <a:pt x="390" y="98"/>
                </a:lnTo>
                <a:lnTo>
                  <a:pt x="317" y="25"/>
                </a:lnTo>
                <a:lnTo>
                  <a:pt x="244"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6D9EEB"/>
              </a:solidFill>
            </a:endParaRPr>
          </a:p>
        </p:txBody>
      </p:sp>
      <p:sp>
        <p:nvSpPr>
          <p:cNvPr id="964" name="Google Shape;964;p47"/>
          <p:cNvSpPr/>
          <p:nvPr/>
        </p:nvSpPr>
        <p:spPr>
          <a:xfrm>
            <a:off x="569925" y="2625525"/>
            <a:ext cx="1068129" cy="1132472"/>
          </a:xfrm>
          <a:custGeom>
            <a:rect b="b" l="l" r="r" t="t"/>
            <a:pathLst>
              <a:path extrusionOk="0" h="19002" w="18378">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1" name="Shape 761"/>
        <p:cNvGrpSpPr/>
        <p:nvPr/>
      </p:nvGrpSpPr>
      <p:grpSpPr>
        <a:xfrm>
          <a:off x="0" y="0"/>
          <a:ext cx="0" cy="0"/>
          <a:chOff x="0" y="0"/>
          <a:chExt cx="0" cy="0"/>
        </a:xfrm>
      </p:grpSpPr>
      <p:sp>
        <p:nvSpPr>
          <p:cNvPr id="762" name="Google Shape;762;p30"/>
          <p:cNvSpPr txBox="1"/>
          <p:nvPr>
            <p:ph idx="4294967295" type="title"/>
          </p:nvPr>
        </p:nvSpPr>
        <p:spPr>
          <a:xfrm>
            <a:off x="1501800" y="225025"/>
            <a:ext cx="6140400" cy="857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Design Process</a:t>
            </a:r>
            <a:endParaRPr/>
          </a:p>
        </p:txBody>
      </p:sp>
      <p:cxnSp>
        <p:nvCxnSpPr>
          <p:cNvPr id="763" name="Google Shape;763;p30"/>
          <p:cNvCxnSpPr/>
          <p:nvPr/>
        </p:nvCxnSpPr>
        <p:spPr>
          <a:xfrm>
            <a:off x="-4800" y="2156036"/>
            <a:ext cx="9153600" cy="0"/>
          </a:xfrm>
          <a:prstGeom prst="straightConnector1">
            <a:avLst/>
          </a:prstGeom>
          <a:noFill/>
          <a:ln cap="rnd" cmpd="sng" w="19050">
            <a:solidFill>
              <a:srgbClr val="1C4587"/>
            </a:solidFill>
            <a:prstDash val="dash"/>
            <a:round/>
            <a:headEnd len="med" w="med" type="none"/>
            <a:tailEnd len="med" w="med" type="none"/>
          </a:ln>
        </p:spPr>
      </p:cxnSp>
      <p:sp>
        <p:nvSpPr>
          <p:cNvPr id="764" name="Google Shape;764;p30"/>
          <p:cNvSpPr/>
          <p:nvPr/>
        </p:nvSpPr>
        <p:spPr>
          <a:xfrm flipH="1" rot="10800000">
            <a:off x="369800" y="1946332"/>
            <a:ext cx="419100" cy="419400"/>
          </a:xfrm>
          <a:prstGeom prst="donut">
            <a:avLst>
              <a:gd fmla="val 24108" name="adj"/>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765" name="Google Shape;765;p30"/>
          <p:cNvCxnSpPr/>
          <p:nvPr/>
        </p:nvCxnSpPr>
        <p:spPr>
          <a:xfrm>
            <a:off x="579350" y="2228657"/>
            <a:ext cx="0" cy="876300"/>
          </a:xfrm>
          <a:prstGeom prst="straightConnector1">
            <a:avLst/>
          </a:prstGeom>
          <a:noFill/>
          <a:ln cap="flat" cmpd="sng" w="19050">
            <a:solidFill>
              <a:srgbClr val="3C78D8"/>
            </a:solidFill>
            <a:prstDash val="solid"/>
            <a:round/>
            <a:headEnd len="med" w="med" type="oval"/>
            <a:tailEnd len="med" w="med" type="diamond"/>
          </a:ln>
        </p:spPr>
      </p:cxnSp>
      <p:sp>
        <p:nvSpPr>
          <p:cNvPr id="766" name="Google Shape;766;p30"/>
          <p:cNvSpPr/>
          <p:nvPr/>
        </p:nvSpPr>
        <p:spPr>
          <a:xfrm>
            <a:off x="2156563" y="1946336"/>
            <a:ext cx="419100" cy="419400"/>
          </a:xfrm>
          <a:prstGeom prst="donut">
            <a:avLst>
              <a:gd fmla="val 24108" name="adj"/>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7" name="Google Shape;767;p30"/>
          <p:cNvSpPr/>
          <p:nvPr/>
        </p:nvSpPr>
        <p:spPr>
          <a:xfrm flipH="1" rot="10800000">
            <a:off x="4047275" y="1920320"/>
            <a:ext cx="419100" cy="419400"/>
          </a:xfrm>
          <a:prstGeom prst="donut">
            <a:avLst>
              <a:gd fmla="val 24108" name="adj"/>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768" name="Google Shape;768;p30"/>
          <p:cNvCxnSpPr/>
          <p:nvPr/>
        </p:nvCxnSpPr>
        <p:spPr>
          <a:xfrm>
            <a:off x="2366125" y="2156036"/>
            <a:ext cx="0" cy="876300"/>
          </a:xfrm>
          <a:prstGeom prst="straightConnector1">
            <a:avLst/>
          </a:prstGeom>
          <a:noFill/>
          <a:ln cap="flat" cmpd="sng" w="19050">
            <a:solidFill>
              <a:srgbClr val="3C78D8"/>
            </a:solidFill>
            <a:prstDash val="solid"/>
            <a:round/>
            <a:headEnd len="med" w="med" type="oval"/>
            <a:tailEnd len="med" w="med" type="diamond"/>
          </a:ln>
        </p:spPr>
      </p:cxnSp>
      <p:cxnSp>
        <p:nvCxnSpPr>
          <p:cNvPr id="769" name="Google Shape;769;p30"/>
          <p:cNvCxnSpPr/>
          <p:nvPr/>
        </p:nvCxnSpPr>
        <p:spPr>
          <a:xfrm>
            <a:off x="4256825" y="2156032"/>
            <a:ext cx="0" cy="876300"/>
          </a:xfrm>
          <a:prstGeom prst="straightConnector1">
            <a:avLst/>
          </a:prstGeom>
          <a:noFill/>
          <a:ln cap="flat" cmpd="sng" w="19050">
            <a:solidFill>
              <a:srgbClr val="3C78D8"/>
            </a:solidFill>
            <a:prstDash val="solid"/>
            <a:round/>
            <a:headEnd len="med" w="med" type="oval"/>
            <a:tailEnd len="med" w="med" type="diamond"/>
          </a:ln>
        </p:spPr>
      </p:cxnSp>
      <p:sp>
        <p:nvSpPr>
          <p:cNvPr id="770" name="Google Shape;770;p30"/>
          <p:cNvSpPr txBox="1"/>
          <p:nvPr/>
        </p:nvSpPr>
        <p:spPr>
          <a:xfrm>
            <a:off x="82300" y="3323961"/>
            <a:ext cx="1247700" cy="415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3D4965"/>
                </a:solidFill>
                <a:latin typeface="Dosis"/>
                <a:ea typeface="Dosis"/>
                <a:cs typeface="Dosis"/>
                <a:sym typeface="Dosis"/>
              </a:rPr>
              <a:t>Identifying Problem</a:t>
            </a:r>
            <a:endParaRPr sz="1800">
              <a:solidFill>
                <a:srgbClr val="3D4965"/>
              </a:solidFill>
              <a:latin typeface="Dosis"/>
              <a:ea typeface="Dosis"/>
              <a:cs typeface="Dosis"/>
              <a:sym typeface="Dosis"/>
            </a:endParaRPr>
          </a:p>
          <a:p>
            <a:pPr indent="0" lvl="0" marL="0" rtl="0" algn="ctr">
              <a:spcBef>
                <a:spcPts val="0"/>
              </a:spcBef>
              <a:spcAft>
                <a:spcPts val="0"/>
              </a:spcAft>
              <a:buNone/>
            </a:pPr>
            <a:r>
              <a:rPr lang="en" sz="1800">
                <a:solidFill>
                  <a:srgbClr val="3D4965"/>
                </a:solidFill>
                <a:latin typeface="Dosis"/>
                <a:ea typeface="Dosis"/>
                <a:cs typeface="Dosis"/>
                <a:sym typeface="Dosis"/>
              </a:rPr>
              <a:t>Space</a:t>
            </a:r>
            <a:endParaRPr sz="1800">
              <a:solidFill>
                <a:srgbClr val="3D4965"/>
              </a:solidFill>
              <a:latin typeface="Dosis"/>
              <a:ea typeface="Dosis"/>
              <a:cs typeface="Dosis"/>
              <a:sym typeface="Dosis"/>
            </a:endParaRPr>
          </a:p>
        </p:txBody>
      </p:sp>
      <p:sp>
        <p:nvSpPr>
          <p:cNvPr id="771" name="Google Shape;771;p30"/>
          <p:cNvSpPr txBox="1"/>
          <p:nvPr/>
        </p:nvSpPr>
        <p:spPr>
          <a:xfrm>
            <a:off x="1742275" y="3229636"/>
            <a:ext cx="1247700" cy="415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3D4965"/>
                </a:solidFill>
                <a:latin typeface="Dosis"/>
                <a:ea typeface="Dosis"/>
                <a:cs typeface="Dosis"/>
                <a:sym typeface="Dosis"/>
              </a:rPr>
              <a:t>Formative</a:t>
            </a:r>
            <a:endParaRPr sz="1800">
              <a:solidFill>
                <a:srgbClr val="3D4965"/>
              </a:solidFill>
              <a:latin typeface="Dosis"/>
              <a:ea typeface="Dosis"/>
              <a:cs typeface="Dosis"/>
              <a:sym typeface="Dosis"/>
            </a:endParaRPr>
          </a:p>
          <a:p>
            <a:pPr indent="0" lvl="0" marL="0" rtl="0" algn="ctr">
              <a:spcBef>
                <a:spcPts val="0"/>
              </a:spcBef>
              <a:spcAft>
                <a:spcPts val="0"/>
              </a:spcAft>
              <a:buNone/>
            </a:pPr>
            <a:r>
              <a:rPr lang="en" sz="1800">
                <a:solidFill>
                  <a:srgbClr val="3D4965"/>
                </a:solidFill>
                <a:latin typeface="Dosis"/>
                <a:ea typeface="Dosis"/>
                <a:cs typeface="Dosis"/>
                <a:sym typeface="Dosis"/>
              </a:rPr>
              <a:t>Study</a:t>
            </a:r>
            <a:endParaRPr sz="1800">
              <a:solidFill>
                <a:srgbClr val="3D4965"/>
              </a:solidFill>
              <a:latin typeface="Dosis"/>
              <a:ea typeface="Dosis"/>
              <a:cs typeface="Dosis"/>
              <a:sym typeface="Dosis"/>
            </a:endParaRPr>
          </a:p>
        </p:txBody>
      </p:sp>
      <p:sp>
        <p:nvSpPr>
          <p:cNvPr id="772" name="Google Shape;772;p30"/>
          <p:cNvSpPr txBox="1"/>
          <p:nvPr/>
        </p:nvSpPr>
        <p:spPr>
          <a:xfrm>
            <a:off x="3576988" y="3177625"/>
            <a:ext cx="1385100" cy="415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3D4965"/>
                </a:solidFill>
                <a:latin typeface="Dosis"/>
                <a:ea typeface="Dosis"/>
                <a:cs typeface="Dosis"/>
                <a:sym typeface="Dosis"/>
              </a:rPr>
              <a:t>Low-Fidelity</a:t>
            </a:r>
            <a:endParaRPr sz="1800">
              <a:solidFill>
                <a:srgbClr val="3D4965"/>
              </a:solidFill>
              <a:latin typeface="Dosis"/>
              <a:ea typeface="Dosis"/>
              <a:cs typeface="Dosis"/>
              <a:sym typeface="Dosis"/>
            </a:endParaRPr>
          </a:p>
          <a:p>
            <a:pPr indent="0" lvl="0" marL="0" rtl="0" algn="ctr">
              <a:spcBef>
                <a:spcPts val="0"/>
              </a:spcBef>
              <a:spcAft>
                <a:spcPts val="0"/>
              </a:spcAft>
              <a:buNone/>
            </a:pPr>
            <a:r>
              <a:rPr lang="en" sz="1800">
                <a:solidFill>
                  <a:srgbClr val="3D4965"/>
                </a:solidFill>
                <a:latin typeface="Dosis"/>
                <a:ea typeface="Dosis"/>
                <a:cs typeface="Dosis"/>
                <a:sym typeface="Dosis"/>
              </a:rPr>
              <a:t>Prototypes</a:t>
            </a:r>
            <a:endParaRPr sz="1800">
              <a:solidFill>
                <a:srgbClr val="3D4965"/>
              </a:solidFill>
              <a:latin typeface="Dosis"/>
              <a:ea typeface="Dosis"/>
              <a:cs typeface="Dosis"/>
              <a:sym typeface="Dosis"/>
            </a:endParaRPr>
          </a:p>
        </p:txBody>
      </p:sp>
      <p:sp>
        <p:nvSpPr>
          <p:cNvPr id="773" name="Google Shape;773;p30"/>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774" name="Google Shape;774;p30"/>
          <p:cNvSpPr/>
          <p:nvPr/>
        </p:nvSpPr>
        <p:spPr>
          <a:xfrm flipH="1" rot="10800000">
            <a:off x="5937975" y="1883607"/>
            <a:ext cx="419100" cy="419400"/>
          </a:xfrm>
          <a:prstGeom prst="donut">
            <a:avLst>
              <a:gd fmla="val 24108" name="adj"/>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775" name="Google Shape;775;p30"/>
          <p:cNvCxnSpPr/>
          <p:nvPr/>
        </p:nvCxnSpPr>
        <p:spPr>
          <a:xfrm>
            <a:off x="6147525" y="2156032"/>
            <a:ext cx="0" cy="876300"/>
          </a:xfrm>
          <a:prstGeom prst="straightConnector1">
            <a:avLst/>
          </a:prstGeom>
          <a:noFill/>
          <a:ln cap="flat" cmpd="sng" w="19050">
            <a:solidFill>
              <a:srgbClr val="3C78D8"/>
            </a:solidFill>
            <a:prstDash val="solid"/>
            <a:round/>
            <a:headEnd len="med" w="med" type="oval"/>
            <a:tailEnd len="med" w="med" type="diamond"/>
          </a:ln>
        </p:spPr>
      </p:cxnSp>
      <p:sp>
        <p:nvSpPr>
          <p:cNvPr id="776" name="Google Shape;776;p30"/>
          <p:cNvSpPr txBox="1"/>
          <p:nvPr/>
        </p:nvSpPr>
        <p:spPr>
          <a:xfrm>
            <a:off x="5549100" y="3177600"/>
            <a:ext cx="1385100" cy="415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3D4965"/>
                </a:solidFill>
                <a:latin typeface="Dosis"/>
                <a:ea typeface="Dosis"/>
                <a:cs typeface="Dosis"/>
                <a:sym typeface="Dosis"/>
              </a:rPr>
              <a:t>High-Fidelity</a:t>
            </a:r>
            <a:endParaRPr sz="1800">
              <a:solidFill>
                <a:srgbClr val="3D4965"/>
              </a:solidFill>
              <a:latin typeface="Dosis"/>
              <a:ea typeface="Dosis"/>
              <a:cs typeface="Dosis"/>
              <a:sym typeface="Dosis"/>
            </a:endParaRPr>
          </a:p>
          <a:p>
            <a:pPr indent="0" lvl="0" marL="0" rtl="0" algn="ctr">
              <a:spcBef>
                <a:spcPts val="0"/>
              </a:spcBef>
              <a:spcAft>
                <a:spcPts val="0"/>
              </a:spcAft>
              <a:buNone/>
            </a:pPr>
            <a:r>
              <a:rPr lang="en" sz="1800">
                <a:solidFill>
                  <a:srgbClr val="3D4965"/>
                </a:solidFill>
                <a:latin typeface="Dosis"/>
                <a:ea typeface="Dosis"/>
                <a:cs typeface="Dosis"/>
                <a:sym typeface="Dosis"/>
              </a:rPr>
              <a:t>Prototypes</a:t>
            </a:r>
            <a:endParaRPr sz="1800">
              <a:solidFill>
                <a:srgbClr val="3D4965"/>
              </a:solidFill>
              <a:latin typeface="Dosis"/>
              <a:ea typeface="Dosis"/>
              <a:cs typeface="Dosis"/>
              <a:sym typeface="Dosis"/>
            </a:endParaRPr>
          </a:p>
        </p:txBody>
      </p:sp>
      <p:sp>
        <p:nvSpPr>
          <p:cNvPr id="777" name="Google Shape;777;p30"/>
          <p:cNvSpPr/>
          <p:nvPr/>
        </p:nvSpPr>
        <p:spPr>
          <a:xfrm flipH="1" rot="10800000">
            <a:off x="7828675" y="1883607"/>
            <a:ext cx="419100" cy="419400"/>
          </a:xfrm>
          <a:prstGeom prst="donut">
            <a:avLst>
              <a:gd fmla="val 24108" name="adj"/>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778" name="Google Shape;778;p30"/>
          <p:cNvCxnSpPr/>
          <p:nvPr/>
        </p:nvCxnSpPr>
        <p:spPr>
          <a:xfrm>
            <a:off x="8038225" y="2303011"/>
            <a:ext cx="0" cy="876300"/>
          </a:xfrm>
          <a:prstGeom prst="straightConnector1">
            <a:avLst/>
          </a:prstGeom>
          <a:noFill/>
          <a:ln cap="flat" cmpd="sng" w="19050">
            <a:solidFill>
              <a:srgbClr val="3C78D8"/>
            </a:solidFill>
            <a:prstDash val="solid"/>
            <a:round/>
            <a:headEnd len="med" w="med" type="oval"/>
            <a:tailEnd len="med" w="med" type="diamond"/>
          </a:ln>
        </p:spPr>
      </p:cxnSp>
      <p:sp>
        <p:nvSpPr>
          <p:cNvPr id="779" name="Google Shape;779;p30"/>
          <p:cNvSpPr txBox="1"/>
          <p:nvPr/>
        </p:nvSpPr>
        <p:spPr>
          <a:xfrm>
            <a:off x="7345675" y="3287975"/>
            <a:ext cx="1385100" cy="415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3D4965"/>
                </a:solidFill>
                <a:latin typeface="Dosis"/>
                <a:ea typeface="Dosis"/>
                <a:cs typeface="Dosis"/>
                <a:sym typeface="Dosis"/>
              </a:rPr>
              <a:t>Usability Testing</a:t>
            </a:r>
            <a:endParaRPr sz="1800">
              <a:solidFill>
                <a:srgbClr val="3D4965"/>
              </a:solidFill>
              <a:latin typeface="Dosis"/>
              <a:ea typeface="Dosis"/>
              <a:cs typeface="Dosis"/>
              <a:sym typeface="Dosis"/>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8" name="Shape 968"/>
        <p:cNvGrpSpPr/>
        <p:nvPr/>
      </p:nvGrpSpPr>
      <p:grpSpPr>
        <a:xfrm>
          <a:off x="0" y="0"/>
          <a:ext cx="0" cy="0"/>
          <a:chOff x="0" y="0"/>
          <a:chExt cx="0" cy="0"/>
        </a:xfrm>
      </p:grpSpPr>
      <p:sp>
        <p:nvSpPr>
          <p:cNvPr id="969" name="Google Shape;969;p48"/>
          <p:cNvSpPr txBox="1"/>
          <p:nvPr>
            <p:ph type="title"/>
          </p:nvPr>
        </p:nvSpPr>
        <p:spPr>
          <a:xfrm>
            <a:off x="194225" y="638700"/>
            <a:ext cx="8907300" cy="635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Usability Test Findings </a:t>
            </a:r>
            <a:endParaRPr/>
          </a:p>
        </p:txBody>
      </p:sp>
      <p:pic>
        <p:nvPicPr>
          <p:cNvPr id="970" name="Google Shape;970;p48"/>
          <p:cNvPicPr preferRelativeResize="0"/>
          <p:nvPr/>
        </p:nvPicPr>
        <p:blipFill>
          <a:blip r:embed="rId3">
            <a:alphaModFix/>
          </a:blip>
          <a:stretch>
            <a:fillRect/>
          </a:stretch>
        </p:blipFill>
        <p:spPr>
          <a:xfrm>
            <a:off x="0" y="1274100"/>
            <a:ext cx="3478081" cy="3564600"/>
          </a:xfrm>
          <a:prstGeom prst="rect">
            <a:avLst/>
          </a:prstGeom>
          <a:noFill/>
          <a:ln>
            <a:noFill/>
          </a:ln>
        </p:spPr>
      </p:pic>
      <p:pic>
        <p:nvPicPr>
          <p:cNvPr id="971" name="Google Shape;971;p48"/>
          <p:cNvPicPr preferRelativeResize="0"/>
          <p:nvPr/>
        </p:nvPicPr>
        <p:blipFill>
          <a:blip r:embed="rId4">
            <a:alphaModFix/>
          </a:blip>
          <a:stretch>
            <a:fillRect/>
          </a:stretch>
        </p:blipFill>
        <p:spPr>
          <a:xfrm>
            <a:off x="3310500" y="1384629"/>
            <a:ext cx="5624399" cy="1252700"/>
          </a:xfrm>
          <a:prstGeom prst="rect">
            <a:avLst/>
          </a:prstGeom>
          <a:noFill/>
          <a:ln>
            <a:noFill/>
          </a:ln>
        </p:spPr>
      </p:pic>
      <p:sp>
        <p:nvSpPr>
          <p:cNvPr id="972" name="Google Shape;972;p48"/>
          <p:cNvSpPr txBox="1"/>
          <p:nvPr/>
        </p:nvSpPr>
        <p:spPr>
          <a:xfrm>
            <a:off x="3951700" y="2969025"/>
            <a:ext cx="4735800" cy="1547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600">
                <a:latin typeface="Lato"/>
                <a:ea typeface="Lato"/>
                <a:cs typeface="Lato"/>
                <a:sym typeface="Lato"/>
              </a:rPr>
              <a:t>Here we can see our results from participants when asked if they were likely to recommend our application to others. We can observe that from our results on the pie chart, our Net Promoter Score (NPS) is 57.</a:t>
            </a:r>
            <a:endParaRPr sz="1600">
              <a:latin typeface="Lato"/>
              <a:ea typeface="Lato"/>
              <a:cs typeface="Lato"/>
              <a:sym typeface="Lato"/>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6" name="Shape 976"/>
        <p:cNvGrpSpPr/>
        <p:nvPr/>
      </p:nvGrpSpPr>
      <p:grpSpPr>
        <a:xfrm>
          <a:off x="0" y="0"/>
          <a:ext cx="0" cy="0"/>
          <a:chOff x="0" y="0"/>
          <a:chExt cx="0" cy="0"/>
        </a:xfrm>
      </p:grpSpPr>
      <p:sp>
        <p:nvSpPr>
          <p:cNvPr id="977" name="Google Shape;977;p49"/>
          <p:cNvSpPr txBox="1"/>
          <p:nvPr>
            <p:ph idx="12" type="sldNum"/>
          </p:nvPr>
        </p:nvSpPr>
        <p:spPr>
          <a:xfrm>
            <a:off x="90619" y="472273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978" name="Google Shape;978;p49"/>
          <p:cNvSpPr txBox="1"/>
          <p:nvPr>
            <p:ph type="title"/>
          </p:nvPr>
        </p:nvSpPr>
        <p:spPr>
          <a:xfrm>
            <a:off x="858225" y="447175"/>
            <a:ext cx="6321600" cy="745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Reflections</a:t>
            </a:r>
            <a:endParaRPr/>
          </a:p>
        </p:txBody>
      </p:sp>
      <p:sp>
        <p:nvSpPr>
          <p:cNvPr id="979" name="Google Shape;979;p49"/>
          <p:cNvSpPr txBox="1"/>
          <p:nvPr>
            <p:ph idx="1" type="body"/>
          </p:nvPr>
        </p:nvSpPr>
        <p:spPr>
          <a:xfrm>
            <a:off x="639324" y="1479400"/>
            <a:ext cx="6885000" cy="3002400"/>
          </a:xfrm>
          <a:prstGeom prst="rect">
            <a:avLst/>
          </a:prstGeom>
        </p:spPr>
        <p:txBody>
          <a:bodyPr anchorCtr="0" anchor="t" bIns="91425" lIns="91425" spcFirstLastPara="1" rIns="91425" wrap="square" tIns="91425">
            <a:noAutofit/>
          </a:bodyPr>
          <a:lstStyle/>
          <a:p>
            <a:pPr indent="-342900" lvl="0" marL="457200" rtl="0" algn="l">
              <a:lnSpc>
                <a:spcPct val="150000"/>
              </a:lnSpc>
              <a:spcBef>
                <a:spcPts val="0"/>
              </a:spcBef>
              <a:spcAft>
                <a:spcPts val="0"/>
              </a:spcAft>
              <a:buSzPts val="1800"/>
              <a:buChar char="●"/>
            </a:pPr>
            <a:r>
              <a:rPr lang="en"/>
              <a:t>Originally was supposed to be a central hub for all graduate school applications</a:t>
            </a:r>
            <a:endParaRPr/>
          </a:p>
          <a:p>
            <a:pPr indent="-342900" lvl="1" marL="914400" rtl="0" algn="l">
              <a:lnSpc>
                <a:spcPct val="150000"/>
              </a:lnSpc>
              <a:spcBef>
                <a:spcPts val="0"/>
              </a:spcBef>
              <a:spcAft>
                <a:spcPts val="0"/>
              </a:spcAft>
              <a:buSzPts val="1800"/>
              <a:buChar char="○"/>
            </a:pPr>
            <a:r>
              <a:rPr lang="en"/>
              <a:t>Unrealistic</a:t>
            </a:r>
            <a:endParaRPr/>
          </a:p>
          <a:p>
            <a:pPr indent="-342900" lvl="1" marL="914400" rtl="0" algn="l">
              <a:lnSpc>
                <a:spcPct val="150000"/>
              </a:lnSpc>
              <a:spcBef>
                <a:spcPts val="0"/>
              </a:spcBef>
              <a:spcAft>
                <a:spcPts val="0"/>
              </a:spcAft>
              <a:buSzPts val="1800"/>
              <a:buChar char="○"/>
            </a:pPr>
            <a:r>
              <a:rPr lang="en"/>
              <a:t>Removed because it was not the actual problem</a:t>
            </a:r>
            <a:endParaRPr/>
          </a:p>
          <a:p>
            <a:pPr indent="-342900" lvl="1" marL="914400" rtl="0" algn="l">
              <a:lnSpc>
                <a:spcPct val="150000"/>
              </a:lnSpc>
              <a:spcBef>
                <a:spcPts val="0"/>
              </a:spcBef>
              <a:spcAft>
                <a:spcPts val="0"/>
              </a:spcAft>
              <a:buSzPts val="1800"/>
              <a:buChar char="○"/>
            </a:pPr>
            <a:r>
              <a:rPr lang="en"/>
              <a:t>Refined original solution to only address the actual problems</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3" name="Shape 983"/>
        <p:cNvGrpSpPr/>
        <p:nvPr/>
      </p:nvGrpSpPr>
      <p:grpSpPr>
        <a:xfrm>
          <a:off x="0" y="0"/>
          <a:ext cx="0" cy="0"/>
          <a:chOff x="0" y="0"/>
          <a:chExt cx="0" cy="0"/>
        </a:xfrm>
      </p:grpSpPr>
      <p:sp>
        <p:nvSpPr>
          <p:cNvPr id="984" name="Google Shape;984;p50"/>
          <p:cNvSpPr txBox="1"/>
          <p:nvPr>
            <p:ph type="title"/>
          </p:nvPr>
        </p:nvSpPr>
        <p:spPr>
          <a:xfrm>
            <a:off x="2411025" y="565175"/>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600"/>
              <a:t>Positive Impacts</a:t>
            </a:r>
            <a:endParaRPr sz="3600"/>
          </a:p>
        </p:txBody>
      </p:sp>
      <p:sp>
        <p:nvSpPr>
          <p:cNvPr id="985" name="Google Shape;985;p50"/>
          <p:cNvSpPr txBox="1"/>
          <p:nvPr/>
        </p:nvSpPr>
        <p:spPr>
          <a:xfrm>
            <a:off x="2411025" y="1442900"/>
            <a:ext cx="6414900" cy="2945100"/>
          </a:xfrm>
          <a:prstGeom prst="rect">
            <a:avLst/>
          </a:prstGeom>
          <a:noFill/>
          <a:ln>
            <a:noFill/>
          </a:ln>
        </p:spPr>
        <p:txBody>
          <a:bodyPr anchorCtr="0" anchor="t" bIns="91425" lIns="91425" spcFirstLastPara="1" rIns="91425" wrap="square" tIns="91425">
            <a:noAutofit/>
          </a:bodyPr>
          <a:lstStyle/>
          <a:p>
            <a:pPr indent="-342900" lvl="0" marL="457200" rtl="0" algn="l">
              <a:lnSpc>
                <a:spcPct val="150000"/>
              </a:lnSpc>
              <a:spcBef>
                <a:spcPts val="600"/>
              </a:spcBef>
              <a:spcAft>
                <a:spcPts val="0"/>
              </a:spcAft>
              <a:buClr>
                <a:srgbClr val="000000"/>
              </a:buClr>
              <a:buSzPts val="1800"/>
              <a:buFont typeface="Lato"/>
              <a:buChar char="●"/>
            </a:pPr>
            <a:r>
              <a:rPr lang="en" sz="1800">
                <a:latin typeface="Lato"/>
                <a:ea typeface="Lato"/>
                <a:cs typeface="Lato"/>
                <a:sym typeface="Lato"/>
              </a:rPr>
              <a:t>A place to ask all your grad school related questions</a:t>
            </a:r>
            <a:endParaRPr sz="1800">
              <a:latin typeface="Lato"/>
              <a:ea typeface="Lato"/>
              <a:cs typeface="Lato"/>
              <a:sym typeface="Lato"/>
            </a:endParaRPr>
          </a:p>
          <a:p>
            <a:pPr indent="-342900" lvl="1" marL="914400" rtl="0" algn="l">
              <a:lnSpc>
                <a:spcPct val="150000"/>
              </a:lnSpc>
              <a:spcBef>
                <a:spcPts val="0"/>
              </a:spcBef>
              <a:spcAft>
                <a:spcPts val="0"/>
              </a:spcAft>
              <a:buSzPts val="1800"/>
              <a:buFont typeface="Lato"/>
              <a:buChar char="○"/>
            </a:pPr>
            <a:r>
              <a:rPr lang="en" sz="1800">
                <a:latin typeface="Lato"/>
                <a:ea typeface="Lato"/>
                <a:cs typeface="Lato"/>
                <a:sym typeface="Lato"/>
              </a:rPr>
              <a:t>Users loved the fact that we had multiple features all in one place (program info, </a:t>
            </a:r>
            <a:r>
              <a:rPr lang="en" sz="1800">
                <a:latin typeface="Lato"/>
                <a:ea typeface="Lato"/>
                <a:cs typeface="Lato"/>
                <a:sym typeface="Lato"/>
              </a:rPr>
              <a:t>acceptance</a:t>
            </a:r>
            <a:r>
              <a:rPr lang="en" sz="1800">
                <a:latin typeface="Lato"/>
                <a:ea typeface="Lato"/>
                <a:cs typeface="Lato"/>
                <a:sym typeface="Lato"/>
              </a:rPr>
              <a:t> status info, guides and discussions with other grad applicants)</a:t>
            </a:r>
            <a:endParaRPr sz="1800">
              <a:latin typeface="Lato"/>
              <a:ea typeface="Lato"/>
              <a:cs typeface="Lato"/>
              <a:sym typeface="Lato"/>
            </a:endParaRPr>
          </a:p>
          <a:p>
            <a:pPr indent="-342900" lvl="0" marL="457200" rtl="0" algn="l">
              <a:lnSpc>
                <a:spcPct val="150000"/>
              </a:lnSpc>
              <a:spcBef>
                <a:spcPts val="0"/>
              </a:spcBef>
              <a:spcAft>
                <a:spcPts val="0"/>
              </a:spcAft>
              <a:buClr>
                <a:srgbClr val="000000"/>
              </a:buClr>
              <a:buSzPts val="1800"/>
              <a:buFont typeface="Lato"/>
              <a:buChar char="●"/>
            </a:pPr>
            <a:r>
              <a:rPr lang="en" sz="1800">
                <a:latin typeface="Lato"/>
                <a:ea typeface="Lato"/>
                <a:cs typeface="Lato"/>
                <a:sym typeface="Lato"/>
              </a:rPr>
              <a:t>Reduces stress</a:t>
            </a:r>
            <a:endParaRPr sz="1800">
              <a:latin typeface="Lato"/>
              <a:ea typeface="Lato"/>
              <a:cs typeface="Lato"/>
              <a:sym typeface="Lato"/>
            </a:endParaRPr>
          </a:p>
          <a:p>
            <a:pPr indent="-342900" lvl="0" marL="457200" rtl="0" algn="l">
              <a:lnSpc>
                <a:spcPct val="150000"/>
              </a:lnSpc>
              <a:spcBef>
                <a:spcPts val="0"/>
              </a:spcBef>
              <a:spcAft>
                <a:spcPts val="0"/>
              </a:spcAft>
              <a:buClr>
                <a:srgbClr val="000000"/>
              </a:buClr>
              <a:buSzPts val="1800"/>
              <a:buFont typeface="Lato"/>
              <a:buChar char="●"/>
            </a:pPr>
            <a:r>
              <a:rPr lang="en" sz="1800">
                <a:latin typeface="Lato"/>
                <a:ea typeface="Lato"/>
                <a:cs typeface="Lato"/>
                <a:sym typeface="Lato"/>
              </a:rPr>
              <a:t>Saves time and energy</a:t>
            </a:r>
            <a:endParaRPr sz="1800">
              <a:latin typeface="Lato"/>
              <a:ea typeface="Lato"/>
              <a:cs typeface="Lato"/>
              <a:sym typeface="Lato"/>
            </a:endParaRPr>
          </a:p>
        </p:txBody>
      </p:sp>
      <p:sp>
        <p:nvSpPr>
          <p:cNvPr id="986" name="Google Shape;986;p50"/>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987" name="Google Shape;987;p50"/>
          <p:cNvSpPr/>
          <p:nvPr/>
        </p:nvSpPr>
        <p:spPr>
          <a:xfrm rot="-1386241">
            <a:off x="520676" y="839282"/>
            <a:ext cx="853765" cy="742618"/>
          </a:xfrm>
          <a:custGeom>
            <a:rect b="b" l="l" r="r" t="t"/>
            <a:pathLst>
              <a:path extrusionOk="0" h="15938" w="15842">
                <a:moveTo>
                  <a:pt x="4794" y="7470"/>
                </a:moveTo>
                <a:lnTo>
                  <a:pt x="4867" y="7495"/>
                </a:lnTo>
                <a:lnTo>
                  <a:pt x="4940" y="7543"/>
                </a:lnTo>
                <a:lnTo>
                  <a:pt x="4989" y="7616"/>
                </a:lnTo>
                <a:lnTo>
                  <a:pt x="5013" y="7714"/>
                </a:lnTo>
                <a:lnTo>
                  <a:pt x="5013" y="7787"/>
                </a:lnTo>
                <a:lnTo>
                  <a:pt x="4989" y="7908"/>
                </a:lnTo>
                <a:lnTo>
                  <a:pt x="4916" y="7981"/>
                </a:lnTo>
                <a:lnTo>
                  <a:pt x="4843" y="8054"/>
                </a:lnTo>
                <a:lnTo>
                  <a:pt x="4721" y="8079"/>
                </a:lnTo>
                <a:lnTo>
                  <a:pt x="4600" y="8054"/>
                </a:lnTo>
                <a:lnTo>
                  <a:pt x="4527" y="7981"/>
                </a:lnTo>
                <a:lnTo>
                  <a:pt x="4454" y="7908"/>
                </a:lnTo>
                <a:lnTo>
                  <a:pt x="4429" y="7787"/>
                </a:lnTo>
                <a:lnTo>
                  <a:pt x="4454" y="7665"/>
                </a:lnTo>
                <a:lnTo>
                  <a:pt x="4527" y="7543"/>
                </a:lnTo>
                <a:lnTo>
                  <a:pt x="4600" y="7495"/>
                </a:lnTo>
                <a:lnTo>
                  <a:pt x="4697" y="7470"/>
                </a:lnTo>
                <a:close/>
                <a:moveTo>
                  <a:pt x="11169" y="7470"/>
                </a:moveTo>
                <a:lnTo>
                  <a:pt x="11242" y="7495"/>
                </a:lnTo>
                <a:lnTo>
                  <a:pt x="11315" y="7543"/>
                </a:lnTo>
                <a:lnTo>
                  <a:pt x="11364" y="7616"/>
                </a:lnTo>
                <a:lnTo>
                  <a:pt x="11388" y="7714"/>
                </a:lnTo>
                <a:lnTo>
                  <a:pt x="11388" y="7787"/>
                </a:lnTo>
                <a:lnTo>
                  <a:pt x="11364" y="7908"/>
                </a:lnTo>
                <a:lnTo>
                  <a:pt x="11291" y="7981"/>
                </a:lnTo>
                <a:lnTo>
                  <a:pt x="11218" y="8054"/>
                </a:lnTo>
                <a:lnTo>
                  <a:pt x="11096" y="8079"/>
                </a:lnTo>
                <a:lnTo>
                  <a:pt x="10975" y="8054"/>
                </a:lnTo>
                <a:lnTo>
                  <a:pt x="10902" y="7981"/>
                </a:lnTo>
                <a:lnTo>
                  <a:pt x="10829" y="7908"/>
                </a:lnTo>
                <a:lnTo>
                  <a:pt x="10804" y="7787"/>
                </a:lnTo>
                <a:lnTo>
                  <a:pt x="10829" y="7665"/>
                </a:lnTo>
                <a:lnTo>
                  <a:pt x="10902" y="7543"/>
                </a:lnTo>
                <a:lnTo>
                  <a:pt x="10975" y="7495"/>
                </a:lnTo>
                <a:lnTo>
                  <a:pt x="11072" y="7470"/>
                </a:lnTo>
                <a:close/>
                <a:moveTo>
                  <a:pt x="4770" y="7081"/>
                </a:moveTo>
                <a:lnTo>
                  <a:pt x="4600" y="7105"/>
                </a:lnTo>
                <a:lnTo>
                  <a:pt x="4429" y="7178"/>
                </a:lnTo>
                <a:lnTo>
                  <a:pt x="4308" y="7300"/>
                </a:lnTo>
                <a:lnTo>
                  <a:pt x="4186" y="7446"/>
                </a:lnTo>
                <a:lnTo>
                  <a:pt x="4113" y="7568"/>
                </a:lnTo>
                <a:lnTo>
                  <a:pt x="4064" y="7714"/>
                </a:lnTo>
                <a:lnTo>
                  <a:pt x="4016" y="7835"/>
                </a:lnTo>
                <a:lnTo>
                  <a:pt x="4016" y="7981"/>
                </a:lnTo>
                <a:lnTo>
                  <a:pt x="3967" y="8225"/>
                </a:lnTo>
                <a:lnTo>
                  <a:pt x="3967" y="8395"/>
                </a:lnTo>
                <a:lnTo>
                  <a:pt x="4016" y="8565"/>
                </a:lnTo>
                <a:lnTo>
                  <a:pt x="4064" y="8711"/>
                </a:lnTo>
                <a:lnTo>
                  <a:pt x="4162" y="8833"/>
                </a:lnTo>
                <a:lnTo>
                  <a:pt x="4259" y="8955"/>
                </a:lnTo>
                <a:lnTo>
                  <a:pt x="4381" y="9028"/>
                </a:lnTo>
                <a:lnTo>
                  <a:pt x="4527" y="9101"/>
                </a:lnTo>
                <a:lnTo>
                  <a:pt x="4697" y="9149"/>
                </a:lnTo>
                <a:lnTo>
                  <a:pt x="4892" y="9174"/>
                </a:lnTo>
                <a:lnTo>
                  <a:pt x="5062" y="9149"/>
                </a:lnTo>
                <a:lnTo>
                  <a:pt x="5232" y="9101"/>
                </a:lnTo>
                <a:lnTo>
                  <a:pt x="5378" y="9028"/>
                </a:lnTo>
                <a:lnTo>
                  <a:pt x="5500" y="8930"/>
                </a:lnTo>
                <a:lnTo>
                  <a:pt x="5622" y="8809"/>
                </a:lnTo>
                <a:lnTo>
                  <a:pt x="5719" y="8663"/>
                </a:lnTo>
                <a:lnTo>
                  <a:pt x="5792" y="8517"/>
                </a:lnTo>
                <a:lnTo>
                  <a:pt x="5841" y="8346"/>
                </a:lnTo>
                <a:lnTo>
                  <a:pt x="5865" y="8176"/>
                </a:lnTo>
                <a:lnTo>
                  <a:pt x="5841" y="8006"/>
                </a:lnTo>
                <a:lnTo>
                  <a:pt x="5816" y="7835"/>
                </a:lnTo>
                <a:lnTo>
                  <a:pt x="5768" y="7689"/>
                </a:lnTo>
                <a:lnTo>
                  <a:pt x="5695" y="7519"/>
                </a:lnTo>
                <a:lnTo>
                  <a:pt x="5573" y="7397"/>
                </a:lnTo>
                <a:lnTo>
                  <a:pt x="5427" y="7251"/>
                </a:lnTo>
                <a:lnTo>
                  <a:pt x="5281" y="7154"/>
                </a:lnTo>
                <a:lnTo>
                  <a:pt x="5111" y="7105"/>
                </a:lnTo>
                <a:lnTo>
                  <a:pt x="4940" y="7081"/>
                </a:lnTo>
                <a:close/>
                <a:moveTo>
                  <a:pt x="11145" y="7081"/>
                </a:moveTo>
                <a:lnTo>
                  <a:pt x="10975" y="7105"/>
                </a:lnTo>
                <a:lnTo>
                  <a:pt x="10804" y="7178"/>
                </a:lnTo>
                <a:lnTo>
                  <a:pt x="10683" y="7300"/>
                </a:lnTo>
                <a:lnTo>
                  <a:pt x="10561" y="7446"/>
                </a:lnTo>
                <a:lnTo>
                  <a:pt x="10488" y="7568"/>
                </a:lnTo>
                <a:lnTo>
                  <a:pt x="10439" y="7714"/>
                </a:lnTo>
                <a:lnTo>
                  <a:pt x="10391" y="7835"/>
                </a:lnTo>
                <a:lnTo>
                  <a:pt x="10391" y="7981"/>
                </a:lnTo>
                <a:lnTo>
                  <a:pt x="10342" y="8225"/>
                </a:lnTo>
                <a:lnTo>
                  <a:pt x="10342" y="8395"/>
                </a:lnTo>
                <a:lnTo>
                  <a:pt x="10391" y="8565"/>
                </a:lnTo>
                <a:lnTo>
                  <a:pt x="10439" y="8711"/>
                </a:lnTo>
                <a:lnTo>
                  <a:pt x="10537" y="8833"/>
                </a:lnTo>
                <a:lnTo>
                  <a:pt x="10634" y="8955"/>
                </a:lnTo>
                <a:lnTo>
                  <a:pt x="10756" y="9028"/>
                </a:lnTo>
                <a:lnTo>
                  <a:pt x="10902" y="9101"/>
                </a:lnTo>
                <a:lnTo>
                  <a:pt x="11072" y="9149"/>
                </a:lnTo>
                <a:lnTo>
                  <a:pt x="11267" y="9174"/>
                </a:lnTo>
                <a:lnTo>
                  <a:pt x="11437" y="9149"/>
                </a:lnTo>
                <a:lnTo>
                  <a:pt x="11607" y="9101"/>
                </a:lnTo>
                <a:lnTo>
                  <a:pt x="11753" y="9028"/>
                </a:lnTo>
                <a:lnTo>
                  <a:pt x="11875" y="8930"/>
                </a:lnTo>
                <a:lnTo>
                  <a:pt x="11997" y="8809"/>
                </a:lnTo>
                <a:lnTo>
                  <a:pt x="12094" y="8663"/>
                </a:lnTo>
                <a:lnTo>
                  <a:pt x="12167" y="8517"/>
                </a:lnTo>
                <a:lnTo>
                  <a:pt x="12216" y="8346"/>
                </a:lnTo>
                <a:lnTo>
                  <a:pt x="12240" y="8176"/>
                </a:lnTo>
                <a:lnTo>
                  <a:pt x="12216" y="8006"/>
                </a:lnTo>
                <a:lnTo>
                  <a:pt x="12191" y="7835"/>
                </a:lnTo>
                <a:lnTo>
                  <a:pt x="12143" y="7689"/>
                </a:lnTo>
                <a:lnTo>
                  <a:pt x="12070" y="7519"/>
                </a:lnTo>
                <a:lnTo>
                  <a:pt x="11948" y="7397"/>
                </a:lnTo>
                <a:lnTo>
                  <a:pt x="11802" y="7251"/>
                </a:lnTo>
                <a:lnTo>
                  <a:pt x="11656" y="7154"/>
                </a:lnTo>
                <a:lnTo>
                  <a:pt x="11486" y="7105"/>
                </a:lnTo>
                <a:lnTo>
                  <a:pt x="11315" y="7081"/>
                </a:lnTo>
                <a:close/>
                <a:moveTo>
                  <a:pt x="11972" y="10925"/>
                </a:moveTo>
                <a:lnTo>
                  <a:pt x="11875" y="10974"/>
                </a:lnTo>
                <a:lnTo>
                  <a:pt x="11778" y="11047"/>
                </a:lnTo>
                <a:lnTo>
                  <a:pt x="11607" y="11290"/>
                </a:lnTo>
                <a:lnTo>
                  <a:pt x="11413" y="11485"/>
                </a:lnTo>
                <a:lnTo>
                  <a:pt x="11194" y="11680"/>
                </a:lnTo>
                <a:lnTo>
                  <a:pt x="10950" y="11850"/>
                </a:lnTo>
                <a:lnTo>
                  <a:pt x="10707" y="11996"/>
                </a:lnTo>
                <a:lnTo>
                  <a:pt x="10439" y="12118"/>
                </a:lnTo>
                <a:lnTo>
                  <a:pt x="10172" y="12215"/>
                </a:lnTo>
                <a:lnTo>
                  <a:pt x="9880" y="12312"/>
                </a:lnTo>
                <a:lnTo>
                  <a:pt x="9588" y="12385"/>
                </a:lnTo>
                <a:lnTo>
                  <a:pt x="9296" y="12434"/>
                </a:lnTo>
                <a:lnTo>
                  <a:pt x="8712" y="12507"/>
                </a:lnTo>
                <a:lnTo>
                  <a:pt x="8128" y="12531"/>
                </a:lnTo>
                <a:lnTo>
                  <a:pt x="7568" y="12507"/>
                </a:lnTo>
                <a:lnTo>
                  <a:pt x="7325" y="12483"/>
                </a:lnTo>
                <a:lnTo>
                  <a:pt x="7106" y="12434"/>
                </a:lnTo>
                <a:lnTo>
                  <a:pt x="6668" y="12312"/>
                </a:lnTo>
                <a:lnTo>
                  <a:pt x="6230" y="12166"/>
                </a:lnTo>
                <a:lnTo>
                  <a:pt x="5816" y="11996"/>
                </a:lnTo>
                <a:lnTo>
                  <a:pt x="5427" y="11826"/>
                </a:lnTo>
                <a:lnTo>
                  <a:pt x="5013" y="11631"/>
                </a:lnTo>
                <a:lnTo>
                  <a:pt x="4794" y="11509"/>
                </a:lnTo>
                <a:lnTo>
                  <a:pt x="4600" y="11388"/>
                </a:lnTo>
                <a:lnTo>
                  <a:pt x="4454" y="11242"/>
                </a:lnTo>
                <a:lnTo>
                  <a:pt x="4308" y="11096"/>
                </a:lnTo>
                <a:lnTo>
                  <a:pt x="4259" y="11047"/>
                </a:lnTo>
                <a:lnTo>
                  <a:pt x="4210" y="11023"/>
                </a:lnTo>
                <a:lnTo>
                  <a:pt x="4089" y="11023"/>
                </a:lnTo>
                <a:lnTo>
                  <a:pt x="4040" y="11071"/>
                </a:lnTo>
                <a:lnTo>
                  <a:pt x="3991" y="11096"/>
                </a:lnTo>
                <a:lnTo>
                  <a:pt x="3991" y="11169"/>
                </a:lnTo>
                <a:lnTo>
                  <a:pt x="3991" y="11242"/>
                </a:lnTo>
                <a:lnTo>
                  <a:pt x="4016" y="11339"/>
                </a:lnTo>
                <a:lnTo>
                  <a:pt x="4064" y="11436"/>
                </a:lnTo>
                <a:lnTo>
                  <a:pt x="4210" y="11631"/>
                </a:lnTo>
                <a:lnTo>
                  <a:pt x="4381" y="11801"/>
                </a:lnTo>
                <a:lnTo>
                  <a:pt x="4575" y="11947"/>
                </a:lnTo>
                <a:lnTo>
                  <a:pt x="4794" y="12069"/>
                </a:lnTo>
                <a:lnTo>
                  <a:pt x="5038" y="12191"/>
                </a:lnTo>
                <a:lnTo>
                  <a:pt x="5451" y="12385"/>
                </a:lnTo>
                <a:lnTo>
                  <a:pt x="5938" y="12604"/>
                </a:lnTo>
                <a:lnTo>
                  <a:pt x="6424" y="12799"/>
                </a:lnTo>
                <a:lnTo>
                  <a:pt x="6935" y="12945"/>
                </a:lnTo>
                <a:lnTo>
                  <a:pt x="7446" y="13042"/>
                </a:lnTo>
                <a:lnTo>
                  <a:pt x="7763" y="13067"/>
                </a:lnTo>
                <a:lnTo>
                  <a:pt x="8079" y="13091"/>
                </a:lnTo>
                <a:lnTo>
                  <a:pt x="8420" y="13091"/>
                </a:lnTo>
                <a:lnTo>
                  <a:pt x="8760" y="13067"/>
                </a:lnTo>
                <a:lnTo>
                  <a:pt x="9101" y="13042"/>
                </a:lnTo>
                <a:lnTo>
                  <a:pt x="9442" y="12969"/>
                </a:lnTo>
                <a:lnTo>
                  <a:pt x="9758" y="12896"/>
                </a:lnTo>
                <a:lnTo>
                  <a:pt x="10099" y="12799"/>
                </a:lnTo>
                <a:lnTo>
                  <a:pt x="10415" y="12702"/>
                </a:lnTo>
                <a:lnTo>
                  <a:pt x="10731" y="12556"/>
                </a:lnTo>
                <a:lnTo>
                  <a:pt x="11023" y="12410"/>
                </a:lnTo>
                <a:lnTo>
                  <a:pt x="11315" y="12239"/>
                </a:lnTo>
                <a:lnTo>
                  <a:pt x="11583" y="12045"/>
                </a:lnTo>
                <a:lnTo>
                  <a:pt x="11826" y="11826"/>
                </a:lnTo>
                <a:lnTo>
                  <a:pt x="12045" y="11582"/>
                </a:lnTo>
                <a:lnTo>
                  <a:pt x="12264" y="11339"/>
                </a:lnTo>
                <a:lnTo>
                  <a:pt x="12313" y="11217"/>
                </a:lnTo>
                <a:lnTo>
                  <a:pt x="12289" y="11120"/>
                </a:lnTo>
                <a:lnTo>
                  <a:pt x="12240" y="11047"/>
                </a:lnTo>
                <a:lnTo>
                  <a:pt x="12167" y="10974"/>
                </a:lnTo>
                <a:lnTo>
                  <a:pt x="12070" y="10950"/>
                </a:lnTo>
                <a:lnTo>
                  <a:pt x="11972" y="10925"/>
                </a:lnTo>
                <a:close/>
                <a:moveTo>
                  <a:pt x="8493" y="682"/>
                </a:moveTo>
                <a:lnTo>
                  <a:pt x="8663" y="706"/>
                </a:lnTo>
                <a:lnTo>
                  <a:pt x="9101" y="755"/>
                </a:lnTo>
                <a:lnTo>
                  <a:pt x="9539" y="803"/>
                </a:lnTo>
                <a:lnTo>
                  <a:pt x="10001" y="901"/>
                </a:lnTo>
                <a:lnTo>
                  <a:pt x="10439" y="1022"/>
                </a:lnTo>
                <a:lnTo>
                  <a:pt x="10780" y="1120"/>
                </a:lnTo>
                <a:lnTo>
                  <a:pt x="11121" y="1241"/>
                </a:lnTo>
                <a:lnTo>
                  <a:pt x="11437" y="1411"/>
                </a:lnTo>
                <a:lnTo>
                  <a:pt x="11753" y="1557"/>
                </a:lnTo>
                <a:lnTo>
                  <a:pt x="11753" y="1582"/>
                </a:lnTo>
                <a:lnTo>
                  <a:pt x="11729" y="1655"/>
                </a:lnTo>
                <a:lnTo>
                  <a:pt x="11729" y="1752"/>
                </a:lnTo>
                <a:lnTo>
                  <a:pt x="11753" y="1801"/>
                </a:lnTo>
                <a:lnTo>
                  <a:pt x="11826" y="1825"/>
                </a:lnTo>
                <a:lnTo>
                  <a:pt x="11899" y="1825"/>
                </a:lnTo>
                <a:lnTo>
                  <a:pt x="11948" y="1776"/>
                </a:lnTo>
                <a:lnTo>
                  <a:pt x="11972" y="1752"/>
                </a:lnTo>
                <a:lnTo>
                  <a:pt x="11997" y="1752"/>
                </a:lnTo>
                <a:lnTo>
                  <a:pt x="11997" y="1728"/>
                </a:lnTo>
                <a:lnTo>
                  <a:pt x="12021" y="1728"/>
                </a:lnTo>
                <a:lnTo>
                  <a:pt x="12143" y="1801"/>
                </a:lnTo>
                <a:lnTo>
                  <a:pt x="12094" y="1874"/>
                </a:lnTo>
                <a:lnTo>
                  <a:pt x="12094" y="1947"/>
                </a:lnTo>
                <a:lnTo>
                  <a:pt x="12094" y="1995"/>
                </a:lnTo>
                <a:lnTo>
                  <a:pt x="12143" y="2020"/>
                </a:lnTo>
                <a:lnTo>
                  <a:pt x="12167" y="2044"/>
                </a:lnTo>
                <a:lnTo>
                  <a:pt x="12216" y="2020"/>
                </a:lnTo>
                <a:lnTo>
                  <a:pt x="12240" y="1995"/>
                </a:lnTo>
                <a:lnTo>
                  <a:pt x="12313" y="1922"/>
                </a:lnTo>
                <a:lnTo>
                  <a:pt x="12337" y="1922"/>
                </a:lnTo>
                <a:lnTo>
                  <a:pt x="12532" y="2068"/>
                </a:lnTo>
                <a:lnTo>
                  <a:pt x="12483" y="2190"/>
                </a:lnTo>
                <a:lnTo>
                  <a:pt x="12483" y="2239"/>
                </a:lnTo>
                <a:lnTo>
                  <a:pt x="12508" y="2336"/>
                </a:lnTo>
                <a:lnTo>
                  <a:pt x="12532" y="2385"/>
                </a:lnTo>
                <a:lnTo>
                  <a:pt x="12556" y="2409"/>
                </a:lnTo>
                <a:lnTo>
                  <a:pt x="12581" y="2409"/>
                </a:lnTo>
                <a:lnTo>
                  <a:pt x="12629" y="2385"/>
                </a:lnTo>
                <a:lnTo>
                  <a:pt x="12678" y="2360"/>
                </a:lnTo>
                <a:lnTo>
                  <a:pt x="12751" y="2287"/>
                </a:lnTo>
                <a:lnTo>
                  <a:pt x="12775" y="2239"/>
                </a:lnTo>
                <a:lnTo>
                  <a:pt x="12970" y="2409"/>
                </a:lnTo>
                <a:lnTo>
                  <a:pt x="12873" y="2531"/>
                </a:lnTo>
                <a:lnTo>
                  <a:pt x="12848" y="2604"/>
                </a:lnTo>
                <a:lnTo>
                  <a:pt x="12824" y="2677"/>
                </a:lnTo>
                <a:lnTo>
                  <a:pt x="12824" y="2725"/>
                </a:lnTo>
                <a:lnTo>
                  <a:pt x="12873" y="2750"/>
                </a:lnTo>
                <a:lnTo>
                  <a:pt x="12921" y="2774"/>
                </a:lnTo>
                <a:lnTo>
                  <a:pt x="12946" y="2774"/>
                </a:lnTo>
                <a:lnTo>
                  <a:pt x="13067" y="2701"/>
                </a:lnTo>
                <a:lnTo>
                  <a:pt x="13189" y="2604"/>
                </a:lnTo>
                <a:lnTo>
                  <a:pt x="13311" y="2725"/>
                </a:lnTo>
                <a:lnTo>
                  <a:pt x="13384" y="2823"/>
                </a:lnTo>
                <a:lnTo>
                  <a:pt x="13262" y="3017"/>
                </a:lnTo>
                <a:lnTo>
                  <a:pt x="13213" y="3066"/>
                </a:lnTo>
                <a:lnTo>
                  <a:pt x="13189" y="3163"/>
                </a:lnTo>
                <a:lnTo>
                  <a:pt x="13165" y="3236"/>
                </a:lnTo>
                <a:lnTo>
                  <a:pt x="13189" y="3285"/>
                </a:lnTo>
                <a:lnTo>
                  <a:pt x="13238" y="3309"/>
                </a:lnTo>
                <a:lnTo>
                  <a:pt x="13335" y="3285"/>
                </a:lnTo>
                <a:lnTo>
                  <a:pt x="13408" y="3236"/>
                </a:lnTo>
                <a:lnTo>
                  <a:pt x="13554" y="3115"/>
                </a:lnTo>
                <a:lnTo>
                  <a:pt x="13578" y="3042"/>
                </a:lnTo>
                <a:lnTo>
                  <a:pt x="13773" y="3309"/>
                </a:lnTo>
                <a:lnTo>
                  <a:pt x="13676" y="3407"/>
                </a:lnTo>
                <a:lnTo>
                  <a:pt x="13554" y="3504"/>
                </a:lnTo>
                <a:lnTo>
                  <a:pt x="13505" y="3577"/>
                </a:lnTo>
                <a:lnTo>
                  <a:pt x="13481" y="3650"/>
                </a:lnTo>
                <a:lnTo>
                  <a:pt x="13481" y="3699"/>
                </a:lnTo>
                <a:lnTo>
                  <a:pt x="13505" y="3723"/>
                </a:lnTo>
                <a:lnTo>
                  <a:pt x="13603" y="3747"/>
                </a:lnTo>
                <a:lnTo>
                  <a:pt x="13700" y="3723"/>
                </a:lnTo>
                <a:lnTo>
                  <a:pt x="13773" y="3674"/>
                </a:lnTo>
                <a:lnTo>
                  <a:pt x="13870" y="3626"/>
                </a:lnTo>
                <a:lnTo>
                  <a:pt x="13968" y="3577"/>
                </a:lnTo>
                <a:lnTo>
                  <a:pt x="14162" y="3918"/>
                </a:lnTo>
                <a:lnTo>
                  <a:pt x="14065" y="3991"/>
                </a:lnTo>
                <a:lnTo>
                  <a:pt x="13870" y="4161"/>
                </a:lnTo>
                <a:lnTo>
                  <a:pt x="13773" y="4234"/>
                </a:lnTo>
                <a:lnTo>
                  <a:pt x="13700" y="4331"/>
                </a:lnTo>
                <a:lnTo>
                  <a:pt x="13700" y="4356"/>
                </a:lnTo>
                <a:lnTo>
                  <a:pt x="13724" y="4380"/>
                </a:lnTo>
                <a:lnTo>
                  <a:pt x="13846" y="4380"/>
                </a:lnTo>
                <a:lnTo>
                  <a:pt x="13943" y="4356"/>
                </a:lnTo>
                <a:lnTo>
                  <a:pt x="14065" y="4307"/>
                </a:lnTo>
                <a:lnTo>
                  <a:pt x="14162" y="4234"/>
                </a:lnTo>
                <a:lnTo>
                  <a:pt x="14284" y="4161"/>
                </a:lnTo>
                <a:lnTo>
                  <a:pt x="14503" y="4696"/>
                </a:lnTo>
                <a:lnTo>
                  <a:pt x="14332" y="4769"/>
                </a:lnTo>
                <a:lnTo>
                  <a:pt x="14211" y="4842"/>
                </a:lnTo>
                <a:lnTo>
                  <a:pt x="14065" y="4940"/>
                </a:lnTo>
                <a:lnTo>
                  <a:pt x="13968" y="5061"/>
                </a:lnTo>
                <a:lnTo>
                  <a:pt x="13919" y="5134"/>
                </a:lnTo>
                <a:lnTo>
                  <a:pt x="13895" y="5207"/>
                </a:lnTo>
                <a:lnTo>
                  <a:pt x="13895" y="5256"/>
                </a:lnTo>
                <a:lnTo>
                  <a:pt x="13919" y="5280"/>
                </a:lnTo>
                <a:lnTo>
                  <a:pt x="13968" y="5305"/>
                </a:lnTo>
                <a:lnTo>
                  <a:pt x="14016" y="5305"/>
                </a:lnTo>
                <a:lnTo>
                  <a:pt x="14114" y="5256"/>
                </a:lnTo>
                <a:lnTo>
                  <a:pt x="14235" y="5183"/>
                </a:lnTo>
                <a:lnTo>
                  <a:pt x="14551" y="5037"/>
                </a:lnTo>
                <a:lnTo>
                  <a:pt x="14600" y="5013"/>
                </a:lnTo>
                <a:lnTo>
                  <a:pt x="14770" y="5524"/>
                </a:lnTo>
                <a:lnTo>
                  <a:pt x="14430" y="5670"/>
                </a:lnTo>
                <a:lnTo>
                  <a:pt x="14162" y="5791"/>
                </a:lnTo>
                <a:lnTo>
                  <a:pt x="13919" y="5937"/>
                </a:lnTo>
                <a:lnTo>
                  <a:pt x="13919" y="5986"/>
                </a:lnTo>
                <a:lnTo>
                  <a:pt x="13943" y="6010"/>
                </a:lnTo>
                <a:lnTo>
                  <a:pt x="14089" y="6035"/>
                </a:lnTo>
                <a:lnTo>
                  <a:pt x="14235" y="6059"/>
                </a:lnTo>
                <a:lnTo>
                  <a:pt x="14381" y="6035"/>
                </a:lnTo>
                <a:lnTo>
                  <a:pt x="14527" y="6010"/>
                </a:lnTo>
                <a:lnTo>
                  <a:pt x="14843" y="5889"/>
                </a:lnTo>
                <a:lnTo>
                  <a:pt x="14965" y="6424"/>
                </a:lnTo>
                <a:lnTo>
                  <a:pt x="14795" y="6497"/>
                </a:lnTo>
                <a:lnTo>
                  <a:pt x="14405" y="6619"/>
                </a:lnTo>
                <a:lnTo>
                  <a:pt x="14041" y="6740"/>
                </a:lnTo>
                <a:lnTo>
                  <a:pt x="13992" y="6789"/>
                </a:lnTo>
                <a:lnTo>
                  <a:pt x="13992" y="6813"/>
                </a:lnTo>
                <a:lnTo>
                  <a:pt x="13992" y="6862"/>
                </a:lnTo>
                <a:lnTo>
                  <a:pt x="14041" y="6886"/>
                </a:lnTo>
                <a:lnTo>
                  <a:pt x="14235" y="6886"/>
                </a:lnTo>
                <a:lnTo>
                  <a:pt x="14430" y="6862"/>
                </a:lnTo>
                <a:lnTo>
                  <a:pt x="14795" y="6813"/>
                </a:lnTo>
                <a:lnTo>
                  <a:pt x="15038" y="6740"/>
                </a:lnTo>
                <a:lnTo>
                  <a:pt x="15111" y="7178"/>
                </a:lnTo>
                <a:lnTo>
                  <a:pt x="14843" y="7227"/>
                </a:lnTo>
                <a:lnTo>
                  <a:pt x="14430" y="7349"/>
                </a:lnTo>
                <a:lnTo>
                  <a:pt x="14235" y="7422"/>
                </a:lnTo>
                <a:lnTo>
                  <a:pt x="14065" y="7543"/>
                </a:lnTo>
                <a:lnTo>
                  <a:pt x="14041" y="7592"/>
                </a:lnTo>
                <a:lnTo>
                  <a:pt x="14041" y="7665"/>
                </a:lnTo>
                <a:lnTo>
                  <a:pt x="14089" y="7714"/>
                </a:lnTo>
                <a:lnTo>
                  <a:pt x="14138" y="7738"/>
                </a:lnTo>
                <a:lnTo>
                  <a:pt x="14357" y="7714"/>
                </a:lnTo>
                <a:lnTo>
                  <a:pt x="14551" y="7665"/>
                </a:lnTo>
                <a:lnTo>
                  <a:pt x="14941" y="7568"/>
                </a:lnTo>
                <a:lnTo>
                  <a:pt x="15135" y="7519"/>
                </a:lnTo>
                <a:lnTo>
                  <a:pt x="15184" y="7981"/>
                </a:lnTo>
                <a:lnTo>
                  <a:pt x="14868" y="8030"/>
                </a:lnTo>
                <a:lnTo>
                  <a:pt x="14624" y="8054"/>
                </a:lnTo>
                <a:lnTo>
                  <a:pt x="14381" y="8079"/>
                </a:lnTo>
                <a:lnTo>
                  <a:pt x="14235" y="8103"/>
                </a:lnTo>
                <a:lnTo>
                  <a:pt x="14138" y="8152"/>
                </a:lnTo>
                <a:lnTo>
                  <a:pt x="14016" y="8200"/>
                </a:lnTo>
                <a:lnTo>
                  <a:pt x="13943" y="8298"/>
                </a:lnTo>
                <a:lnTo>
                  <a:pt x="13919" y="8322"/>
                </a:lnTo>
                <a:lnTo>
                  <a:pt x="13919" y="8346"/>
                </a:lnTo>
                <a:lnTo>
                  <a:pt x="13943" y="8395"/>
                </a:lnTo>
                <a:lnTo>
                  <a:pt x="13968" y="8395"/>
                </a:lnTo>
                <a:lnTo>
                  <a:pt x="14089" y="8419"/>
                </a:lnTo>
                <a:lnTo>
                  <a:pt x="14211" y="8444"/>
                </a:lnTo>
                <a:lnTo>
                  <a:pt x="14478" y="8444"/>
                </a:lnTo>
                <a:lnTo>
                  <a:pt x="14989" y="8395"/>
                </a:lnTo>
                <a:lnTo>
                  <a:pt x="15208" y="8395"/>
                </a:lnTo>
                <a:lnTo>
                  <a:pt x="15208" y="8857"/>
                </a:lnTo>
                <a:lnTo>
                  <a:pt x="14722" y="8882"/>
                </a:lnTo>
                <a:lnTo>
                  <a:pt x="14503" y="8882"/>
                </a:lnTo>
                <a:lnTo>
                  <a:pt x="14284" y="8906"/>
                </a:lnTo>
                <a:lnTo>
                  <a:pt x="14065" y="8955"/>
                </a:lnTo>
                <a:lnTo>
                  <a:pt x="13968" y="8979"/>
                </a:lnTo>
                <a:lnTo>
                  <a:pt x="13870" y="9028"/>
                </a:lnTo>
                <a:lnTo>
                  <a:pt x="13870" y="9052"/>
                </a:lnTo>
                <a:lnTo>
                  <a:pt x="13870" y="9076"/>
                </a:lnTo>
                <a:lnTo>
                  <a:pt x="13968" y="9125"/>
                </a:lnTo>
                <a:lnTo>
                  <a:pt x="14065" y="9174"/>
                </a:lnTo>
                <a:lnTo>
                  <a:pt x="14284" y="9222"/>
                </a:lnTo>
                <a:lnTo>
                  <a:pt x="14722" y="9222"/>
                </a:lnTo>
                <a:lnTo>
                  <a:pt x="14941" y="9247"/>
                </a:lnTo>
                <a:lnTo>
                  <a:pt x="15184" y="9247"/>
                </a:lnTo>
                <a:lnTo>
                  <a:pt x="15160" y="9465"/>
                </a:lnTo>
                <a:lnTo>
                  <a:pt x="14965" y="9514"/>
                </a:lnTo>
                <a:lnTo>
                  <a:pt x="14722" y="9563"/>
                </a:lnTo>
                <a:lnTo>
                  <a:pt x="14503" y="9660"/>
                </a:lnTo>
                <a:lnTo>
                  <a:pt x="14260" y="9757"/>
                </a:lnTo>
                <a:lnTo>
                  <a:pt x="14041" y="9879"/>
                </a:lnTo>
                <a:lnTo>
                  <a:pt x="14016" y="9903"/>
                </a:lnTo>
                <a:lnTo>
                  <a:pt x="14016" y="9952"/>
                </a:lnTo>
                <a:lnTo>
                  <a:pt x="14041" y="9976"/>
                </a:lnTo>
                <a:lnTo>
                  <a:pt x="14089" y="9976"/>
                </a:lnTo>
                <a:lnTo>
                  <a:pt x="14308" y="10001"/>
                </a:lnTo>
                <a:lnTo>
                  <a:pt x="14527" y="9976"/>
                </a:lnTo>
                <a:lnTo>
                  <a:pt x="14965" y="9903"/>
                </a:lnTo>
                <a:lnTo>
                  <a:pt x="15087" y="9879"/>
                </a:lnTo>
                <a:lnTo>
                  <a:pt x="14989" y="10390"/>
                </a:lnTo>
                <a:lnTo>
                  <a:pt x="14527" y="10463"/>
                </a:lnTo>
                <a:lnTo>
                  <a:pt x="14357" y="10487"/>
                </a:lnTo>
                <a:lnTo>
                  <a:pt x="14162" y="10512"/>
                </a:lnTo>
                <a:lnTo>
                  <a:pt x="13992" y="10560"/>
                </a:lnTo>
                <a:lnTo>
                  <a:pt x="13919" y="10609"/>
                </a:lnTo>
                <a:lnTo>
                  <a:pt x="13870" y="10682"/>
                </a:lnTo>
                <a:lnTo>
                  <a:pt x="13846" y="10731"/>
                </a:lnTo>
                <a:lnTo>
                  <a:pt x="13846" y="10804"/>
                </a:lnTo>
                <a:lnTo>
                  <a:pt x="13870" y="10852"/>
                </a:lnTo>
                <a:lnTo>
                  <a:pt x="13919" y="10901"/>
                </a:lnTo>
                <a:lnTo>
                  <a:pt x="13992" y="10925"/>
                </a:lnTo>
                <a:lnTo>
                  <a:pt x="14065" y="10950"/>
                </a:lnTo>
                <a:lnTo>
                  <a:pt x="14235" y="10950"/>
                </a:lnTo>
                <a:lnTo>
                  <a:pt x="14600" y="10901"/>
                </a:lnTo>
                <a:lnTo>
                  <a:pt x="14819" y="10877"/>
                </a:lnTo>
                <a:lnTo>
                  <a:pt x="14819" y="10877"/>
                </a:lnTo>
                <a:lnTo>
                  <a:pt x="14624" y="11339"/>
                </a:lnTo>
                <a:lnTo>
                  <a:pt x="14478" y="11339"/>
                </a:lnTo>
                <a:lnTo>
                  <a:pt x="14308" y="11315"/>
                </a:lnTo>
                <a:lnTo>
                  <a:pt x="14114" y="11339"/>
                </a:lnTo>
                <a:lnTo>
                  <a:pt x="13919" y="11363"/>
                </a:lnTo>
                <a:lnTo>
                  <a:pt x="13749" y="11436"/>
                </a:lnTo>
                <a:lnTo>
                  <a:pt x="13724" y="11461"/>
                </a:lnTo>
                <a:lnTo>
                  <a:pt x="13749" y="11485"/>
                </a:lnTo>
                <a:lnTo>
                  <a:pt x="13919" y="11558"/>
                </a:lnTo>
                <a:lnTo>
                  <a:pt x="14089" y="11607"/>
                </a:lnTo>
                <a:lnTo>
                  <a:pt x="14430" y="11655"/>
                </a:lnTo>
                <a:lnTo>
                  <a:pt x="14454" y="11655"/>
                </a:lnTo>
                <a:lnTo>
                  <a:pt x="14211" y="12069"/>
                </a:lnTo>
                <a:lnTo>
                  <a:pt x="13968" y="12069"/>
                </a:lnTo>
                <a:lnTo>
                  <a:pt x="13724" y="12093"/>
                </a:lnTo>
                <a:lnTo>
                  <a:pt x="13603" y="12069"/>
                </a:lnTo>
                <a:lnTo>
                  <a:pt x="13481" y="12045"/>
                </a:lnTo>
                <a:lnTo>
                  <a:pt x="13335" y="12020"/>
                </a:lnTo>
                <a:lnTo>
                  <a:pt x="13213" y="12020"/>
                </a:lnTo>
                <a:lnTo>
                  <a:pt x="13189" y="12045"/>
                </a:lnTo>
                <a:lnTo>
                  <a:pt x="13189" y="12069"/>
                </a:lnTo>
                <a:lnTo>
                  <a:pt x="13189" y="12166"/>
                </a:lnTo>
                <a:lnTo>
                  <a:pt x="13238" y="12239"/>
                </a:lnTo>
                <a:lnTo>
                  <a:pt x="13311" y="12312"/>
                </a:lnTo>
                <a:lnTo>
                  <a:pt x="13408" y="12361"/>
                </a:lnTo>
                <a:lnTo>
                  <a:pt x="13530" y="12385"/>
                </a:lnTo>
                <a:lnTo>
                  <a:pt x="13651" y="12410"/>
                </a:lnTo>
                <a:lnTo>
                  <a:pt x="13943" y="12434"/>
                </a:lnTo>
                <a:lnTo>
                  <a:pt x="13603" y="12823"/>
                </a:lnTo>
                <a:lnTo>
                  <a:pt x="13067" y="12726"/>
                </a:lnTo>
                <a:lnTo>
                  <a:pt x="12848" y="12677"/>
                </a:lnTo>
                <a:lnTo>
                  <a:pt x="12727" y="12677"/>
                </a:lnTo>
                <a:lnTo>
                  <a:pt x="12629" y="12702"/>
                </a:lnTo>
                <a:lnTo>
                  <a:pt x="12605" y="12726"/>
                </a:lnTo>
                <a:lnTo>
                  <a:pt x="12605" y="12775"/>
                </a:lnTo>
                <a:lnTo>
                  <a:pt x="12629" y="12848"/>
                </a:lnTo>
                <a:lnTo>
                  <a:pt x="12678" y="12921"/>
                </a:lnTo>
                <a:lnTo>
                  <a:pt x="12751" y="12969"/>
                </a:lnTo>
                <a:lnTo>
                  <a:pt x="12824" y="13018"/>
                </a:lnTo>
                <a:lnTo>
                  <a:pt x="13043" y="13115"/>
                </a:lnTo>
                <a:lnTo>
                  <a:pt x="13262" y="13164"/>
                </a:lnTo>
                <a:lnTo>
                  <a:pt x="13116" y="13286"/>
                </a:lnTo>
                <a:lnTo>
                  <a:pt x="13067" y="13286"/>
                </a:lnTo>
                <a:lnTo>
                  <a:pt x="12605" y="13261"/>
                </a:lnTo>
                <a:lnTo>
                  <a:pt x="12362" y="13213"/>
                </a:lnTo>
                <a:lnTo>
                  <a:pt x="12240" y="13188"/>
                </a:lnTo>
                <a:lnTo>
                  <a:pt x="12094" y="13188"/>
                </a:lnTo>
                <a:lnTo>
                  <a:pt x="12021" y="13213"/>
                </a:lnTo>
                <a:lnTo>
                  <a:pt x="11997" y="13261"/>
                </a:lnTo>
                <a:lnTo>
                  <a:pt x="11972" y="13334"/>
                </a:lnTo>
                <a:lnTo>
                  <a:pt x="12021" y="13383"/>
                </a:lnTo>
                <a:lnTo>
                  <a:pt x="12143" y="13505"/>
                </a:lnTo>
                <a:lnTo>
                  <a:pt x="12289" y="13578"/>
                </a:lnTo>
                <a:lnTo>
                  <a:pt x="12483" y="13626"/>
                </a:lnTo>
                <a:lnTo>
                  <a:pt x="12654" y="13651"/>
                </a:lnTo>
                <a:lnTo>
                  <a:pt x="12240" y="13943"/>
                </a:lnTo>
                <a:lnTo>
                  <a:pt x="12143" y="13918"/>
                </a:lnTo>
                <a:lnTo>
                  <a:pt x="11680" y="13821"/>
                </a:lnTo>
                <a:lnTo>
                  <a:pt x="11461" y="13772"/>
                </a:lnTo>
                <a:lnTo>
                  <a:pt x="11267" y="13724"/>
                </a:lnTo>
                <a:lnTo>
                  <a:pt x="11218" y="13748"/>
                </a:lnTo>
                <a:lnTo>
                  <a:pt x="11218" y="13821"/>
                </a:lnTo>
                <a:lnTo>
                  <a:pt x="11242" y="13894"/>
                </a:lnTo>
                <a:lnTo>
                  <a:pt x="11315" y="13967"/>
                </a:lnTo>
                <a:lnTo>
                  <a:pt x="11437" y="14064"/>
                </a:lnTo>
                <a:lnTo>
                  <a:pt x="11607" y="14137"/>
                </a:lnTo>
                <a:lnTo>
                  <a:pt x="11802" y="14210"/>
                </a:lnTo>
                <a:lnTo>
                  <a:pt x="11437" y="14381"/>
                </a:lnTo>
                <a:lnTo>
                  <a:pt x="11388" y="14332"/>
                </a:lnTo>
                <a:lnTo>
                  <a:pt x="11315" y="14308"/>
                </a:lnTo>
                <a:lnTo>
                  <a:pt x="11194" y="14259"/>
                </a:lnTo>
                <a:lnTo>
                  <a:pt x="10902" y="14235"/>
                </a:lnTo>
                <a:lnTo>
                  <a:pt x="10634" y="14210"/>
                </a:lnTo>
                <a:lnTo>
                  <a:pt x="10512" y="14210"/>
                </a:lnTo>
                <a:lnTo>
                  <a:pt x="10391" y="14235"/>
                </a:lnTo>
                <a:lnTo>
                  <a:pt x="10366" y="14235"/>
                </a:lnTo>
                <a:lnTo>
                  <a:pt x="10366" y="14283"/>
                </a:lnTo>
                <a:lnTo>
                  <a:pt x="10366" y="14332"/>
                </a:lnTo>
                <a:lnTo>
                  <a:pt x="10391" y="14381"/>
                </a:lnTo>
                <a:lnTo>
                  <a:pt x="10488" y="14478"/>
                </a:lnTo>
                <a:lnTo>
                  <a:pt x="10610" y="14551"/>
                </a:lnTo>
                <a:lnTo>
                  <a:pt x="10731" y="14575"/>
                </a:lnTo>
                <a:lnTo>
                  <a:pt x="10877" y="14624"/>
                </a:lnTo>
                <a:lnTo>
                  <a:pt x="10512" y="14746"/>
                </a:lnTo>
                <a:lnTo>
                  <a:pt x="10318" y="14673"/>
                </a:lnTo>
                <a:lnTo>
                  <a:pt x="10123" y="14624"/>
                </a:lnTo>
                <a:lnTo>
                  <a:pt x="9904" y="14600"/>
                </a:lnTo>
                <a:lnTo>
                  <a:pt x="9807" y="14600"/>
                </a:lnTo>
                <a:lnTo>
                  <a:pt x="9709" y="14648"/>
                </a:lnTo>
                <a:lnTo>
                  <a:pt x="9661" y="14673"/>
                </a:lnTo>
                <a:lnTo>
                  <a:pt x="9685" y="14721"/>
                </a:lnTo>
                <a:lnTo>
                  <a:pt x="9734" y="14794"/>
                </a:lnTo>
                <a:lnTo>
                  <a:pt x="9807" y="14843"/>
                </a:lnTo>
                <a:lnTo>
                  <a:pt x="9928" y="14916"/>
                </a:lnTo>
                <a:lnTo>
                  <a:pt x="9612" y="14989"/>
                </a:lnTo>
                <a:lnTo>
                  <a:pt x="9588" y="14940"/>
                </a:lnTo>
                <a:lnTo>
                  <a:pt x="9539" y="14916"/>
                </a:lnTo>
                <a:lnTo>
                  <a:pt x="9417" y="14867"/>
                </a:lnTo>
                <a:lnTo>
                  <a:pt x="9223" y="14843"/>
                </a:lnTo>
                <a:lnTo>
                  <a:pt x="9150" y="14843"/>
                </a:lnTo>
                <a:lnTo>
                  <a:pt x="9052" y="14867"/>
                </a:lnTo>
                <a:lnTo>
                  <a:pt x="9004" y="14916"/>
                </a:lnTo>
                <a:lnTo>
                  <a:pt x="8979" y="14965"/>
                </a:lnTo>
                <a:lnTo>
                  <a:pt x="8979" y="15013"/>
                </a:lnTo>
                <a:lnTo>
                  <a:pt x="9004" y="15062"/>
                </a:lnTo>
                <a:lnTo>
                  <a:pt x="9004" y="15086"/>
                </a:lnTo>
                <a:lnTo>
                  <a:pt x="8663" y="15135"/>
                </a:lnTo>
                <a:lnTo>
                  <a:pt x="8298" y="15159"/>
                </a:lnTo>
                <a:lnTo>
                  <a:pt x="7227" y="15159"/>
                </a:lnTo>
                <a:lnTo>
                  <a:pt x="6862" y="15111"/>
                </a:lnTo>
                <a:lnTo>
                  <a:pt x="6497" y="15062"/>
                </a:lnTo>
                <a:lnTo>
                  <a:pt x="6157" y="14989"/>
                </a:lnTo>
                <a:lnTo>
                  <a:pt x="5816" y="14916"/>
                </a:lnTo>
                <a:lnTo>
                  <a:pt x="5451" y="14819"/>
                </a:lnTo>
                <a:lnTo>
                  <a:pt x="5135" y="14697"/>
                </a:lnTo>
                <a:lnTo>
                  <a:pt x="4794" y="14575"/>
                </a:lnTo>
                <a:lnTo>
                  <a:pt x="4478" y="14405"/>
                </a:lnTo>
                <a:lnTo>
                  <a:pt x="4162" y="14259"/>
                </a:lnTo>
                <a:lnTo>
                  <a:pt x="3845" y="14064"/>
                </a:lnTo>
                <a:lnTo>
                  <a:pt x="3553" y="13870"/>
                </a:lnTo>
                <a:lnTo>
                  <a:pt x="3286" y="13675"/>
                </a:lnTo>
                <a:lnTo>
                  <a:pt x="3018" y="13456"/>
                </a:lnTo>
                <a:lnTo>
                  <a:pt x="2775" y="13237"/>
                </a:lnTo>
                <a:lnTo>
                  <a:pt x="2531" y="12994"/>
                </a:lnTo>
                <a:lnTo>
                  <a:pt x="2312" y="12775"/>
                </a:lnTo>
                <a:lnTo>
                  <a:pt x="2118" y="12507"/>
                </a:lnTo>
                <a:lnTo>
                  <a:pt x="1899" y="12239"/>
                </a:lnTo>
                <a:lnTo>
                  <a:pt x="1728" y="11972"/>
                </a:lnTo>
                <a:lnTo>
                  <a:pt x="1558" y="11704"/>
                </a:lnTo>
                <a:lnTo>
                  <a:pt x="1412" y="11412"/>
                </a:lnTo>
                <a:lnTo>
                  <a:pt x="1266" y="11120"/>
                </a:lnTo>
                <a:lnTo>
                  <a:pt x="1144" y="10828"/>
                </a:lnTo>
                <a:lnTo>
                  <a:pt x="1047" y="10512"/>
                </a:lnTo>
                <a:lnTo>
                  <a:pt x="950" y="10195"/>
                </a:lnTo>
                <a:lnTo>
                  <a:pt x="877" y="9879"/>
                </a:lnTo>
                <a:lnTo>
                  <a:pt x="828" y="9538"/>
                </a:lnTo>
                <a:lnTo>
                  <a:pt x="779" y="9003"/>
                </a:lnTo>
                <a:lnTo>
                  <a:pt x="755" y="8468"/>
                </a:lnTo>
                <a:lnTo>
                  <a:pt x="755" y="7933"/>
                </a:lnTo>
                <a:lnTo>
                  <a:pt x="779" y="7397"/>
                </a:lnTo>
                <a:lnTo>
                  <a:pt x="852" y="6862"/>
                </a:lnTo>
                <a:lnTo>
                  <a:pt x="950" y="6351"/>
                </a:lnTo>
                <a:lnTo>
                  <a:pt x="1096" y="5840"/>
                </a:lnTo>
                <a:lnTo>
                  <a:pt x="1266" y="5353"/>
                </a:lnTo>
                <a:lnTo>
                  <a:pt x="1388" y="5061"/>
                </a:lnTo>
                <a:lnTo>
                  <a:pt x="1558" y="4745"/>
                </a:lnTo>
                <a:lnTo>
                  <a:pt x="1753" y="4404"/>
                </a:lnTo>
                <a:lnTo>
                  <a:pt x="1996" y="4064"/>
                </a:lnTo>
                <a:lnTo>
                  <a:pt x="2264" y="3699"/>
                </a:lnTo>
                <a:lnTo>
                  <a:pt x="2556" y="3334"/>
                </a:lnTo>
                <a:lnTo>
                  <a:pt x="2896" y="2944"/>
                </a:lnTo>
                <a:lnTo>
                  <a:pt x="3261" y="2604"/>
                </a:lnTo>
                <a:lnTo>
                  <a:pt x="3651" y="2263"/>
                </a:lnTo>
                <a:lnTo>
                  <a:pt x="4089" y="1922"/>
                </a:lnTo>
                <a:lnTo>
                  <a:pt x="4527" y="1630"/>
                </a:lnTo>
                <a:lnTo>
                  <a:pt x="5013" y="1363"/>
                </a:lnTo>
                <a:lnTo>
                  <a:pt x="5524" y="1144"/>
                </a:lnTo>
                <a:lnTo>
                  <a:pt x="6035" y="974"/>
                </a:lnTo>
                <a:lnTo>
                  <a:pt x="6327" y="925"/>
                </a:lnTo>
                <a:lnTo>
                  <a:pt x="6595" y="876"/>
                </a:lnTo>
                <a:lnTo>
                  <a:pt x="6887" y="828"/>
                </a:lnTo>
                <a:lnTo>
                  <a:pt x="7179" y="803"/>
                </a:lnTo>
                <a:lnTo>
                  <a:pt x="7544" y="779"/>
                </a:lnTo>
                <a:lnTo>
                  <a:pt x="7933" y="730"/>
                </a:lnTo>
                <a:lnTo>
                  <a:pt x="8322" y="682"/>
                </a:lnTo>
                <a:close/>
                <a:moveTo>
                  <a:pt x="8152" y="0"/>
                </a:moveTo>
                <a:lnTo>
                  <a:pt x="7763" y="25"/>
                </a:lnTo>
                <a:lnTo>
                  <a:pt x="7373" y="73"/>
                </a:lnTo>
                <a:lnTo>
                  <a:pt x="7081" y="49"/>
                </a:lnTo>
                <a:lnTo>
                  <a:pt x="6789" y="49"/>
                </a:lnTo>
                <a:lnTo>
                  <a:pt x="6473" y="73"/>
                </a:lnTo>
                <a:lnTo>
                  <a:pt x="6157" y="146"/>
                </a:lnTo>
                <a:lnTo>
                  <a:pt x="5841" y="219"/>
                </a:lnTo>
                <a:lnTo>
                  <a:pt x="5549" y="317"/>
                </a:lnTo>
                <a:lnTo>
                  <a:pt x="5232" y="438"/>
                </a:lnTo>
                <a:lnTo>
                  <a:pt x="4916" y="560"/>
                </a:lnTo>
                <a:lnTo>
                  <a:pt x="4332" y="876"/>
                </a:lnTo>
                <a:lnTo>
                  <a:pt x="3748" y="1217"/>
                </a:lnTo>
                <a:lnTo>
                  <a:pt x="3237" y="1606"/>
                </a:lnTo>
                <a:lnTo>
                  <a:pt x="2775" y="1995"/>
                </a:lnTo>
                <a:lnTo>
                  <a:pt x="2507" y="2239"/>
                </a:lnTo>
                <a:lnTo>
                  <a:pt x="2264" y="2482"/>
                </a:lnTo>
                <a:lnTo>
                  <a:pt x="2045" y="2725"/>
                </a:lnTo>
                <a:lnTo>
                  <a:pt x="1826" y="2993"/>
                </a:lnTo>
                <a:lnTo>
                  <a:pt x="1631" y="3261"/>
                </a:lnTo>
                <a:lnTo>
                  <a:pt x="1461" y="3528"/>
                </a:lnTo>
                <a:lnTo>
                  <a:pt x="1120" y="4088"/>
                </a:lnTo>
                <a:lnTo>
                  <a:pt x="852" y="4696"/>
                </a:lnTo>
                <a:lnTo>
                  <a:pt x="609" y="5305"/>
                </a:lnTo>
                <a:lnTo>
                  <a:pt x="414" y="5962"/>
                </a:lnTo>
                <a:lnTo>
                  <a:pt x="220" y="6643"/>
                </a:lnTo>
                <a:lnTo>
                  <a:pt x="122" y="7008"/>
                </a:lnTo>
                <a:lnTo>
                  <a:pt x="74" y="7373"/>
                </a:lnTo>
                <a:lnTo>
                  <a:pt x="25" y="7738"/>
                </a:lnTo>
                <a:lnTo>
                  <a:pt x="1" y="8103"/>
                </a:lnTo>
                <a:lnTo>
                  <a:pt x="1" y="8468"/>
                </a:lnTo>
                <a:lnTo>
                  <a:pt x="25" y="8809"/>
                </a:lnTo>
                <a:lnTo>
                  <a:pt x="49" y="9174"/>
                </a:lnTo>
                <a:lnTo>
                  <a:pt x="98" y="9514"/>
                </a:lnTo>
                <a:lnTo>
                  <a:pt x="195" y="9879"/>
                </a:lnTo>
                <a:lnTo>
                  <a:pt x="268" y="10220"/>
                </a:lnTo>
                <a:lnTo>
                  <a:pt x="390" y="10560"/>
                </a:lnTo>
                <a:lnTo>
                  <a:pt x="512" y="10901"/>
                </a:lnTo>
                <a:lnTo>
                  <a:pt x="658" y="11242"/>
                </a:lnTo>
                <a:lnTo>
                  <a:pt x="804" y="11582"/>
                </a:lnTo>
                <a:lnTo>
                  <a:pt x="1169" y="12264"/>
                </a:lnTo>
                <a:lnTo>
                  <a:pt x="1388" y="12629"/>
                </a:lnTo>
                <a:lnTo>
                  <a:pt x="1631" y="12994"/>
                </a:lnTo>
                <a:lnTo>
                  <a:pt x="1899" y="13334"/>
                </a:lnTo>
                <a:lnTo>
                  <a:pt x="2166" y="13651"/>
                </a:lnTo>
                <a:lnTo>
                  <a:pt x="2434" y="13943"/>
                </a:lnTo>
                <a:lnTo>
                  <a:pt x="2750" y="14235"/>
                </a:lnTo>
                <a:lnTo>
                  <a:pt x="3042" y="14502"/>
                </a:lnTo>
                <a:lnTo>
                  <a:pt x="3383" y="14746"/>
                </a:lnTo>
                <a:lnTo>
                  <a:pt x="3699" y="14965"/>
                </a:lnTo>
                <a:lnTo>
                  <a:pt x="4064" y="15159"/>
                </a:lnTo>
                <a:lnTo>
                  <a:pt x="4429" y="15354"/>
                </a:lnTo>
                <a:lnTo>
                  <a:pt x="4794" y="15500"/>
                </a:lnTo>
                <a:lnTo>
                  <a:pt x="5184" y="15622"/>
                </a:lnTo>
                <a:lnTo>
                  <a:pt x="5597" y="15743"/>
                </a:lnTo>
                <a:lnTo>
                  <a:pt x="6011" y="15816"/>
                </a:lnTo>
                <a:lnTo>
                  <a:pt x="6424" y="15889"/>
                </a:lnTo>
                <a:lnTo>
                  <a:pt x="6862" y="15914"/>
                </a:lnTo>
                <a:lnTo>
                  <a:pt x="7300" y="15938"/>
                </a:lnTo>
                <a:lnTo>
                  <a:pt x="7738" y="15938"/>
                </a:lnTo>
                <a:lnTo>
                  <a:pt x="8152" y="15914"/>
                </a:lnTo>
                <a:lnTo>
                  <a:pt x="8590" y="15889"/>
                </a:lnTo>
                <a:lnTo>
                  <a:pt x="9004" y="15841"/>
                </a:lnTo>
                <a:lnTo>
                  <a:pt x="9442" y="15768"/>
                </a:lnTo>
                <a:lnTo>
                  <a:pt x="9855" y="15670"/>
                </a:lnTo>
                <a:lnTo>
                  <a:pt x="10245" y="15573"/>
                </a:lnTo>
                <a:lnTo>
                  <a:pt x="10658" y="15451"/>
                </a:lnTo>
                <a:lnTo>
                  <a:pt x="11048" y="15305"/>
                </a:lnTo>
                <a:lnTo>
                  <a:pt x="11461" y="15135"/>
                </a:lnTo>
                <a:lnTo>
                  <a:pt x="11826" y="14940"/>
                </a:lnTo>
                <a:lnTo>
                  <a:pt x="12216" y="14721"/>
                </a:lnTo>
                <a:lnTo>
                  <a:pt x="12581" y="14478"/>
                </a:lnTo>
                <a:lnTo>
                  <a:pt x="12921" y="14235"/>
                </a:lnTo>
                <a:lnTo>
                  <a:pt x="13286" y="13943"/>
                </a:lnTo>
                <a:lnTo>
                  <a:pt x="13603" y="13651"/>
                </a:lnTo>
                <a:lnTo>
                  <a:pt x="13895" y="13334"/>
                </a:lnTo>
                <a:lnTo>
                  <a:pt x="14187" y="13018"/>
                </a:lnTo>
                <a:lnTo>
                  <a:pt x="14454" y="12702"/>
                </a:lnTo>
                <a:lnTo>
                  <a:pt x="14697" y="12361"/>
                </a:lnTo>
                <a:lnTo>
                  <a:pt x="14916" y="11996"/>
                </a:lnTo>
                <a:lnTo>
                  <a:pt x="15111" y="11631"/>
                </a:lnTo>
                <a:lnTo>
                  <a:pt x="15135" y="11631"/>
                </a:lnTo>
                <a:lnTo>
                  <a:pt x="15160" y="11582"/>
                </a:lnTo>
                <a:lnTo>
                  <a:pt x="15160" y="11534"/>
                </a:lnTo>
                <a:lnTo>
                  <a:pt x="15330" y="11096"/>
                </a:lnTo>
                <a:lnTo>
                  <a:pt x="15500" y="10658"/>
                </a:lnTo>
                <a:lnTo>
                  <a:pt x="15622" y="10195"/>
                </a:lnTo>
                <a:lnTo>
                  <a:pt x="15719" y="9733"/>
                </a:lnTo>
                <a:lnTo>
                  <a:pt x="15744" y="9709"/>
                </a:lnTo>
                <a:lnTo>
                  <a:pt x="15768" y="9684"/>
                </a:lnTo>
                <a:lnTo>
                  <a:pt x="15792" y="9636"/>
                </a:lnTo>
                <a:lnTo>
                  <a:pt x="15768" y="9611"/>
                </a:lnTo>
                <a:lnTo>
                  <a:pt x="15744" y="9563"/>
                </a:lnTo>
                <a:lnTo>
                  <a:pt x="15792" y="9174"/>
                </a:lnTo>
                <a:lnTo>
                  <a:pt x="15841" y="8760"/>
                </a:lnTo>
                <a:lnTo>
                  <a:pt x="15841" y="8371"/>
                </a:lnTo>
                <a:lnTo>
                  <a:pt x="15817" y="7957"/>
                </a:lnTo>
                <a:lnTo>
                  <a:pt x="15744" y="7105"/>
                </a:lnTo>
                <a:lnTo>
                  <a:pt x="15671" y="6667"/>
                </a:lnTo>
                <a:lnTo>
                  <a:pt x="15598" y="6254"/>
                </a:lnTo>
                <a:lnTo>
                  <a:pt x="15525" y="5840"/>
                </a:lnTo>
                <a:lnTo>
                  <a:pt x="15403" y="5426"/>
                </a:lnTo>
                <a:lnTo>
                  <a:pt x="15281" y="5013"/>
                </a:lnTo>
                <a:lnTo>
                  <a:pt x="15160" y="4623"/>
                </a:lnTo>
                <a:lnTo>
                  <a:pt x="14989" y="4234"/>
                </a:lnTo>
                <a:lnTo>
                  <a:pt x="14819" y="3845"/>
                </a:lnTo>
                <a:lnTo>
                  <a:pt x="14624" y="3480"/>
                </a:lnTo>
                <a:lnTo>
                  <a:pt x="14405" y="3115"/>
                </a:lnTo>
                <a:lnTo>
                  <a:pt x="14162" y="2774"/>
                </a:lnTo>
                <a:lnTo>
                  <a:pt x="13895" y="2458"/>
                </a:lnTo>
                <a:lnTo>
                  <a:pt x="13603" y="2141"/>
                </a:lnTo>
                <a:lnTo>
                  <a:pt x="13286" y="1849"/>
                </a:lnTo>
                <a:lnTo>
                  <a:pt x="12970" y="1582"/>
                </a:lnTo>
                <a:lnTo>
                  <a:pt x="12654" y="1363"/>
                </a:lnTo>
                <a:lnTo>
                  <a:pt x="12313" y="1144"/>
                </a:lnTo>
                <a:lnTo>
                  <a:pt x="11948" y="949"/>
                </a:lnTo>
                <a:lnTo>
                  <a:pt x="11607" y="779"/>
                </a:lnTo>
                <a:lnTo>
                  <a:pt x="11218" y="609"/>
                </a:lnTo>
                <a:lnTo>
                  <a:pt x="10853" y="487"/>
                </a:lnTo>
                <a:lnTo>
                  <a:pt x="10464" y="365"/>
                </a:lnTo>
                <a:lnTo>
                  <a:pt x="10099" y="268"/>
                </a:lnTo>
                <a:lnTo>
                  <a:pt x="9709" y="171"/>
                </a:lnTo>
                <a:lnTo>
                  <a:pt x="9320" y="98"/>
                </a:lnTo>
                <a:lnTo>
                  <a:pt x="8931" y="49"/>
                </a:lnTo>
                <a:lnTo>
                  <a:pt x="8541" y="25"/>
                </a:lnTo>
                <a:lnTo>
                  <a:pt x="8152"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6D9EEB"/>
              </a:solidFill>
            </a:endParaRPr>
          </a:p>
        </p:txBody>
      </p:sp>
      <p:sp>
        <p:nvSpPr>
          <p:cNvPr id="988" name="Google Shape;988;p50"/>
          <p:cNvSpPr/>
          <p:nvPr/>
        </p:nvSpPr>
        <p:spPr>
          <a:xfrm rot="1031158">
            <a:off x="815971" y="2096963"/>
            <a:ext cx="740041" cy="712506"/>
          </a:xfrm>
          <a:custGeom>
            <a:rect b="b" l="l" r="r" t="t"/>
            <a:pathLst>
              <a:path extrusionOk="0" h="15890" w="17204">
                <a:moveTo>
                  <a:pt x="1241" y="6108"/>
                </a:moveTo>
                <a:lnTo>
                  <a:pt x="1022" y="6376"/>
                </a:lnTo>
                <a:lnTo>
                  <a:pt x="852" y="6644"/>
                </a:lnTo>
                <a:lnTo>
                  <a:pt x="755" y="6765"/>
                </a:lnTo>
                <a:lnTo>
                  <a:pt x="730" y="6425"/>
                </a:lnTo>
                <a:lnTo>
                  <a:pt x="682" y="6108"/>
                </a:lnTo>
                <a:close/>
                <a:moveTo>
                  <a:pt x="3188" y="6181"/>
                </a:moveTo>
                <a:lnTo>
                  <a:pt x="3918" y="6206"/>
                </a:lnTo>
                <a:lnTo>
                  <a:pt x="3772" y="6327"/>
                </a:lnTo>
                <a:lnTo>
                  <a:pt x="3626" y="6498"/>
                </a:lnTo>
                <a:lnTo>
                  <a:pt x="3382" y="6814"/>
                </a:lnTo>
                <a:lnTo>
                  <a:pt x="3236" y="7009"/>
                </a:lnTo>
                <a:lnTo>
                  <a:pt x="3115" y="6936"/>
                </a:lnTo>
                <a:lnTo>
                  <a:pt x="2969" y="6911"/>
                </a:lnTo>
                <a:lnTo>
                  <a:pt x="2896" y="6887"/>
                </a:lnTo>
                <a:lnTo>
                  <a:pt x="2798" y="6863"/>
                </a:lnTo>
                <a:lnTo>
                  <a:pt x="2725" y="6863"/>
                </a:lnTo>
                <a:lnTo>
                  <a:pt x="2969" y="6546"/>
                </a:lnTo>
                <a:lnTo>
                  <a:pt x="3188" y="6230"/>
                </a:lnTo>
                <a:lnTo>
                  <a:pt x="3188" y="6181"/>
                </a:lnTo>
                <a:close/>
                <a:moveTo>
                  <a:pt x="4112" y="6206"/>
                </a:moveTo>
                <a:lnTo>
                  <a:pt x="4064" y="6376"/>
                </a:lnTo>
                <a:lnTo>
                  <a:pt x="4039" y="6546"/>
                </a:lnTo>
                <a:lnTo>
                  <a:pt x="4039" y="6863"/>
                </a:lnTo>
                <a:lnTo>
                  <a:pt x="3991" y="7398"/>
                </a:lnTo>
                <a:lnTo>
                  <a:pt x="3796" y="7617"/>
                </a:lnTo>
                <a:lnTo>
                  <a:pt x="3626" y="7860"/>
                </a:lnTo>
                <a:lnTo>
                  <a:pt x="3650" y="7714"/>
                </a:lnTo>
                <a:lnTo>
                  <a:pt x="3650" y="7568"/>
                </a:lnTo>
                <a:lnTo>
                  <a:pt x="3626" y="7447"/>
                </a:lnTo>
                <a:lnTo>
                  <a:pt x="3577" y="7325"/>
                </a:lnTo>
                <a:lnTo>
                  <a:pt x="3504" y="7203"/>
                </a:lnTo>
                <a:lnTo>
                  <a:pt x="3820" y="6717"/>
                </a:lnTo>
                <a:lnTo>
                  <a:pt x="3966" y="6473"/>
                </a:lnTo>
                <a:lnTo>
                  <a:pt x="4088" y="6206"/>
                </a:lnTo>
                <a:close/>
                <a:moveTo>
                  <a:pt x="2701" y="7301"/>
                </a:moveTo>
                <a:lnTo>
                  <a:pt x="2750" y="7325"/>
                </a:lnTo>
                <a:lnTo>
                  <a:pt x="2823" y="7325"/>
                </a:lnTo>
                <a:lnTo>
                  <a:pt x="2969" y="7374"/>
                </a:lnTo>
                <a:lnTo>
                  <a:pt x="3090" y="7447"/>
                </a:lnTo>
                <a:lnTo>
                  <a:pt x="3163" y="7568"/>
                </a:lnTo>
                <a:lnTo>
                  <a:pt x="3188" y="7690"/>
                </a:lnTo>
                <a:lnTo>
                  <a:pt x="3188" y="7836"/>
                </a:lnTo>
                <a:lnTo>
                  <a:pt x="3139" y="7982"/>
                </a:lnTo>
                <a:lnTo>
                  <a:pt x="3042" y="8104"/>
                </a:lnTo>
                <a:lnTo>
                  <a:pt x="2920" y="8201"/>
                </a:lnTo>
                <a:lnTo>
                  <a:pt x="2847" y="8225"/>
                </a:lnTo>
                <a:lnTo>
                  <a:pt x="2774" y="8250"/>
                </a:lnTo>
                <a:lnTo>
                  <a:pt x="2677" y="8225"/>
                </a:lnTo>
                <a:lnTo>
                  <a:pt x="2604" y="8201"/>
                </a:lnTo>
                <a:lnTo>
                  <a:pt x="2531" y="8152"/>
                </a:lnTo>
                <a:lnTo>
                  <a:pt x="2482" y="8079"/>
                </a:lnTo>
                <a:lnTo>
                  <a:pt x="2433" y="8031"/>
                </a:lnTo>
                <a:lnTo>
                  <a:pt x="2409" y="7958"/>
                </a:lnTo>
                <a:lnTo>
                  <a:pt x="2385" y="7836"/>
                </a:lnTo>
                <a:lnTo>
                  <a:pt x="2385" y="7714"/>
                </a:lnTo>
                <a:lnTo>
                  <a:pt x="2433" y="7593"/>
                </a:lnTo>
                <a:lnTo>
                  <a:pt x="2482" y="7495"/>
                </a:lnTo>
                <a:lnTo>
                  <a:pt x="2579" y="7374"/>
                </a:lnTo>
                <a:lnTo>
                  <a:pt x="2701" y="7301"/>
                </a:lnTo>
                <a:close/>
                <a:moveTo>
                  <a:pt x="1582" y="6133"/>
                </a:moveTo>
                <a:lnTo>
                  <a:pt x="1898" y="6157"/>
                </a:lnTo>
                <a:lnTo>
                  <a:pt x="2239" y="6157"/>
                </a:lnTo>
                <a:lnTo>
                  <a:pt x="3042" y="6181"/>
                </a:lnTo>
                <a:lnTo>
                  <a:pt x="2823" y="6303"/>
                </a:lnTo>
                <a:lnTo>
                  <a:pt x="2628" y="6473"/>
                </a:lnTo>
                <a:lnTo>
                  <a:pt x="2458" y="6692"/>
                </a:lnTo>
                <a:lnTo>
                  <a:pt x="2287" y="6911"/>
                </a:lnTo>
                <a:lnTo>
                  <a:pt x="1995" y="7398"/>
                </a:lnTo>
                <a:lnTo>
                  <a:pt x="1728" y="7836"/>
                </a:lnTo>
                <a:lnTo>
                  <a:pt x="1485" y="8225"/>
                </a:lnTo>
                <a:lnTo>
                  <a:pt x="1193" y="8639"/>
                </a:lnTo>
                <a:lnTo>
                  <a:pt x="925" y="9053"/>
                </a:lnTo>
                <a:lnTo>
                  <a:pt x="657" y="9466"/>
                </a:lnTo>
                <a:lnTo>
                  <a:pt x="633" y="8639"/>
                </a:lnTo>
                <a:lnTo>
                  <a:pt x="755" y="8566"/>
                </a:lnTo>
                <a:lnTo>
                  <a:pt x="852" y="8469"/>
                </a:lnTo>
                <a:lnTo>
                  <a:pt x="1047" y="8225"/>
                </a:lnTo>
                <a:lnTo>
                  <a:pt x="1193" y="7982"/>
                </a:lnTo>
                <a:lnTo>
                  <a:pt x="1314" y="7714"/>
                </a:lnTo>
                <a:lnTo>
                  <a:pt x="1436" y="7544"/>
                </a:lnTo>
                <a:lnTo>
                  <a:pt x="1582" y="7349"/>
                </a:lnTo>
                <a:lnTo>
                  <a:pt x="1874" y="6984"/>
                </a:lnTo>
                <a:lnTo>
                  <a:pt x="1995" y="6790"/>
                </a:lnTo>
                <a:lnTo>
                  <a:pt x="2141" y="6619"/>
                </a:lnTo>
                <a:lnTo>
                  <a:pt x="2239" y="6425"/>
                </a:lnTo>
                <a:lnTo>
                  <a:pt x="2312" y="6206"/>
                </a:lnTo>
                <a:lnTo>
                  <a:pt x="2312" y="6181"/>
                </a:lnTo>
                <a:lnTo>
                  <a:pt x="2287" y="6181"/>
                </a:lnTo>
                <a:lnTo>
                  <a:pt x="2117" y="6279"/>
                </a:lnTo>
                <a:lnTo>
                  <a:pt x="1971" y="6400"/>
                </a:lnTo>
                <a:lnTo>
                  <a:pt x="1825" y="6546"/>
                </a:lnTo>
                <a:lnTo>
                  <a:pt x="1703" y="6692"/>
                </a:lnTo>
                <a:lnTo>
                  <a:pt x="1460" y="7009"/>
                </a:lnTo>
                <a:lnTo>
                  <a:pt x="1217" y="7325"/>
                </a:lnTo>
                <a:lnTo>
                  <a:pt x="925" y="7714"/>
                </a:lnTo>
                <a:lnTo>
                  <a:pt x="657" y="8152"/>
                </a:lnTo>
                <a:lnTo>
                  <a:pt x="657" y="8128"/>
                </a:lnTo>
                <a:lnTo>
                  <a:pt x="730" y="7398"/>
                </a:lnTo>
                <a:lnTo>
                  <a:pt x="828" y="7276"/>
                </a:lnTo>
                <a:lnTo>
                  <a:pt x="901" y="7130"/>
                </a:lnTo>
                <a:lnTo>
                  <a:pt x="1047" y="6887"/>
                </a:lnTo>
                <a:lnTo>
                  <a:pt x="1339" y="6522"/>
                </a:lnTo>
                <a:lnTo>
                  <a:pt x="1460" y="6327"/>
                </a:lnTo>
                <a:lnTo>
                  <a:pt x="1582" y="6133"/>
                </a:lnTo>
                <a:close/>
                <a:moveTo>
                  <a:pt x="1971" y="7982"/>
                </a:moveTo>
                <a:lnTo>
                  <a:pt x="1995" y="8104"/>
                </a:lnTo>
                <a:lnTo>
                  <a:pt x="2044" y="8225"/>
                </a:lnTo>
                <a:lnTo>
                  <a:pt x="2117" y="8323"/>
                </a:lnTo>
                <a:lnTo>
                  <a:pt x="2190" y="8396"/>
                </a:lnTo>
                <a:lnTo>
                  <a:pt x="1533" y="9369"/>
                </a:lnTo>
                <a:lnTo>
                  <a:pt x="682" y="10658"/>
                </a:lnTo>
                <a:lnTo>
                  <a:pt x="682" y="10512"/>
                </a:lnTo>
                <a:lnTo>
                  <a:pt x="657" y="10123"/>
                </a:lnTo>
                <a:lnTo>
                  <a:pt x="1241" y="9150"/>
                </a:lnTo>
                <a:lnTo>
                  <a:pt x="1849" y="8201"/>
                </a:lnTo>
                <a:lnTo>
                  <a:pt x="1971" y="7982"/>
                </a:lnTo>
                <a:close/>
                <a:moveTo>
                  <a:pt x="3188" y="8566"/>
                </a:moveTo>
                <a:lnTo>
                  <a:pt x="2312" y="9928"/>
                </a:lnTo>
                <a:lnTo>
                  <a:pt x="1436" y="11242"/>
                </a:lnTo>
                <a:lnTo>
                  <a:pt x="1047" y="11753"/>
                </a:lnTo>
                <a:lnTo>
                  <a:pt x="828" y="11997"/>
                </a:lnTo>
                <a:lnTo>
                  <a:pt x="657" y="12264"/>
                </a:lnTo>
                <a:lnTo>
                  <a:pt x="657" y="11242"/>
                </a:lnTo>
                <a:lnTo>
                  <a:pt x="974" y="10780"/>
                </a:lnTo>
                <a:lnTo>
                  <a:pt x="1922" y="9369"/>
                </a:lnTo>
                <a:lnTo>
                  <a:pt x="2458" y="8590"/>
                </a:lnTo>
                <a:lnTo>
                  <a:pt x="2579" y="8639"/>
                </a:lnTo>
                <a:lnTo>
                  <a:pt x="2725" y="8663"/>
                </a:lnTo>
                <a:lnTo>
                  <a:pt x="2871" y="8663"/>
                </a:lnTo>
                <a:lnTo>
                  <a:pt x="2993" y="8639"/>
                </a:lnTo>
                <a:lnTo>
                  <a:pt x="3090" y="8615"/>
                </a:lnTo>
                <a:lnTo>
                  <a:pt x="3188" y="8566"/>
                </a:lnTo>
                <a:close/>
                <a:moveTo>
                  <a:pt x="3991" y="7787"/>
                </a:moveTo>
                <a:lnTo>
                  <a:pt x="3991" y="8834"/>
                </a:lnTo>
                <a:lnTo>
                  <a:pt x="3820" y="8980"/>
                </a:lnTo>
                <a:lnTo>
                  <a:pt x="3650" y="9174"/>
                </a:lnTo>
                <a:lnTo>
                  <a:pt x="3358" y="9588"/>
                </a:lnTo>
                <a:lnTo>
                  <a:pt x="2823" y="10342"/>
                </a:lnTo>
                <a:lnTo>
                  <a:pt x="2555" y="10707"/>
                </a:lnTo>
                <a:lnTo>
                  <a:pt x="2287" y="11096"/>
                </a:lnTo>
                <a:lnTo>
                  <a:pt x="1436" y="12143"/>
                </a:lnTo>
                <a:lnTo>
                  <a:pt x="1022" y="12654"/>
                </a:lnTo>
                <a:lnTo>
                  <a:pt x="633" y="13189"/>
                </a:lnTo>
                <a:lnTo>
                  <a:pt x="633" y="12946"/>
                </a:lnTo>
                <a:lnTo>
                  <a:pt x="633" y="12775"/>
                </a:lnTo>
                <a:lnTo>
                  <a:pt x="755" y="12654"/>
                </a:lnTo>
                <a:lnTo>
                  <a:pt x="876" y="12532"/>
                </a:lnTo>
                <a:lnTo>
                  <a:pt x="1120" y="12264"/>
                </a:lnTo>
                <a:lnTo>
                  <a:pt x="1509" y="11680"/>
                </a:lnTo>
                <a:lnTo>
                  <a:pt x="2020" y="10975"/>
                </a:lnTo>
                <a:lnTo>
                  <a:pt x="2506" y="10245"/>
                </a:lnTo>
                <a:lnTo>
                  <a:pt x="2993" y="9490"/>
                </a:lnTo>
                <a:lnTo>
                  <a:pt x="3455" y="8736"/>
                </a:lnTo>
                <a:lnTo>
                  <a:pt x="3723" y="8274"/>
                </a:lnTo>
                <a:lnTo>
                  <a:pt x="3869" y="8031"/>
                </a:lnTo>
                <a:lnTo>
                  <a:pt x="3991" y="7787"/>
                </a:lnTo>
                <a:close/>
                <a:moveTo>
                  <a:pt x="4039" y="14065"/>
                </a:moveTo>
                <a:lnTo>
                  <a:pt x="4039" y="14430"/>
                </a:lnTo>
                <a:lnTo>
                  <a:pt x="3820" y="14430"/>
                </a:lnTo>
                <a:lnTo>
                  <a:pt x="4015" y="14089"/>
                </a:lnTo>
                <a:lnTo>
                  <a:pt x="4039" y="14065"/>
                </a:lnTo>
                <a:close/>
                <a:moveTo>
                  <a:pt x="4039" y="12921"/>
                </a:moveTo>
                <a:lnTo>
                  <a:pt x="4039" y="13140"/>
                </a:lnTo>
                <a:lnTo>
                  <a:pt x="4039" y="13554"/>
                </a:lnTo>
                <a:lnTo>
                  <a:pt x="3918" y="13724"/>
                </a:lnTo>
                <a:lnTo>
                  <a:pt x="3820" y="13870"/>
                </a:lnTo>
                <a:lnTo>
                  <a:pt x="3577" y="14235"/>
                </a:lnTo>
                <a:lnTo>
                  <a:pt x="3431" y="14454"/>
                </a:lnTo>
                <a:lnTo>
                  <a:pt x="2993" y="14454"/>
                </a:lnTo>
                <a:lnTo>
                  <a:pt x="3431" y="13797"/>
                </a:lnTo>
                <a:lnTo>
                  <a:pt x="3747" y="13359"/>
                </a:lnTo>
                <a:lnTo>
                  <a:pt x="4039" y="12921"/>
                </a:lnTo>
                <a:close/>
                <a:moveTo>
                  <a:pt x="4039" y="11826"/>
                </a:moveTo>
                <a:lnTo>
                  <a:pt x="4039" y="12483"/>
                </a:lnTo>
                <a:lnTo>
                  <a:pt x="3845" y="12678"/>
                </a:lnTo>
                <a:lnTo>
                  <a:pt x="3650" y="12873"/>
                </a:lnTo>
                <a:lnTo>
                  <a:pt x="3334" y="13311"/>
                </a:lnTo>
                <a:lnTo>
                  <a:pt x="2896" y="13895"/>
                </a:lnTo>
                <a:lnTo>
                  <a:pt x="2677" y="14187"/>
                </a:lnTo>
                <a:lnTo>
                  <a:pt x="2482" y="14503"/>
                </a:lnTo>
                <a:lnTo>
                  <a:pt x="2312" y="14503"/>
                </a:lnTo>
                <a:lnTo>
                  <a:pt x="2433" y="14333"/>
                </a:lnTo>
                <a:lnTo>
                  <a:pt x="2555" y="14162"/>
                </a:lnTo>
                <a:lnTo>
                  <a:pt x="2871" y="13651"/>
                </a:lnTo>
                <a:lnTo>
                  <a:pt x="3188" y="13116"/>
                </a:lnTo>
                <a:lnTo>
                  <a:pt x="3504" y="12581"/>
                </a:lnTo>
                <a:lnTo>
                  <a:pt x="3845" y="12070"/>
                </a:lnTo>
                <a:lnTo>
                  <a:pt x="4039" y="11826"/>
                </a:lnTo>
                <a:close/>
                <a:moveTo>
                  <a:pt x="4015" y="10391"/>
                </a:moveTo>
                <a:lnTo>
                  <a:pt x="4015" y="11218"/>
                </a:lnTo>
                <a:lnTo>
                  <a:pt x="4039" y="11364"/>
                </a:lnTo>
                <a:lnTo>
                  <a:pt x="3869" y="11486"/>
                </a:lnTo>
                <a:lnTo>
                  <a:pt x="3723" y="11656"/>
                </a:lnTo>
                <a:lnTo>
                  <a:pt x="3577" y="11826"/>
                </a:lnTo>
                <a:lnTo>
                  <a:pt x="3455" y="12021"/>
                </a:lnTo>
                <a:lnTo>
                  <a:pt x="3236" y="12386"/>
                </a:lnTo>
                <a:lnTo>
                  <a:pt x="3042" y="12702"/>
                </a:lnTo>
                <a:lnTo>
                  <a:pt x="2725" y="13238"/>
                </a:lnTo>
                <a:lnTo>
                  <a:pt x="2409" y="13773"/>
                </a:lnTo>
                <a:lnTo>
                  <a:pt x="2263" y="13968"/>
                </a:lnTo>
                <a:lnTo>
                  <a:pt x="2117" y="14138"/>
                </a:lnTo>
                <a:lnTo>
                  <a:pt x="1971" y="14333"/>
                </a:lnTo>
                <a:lnTo>
                  <a:pt x="1849" y="14527"/>
                </a:lnTo>
                <a:lnTo>
                  <a:pt x="1047" y="14600"/>
                </a:lnTo>
                <a:lnTo>
                  <a:pt x="1460" y="14089"/>
                </a:lnTo>
                <a:lnTo>
                  <a:pt x="1825" y="13554"/>
                </a:lnTo>
                <a:lnTo>
                  <a:pt x="2214" y="13019"/>
                </a:lnTo>
                <a:lnTo>
                  <a:pt x="2604" y="12508"/>
                </a:lnTo>
                <a:lnTo>
                  <a:pt x="2823" y="12240"/>
                </a:lnTo>
                <a:lnTo>
                  <a:pt x="3017" y="11972"/>
                </a:lnTo>
                <a:lnTo>
                  <a:pt x="3382" y="11388"/>
                </a:lnTo>
                <a:lnTo>
                  <a:pt x="3723" y="10902"/>
                </a:lnTo>
                <a:lnTo>
                  <a:pt x="3869" y="10634"/>
                </a:lnTo>
                <a:lnTo>
                  <a:pt x="4015" y="10391"/>
                </a:lnTo>
                <a:close/>
                <a:moveTo>
                  <a:pt x="4015" y="9271"/>
                </a:moveTo>
                <a:lnTo>
                  <a:pt x="4015" y="10147"/>
                </a:lnTo>
                <a:lnTo>
                  <a:pt x="3893" y="10220"/>
                </a:lnTo>
                <a:lnTo>
                  <a:pt x="3796" y="10318"/>
                </a:lnTo>
                <a:lnTo>
                  <a:pt x="3626" y="10512"/>
                </a:lnTo>
                <a:lnTo>
                  <a:pt x="3455" y="10731"/>
                </a:lnTo>
                <a:lnTo>
                  <a:pt x="3285" y="10975"/>
                </a:lnTo>
                <a:lnTo>
                  <a:pt x="2847" y="11632"/>
                </a:lnTo>
                <a:lnTo>
                  <a:pt x="2628" y="11972"/>
                </a:lnTo>
                <a:lnTo>
                  <a:pt x="2385" y="12289"/>
                </a:lnTo>
                <a:lnTo>
                  <a:pt x="1947" y="12873"/>
                </a:lnTo>
                <a:lnTo>
                  <a:pt x="1509" y="13481"/>
                </a:lnTo>
                <a:lnTo>
                  <a:pt x="1071" y="14065"/>
                </a:lnTo>
                <a:lnTo>
                  <a:pt x="828" y="14333"/>
                </a:lnTo>
                <a:lnTo>
                  <a:pt x="584" y="14625"/>
                </a:lnTo>
                <a:lnTo>
                  <a:pt x="609" y="14430"/>
                </a:lnTo>
                <a:lnTo>
                  <a:pt x="609" y="14235"/>
                </a:lnTo>
                <a:lnTo>
                  <a:pt x="609" y="13895"/>
                </a:lnTo>
                <a:lnTo>
                  <a:pt x="1120" y="13213"/>
                </a:lnTo>
                <a:lnTo>
                  <a:pt x="1631" y="12556"/>
                </a:lnTo>
                <a:lnTo>
                  <a:pt x="2677" y="11242"/>
                </a:lnTo>
                <a:lnTo>
                  <a:pt x="3090" y="10658"/>
                </a:lnTo>
                <a:lnTo>
                  <a:pt x="3480" y="10050"/>
                </a:lnTo>
                <a:lnTo>
                  <a:pt x="3747" y="9661"/>
                </a:lnTo>
                <a:lnTo>
                  <a:pt x="4015" y="9271"/>
                </a:lnTo>
                <a:close/>
                <a:moveTo>
                  <a:pt x="10341" y="488"/>
                </a:moveTo>
                <a:lnTo>
                  <a:pt x="10536" y="512"/>
                </a:lnTo>
                <a:lnTo>
                  <a:pt x="10755" y="536"/>
                </a:lnTo>
                <a:lnTo>
                  <a:pt x="10950" y="585"/>
                </a:lnTo>
                <a:lnTo>
                  <a:pt x="11071" y="609"/>
                </a:lnTo>
                <a:lnTo>
                  <a:pt x="11169" y="658"/>
                </a:lnTo>
                <a:lnTo>
                  <a:pt x="11266" y="731"/>
                </a:lnTo>
                <a:lnTo>
                  <a:pt x="11339" y="828"/>
                </a:lnTo>
                <a:lnTo>
                  <a:pt x="11485" y="999"/>
                </a:lnTo>
                <a:lnTo>
                  <a:pt x="11582" y="1217"/>
                </a:lnTo>
                <a:lnTo>
                  <a:pt x="11655" y="1436"/>
                </a:lnTo>
                <a:lnTo>
                  <a:pt x="11704" y="1680"/>
                </a:lnTo>
                <a:lnTo>
                  <a:pt x="11728" y="1923"/>
                </a:lnTo>
                <a:lnTo>
                  <a:pt x="11728" y="2385"/>
                </a:lnTo>
                <a:lnTo>
                  <a:pt x="11680" y="2848"/>
                </a:lnTo>
                <a:lnTo>
                  <a:pt x="11582" y="3310"/>
                </a:lnTo>
                <a:lnTo>
                  <a:pt x="11461" y="3772"/>
                </a:lnTo>
                <a:lnTo>
                  <a:pt x="11315" y="4210"/>
                </a:lnTo>
                <a:lnTo>
                  <a:pt x="10974" y="5111"/>
                </a:lnTo>
                <a:lnTo>
                  <a:pt x="10804" y="5549"/>
                </a:lnTo>
                <a:lnTo>
                  <a:pt x="10658" y="5987"/>
                </a:lnTo>
                <a:lnTo>
                  <a:pt x="10658" y="6084"/>
                </a:lnTo>
                <a:lnTo>
                  <a:pt x="10658" y="6181"/>
                </a:lnTo>
                <a:lnTo>
                  <a:pt x="10731" y="6254"/>
                </a:lnTo>
                <a:lnTo>
                  <a:pt x="10779" y="6303"/>
                </a:lnTo>
                <a:lnTo>
                  <a:pt x="10877" y="6327"/>
                </a:lnTo>
                <a:lnTo>
                  <a:pt x="10950" y="6327"/>
                </a:lnTo>
                <a:lnTo>
                  <a:pt x="11047" y="6303"/>
                </a:lnTo>
                <a:lnTo>
                  <a:pt x="11120" y="6279"/>
                </a:lnTo>
                <a:lnTo>
                  <a:pt x="11388" y="6303"/>
                </a:lnTo>
                <a:lnTo>
                  <a:pt x="11655" y="6327"/>
                </a:lnTo>
                <a:lnTo>
                  <a:pt x="12215" y="6352"/>
                </a:lnTo>
                <a:lnTo>
                  <a:pt x="12775" y="6327"/>
                </a:lnTo>
                <a:lnTo>
                  <a:pt x="13310" y="6327"/>
                </a:lnTo>
                <a:lnTo>
                  <a:pt x="13748" y="6352"/>
                </a:lnTo>
                <a:lnTo>
                  <a:pt x="14210" y="6425"/>
                </a:lnTo>
                <a:lnTo>
                  <a:pt x="14673" y="6498"/>
                </a:lnTo>
                <a:lnTo>
                  <a:pt x="15111" y="6595"/>
                </a:lnTo>
                <a:lnTo>
                  <a:pt x="15476" y="6668"/>
                </a:lnTo>
                <a:lnTo>
                  <a:pt x="15841" y="6790"/>
                </a:lnTo>
                <a:lnTo>
                  <a:pt x="16011" y="6887"/>
                </a:lnTo>
                <a:lnTo>
                  <a:pt x="16157" y="6960"/>
                </a:lnTo>
                <a:lnTo>
                  <a:pt x="16327" y="7082"/>
                </a:lnTo>
                <a:lnTo>
                  <a:pt x="16449" y="7203"/>
                </a:lnTo>
                <a:lnTo>
                  <a:pt x="16546" y="7301"/>
                </a:lnTo>
                <a:lnTo>
                  <a:pt x="16619" y="7398"/>
                </a:lnTo>
                <a:lnTo>
                  <a:pt x="16644" y="7520"/>
                </a:lnTo>
                <a:lnTo>
                  <a:pt x="16668" y="7641"/>
                </a:lnTo>
                <a:lnTo>
                  <a:pt x="16692" y="7763"/>
                </a:lnTo>
                <a:lnTo>
                  <a:pt x="16668" y="7885"/>
                </a:lnTo>
                <a:lnTo>
                  <a:pt x="16644" y="8031"/>
                </a:lnTo>
                <a:lnTo>
                  <a:pt x="16595" y="8152"/>
                </a:lnTo>
                <a:lnTo>
                  <a:pt x="16473" y="8371"/>
                </a:lnTo>
                <a:lnTo>
                  <a:pt x="16303" y="8566"/>
                </a:lnTo>
                <a:lnTo>
                  <a:pt x="16206" y="8663"/>
                </a:lnTo>
                <a:lnTo>
                  <a:pt x="16108" y="8736"/>
                </a:lnTo>
                <a:lnTo>
                  <a:pt x="15987" y="8785"/>
                </a:lnTo>
                <a:lnTo>
                  <a:pt x="15889" y="8834"/>
                </a:lnTo>
                <a:lnTo>
                  <a:pt x="15792" y="8882"/>
                </a:lnTo>
                <a:lnTo>
                  <a:pt x="15719" y="8955"/>
                </a:lnTo>
                <a:lnTo>
                  <a:pt x="15695" y="9053"/>
                </a:lnTo>
                <a:lnTo>
                  <a:pt x="15719" y="9150"/>
                </a:lnTo>
                <a:lnTo>
                  <a:pt x="15743" y="9247"/>
                </a:lnTo>
                <a:lnTo>
                  <a:pt x="15816" y="9296"/>
                </a:lnTo>
                <a:lnTo>
                  <a:pt x="15914" y="9344"/>
                </a:lnTo>
                <a:lnTo>
                  <a:pt x="16035" y="9344"/>
                </a:lnTo>
                <a:lnTo>
                  <a:pt x="16157" y="9296"/>
                </a:lnTo>
                <a:lnTo>
                  <a:pt x="16279" y="9393"/>
                </a:lnTo>
                <a:lnTo>
                  <a:pt x="16376" y="9490"/>
                </a:lnTo>
                <a:lnTo>
                  <a:pt x="16425" y="9636"/>
                </a:lnTo>
                <a:lnTo>
                  <a:pt x="16473" y="9782"/>
                </a:lnTo>
                <a:lnTo>
                  <a:pt x="16473" y="9953"/>
                </a:lnTo>
                <a:lnTo>
                  <a:pt x="16449" y="10123"/>
                </a:lnTo>
                <a:lnTo>
                  <a:pt x="16376" y="10415"/>
                </a:lnTo>
                <a:lnTo>
                  <a:pt x="16303" y="10610"/>
                </a:lnTo>
                <a:lnTo>
                  <a:pt x="16206" y="10756"/>
                </a:lnTo>
                <a:lnTo>
                  <a:pt x="16084" y="10902"/>
                </a:lnTo>
                <a:lnTo>
                  <a:pt x="15938" y="11023"/>
                </a:lnTo>
                <a:lnTo>
                  <a:pt x="15743" y="11145"/>
                </a:lnTo>
                <a:lnTo>
                  <a:pt x="15670" y="11194"/>
                </a:lnTo>
                <a:lnTo>
                  <a:pt x="15622" y="11315"/>
                </a:lnTo>
                <a:lnTo>
                  <a:pt x="15622" y="11388"/>
                </a:lnTo>
                <a:lnTo>
                  <a:pt x="15646" y="11437"/>
                </a:lnTo>
                <a:lnTo>
                  <a:pt x="15670" y="11486"/>
                </a:lnTo>
                <a:lnTo>
                  <a:pt x="15719" y="11510"/>
                </a:lnTo>
                <a:lnTo>
                  <a:pt x="15792" y="11559"/>
                </a:lnTo>
                <a:lnTo>
                  <a:pt x="15889" y="11583"/>
                </a:lnTo>
                <a:lnTo>
                  <a:pt x="15962" y="11753"/>
                </a:lnTo>
                <a:lnTo>
                  <a:pt x="15987" y="11924"/>
                </a:lnTo>
                <a:lnTo>
                  <a:pt x="16011" y="12070"/>
                </a:lnTo>
                <a:lnTo>
                  <a:pt x="15987" y="12410"/>
                </a:lnTo>
                <a:lnTo>
                  <a:pt x="15962" y="12678"/>
                </a:lnTo>
                <a:lnTo>
                  <a:pt x="15914" y="12824"/>
                </a:lnTo>
                <a:lnTo>
                  <a:pt x="15865" y="12994"/>
                </a:lnTo>
                <a:lnTo>
                  <a:pt x="15792" y="13140"/>
                </a:lnTo>
                <a:lnTo>
                  <a:pt x="15719" y="13262"/>
                </a:lnTo>
                <a:lnTo>
                  <a:pt x="15622" y="13335"/>
                </a:lnTo>
                <a:lnTo>
                  <a:pt x="15549" y="13359"/>
                </a:lnTo>
                <a:lnTo>
                  <a:pt x="15500" y="13359"/>
                </a:lnTo>
                <a:lnTo>
                  <a:pt x="15403" y="13384"/>
                </a:lnTo>
                <a:lnTo>
                  <a:pt x="15330" y="13432"/>
                </a:lnTo>
                <a:lnTo>
                  <a:pt x="15281" y="13505"/>
                </a:lnTo>
                <a:lnTo>
                  <a:pt x="15257" y="13578"/>
                </a:lnTo>
                <a:lnTo>
                  <a:pt x="15257" y="13676"/>
                </a:lnTo>
                <a:lnTo>
                  <a:pt x="15281" y="13749"/>
                </a:lnTo>
                <a:lnTo>
                  <a:pt x="15354" y="13797"/>
                </a:lnTo>
                <a:lnTo>
                  <a:pt x="15427" y="13846"/>
                </a:lnTo>
                <a:lnTo>
                  <a:pt x="15524" y="13846"/>
                </a:lnTo>
                <a:lnTo>
                  <a:pt x="15573" y="14089"/>
                </a:lnTo>
                <a:lnTo>
                  <a:pt x="15622" y="14357"/>
                </a:lnTo>
                <a:lnTo>
                  <a:pt x="15622" y="14479"/>
                </a:lnTo>
                <a:lnTo>
                  <a:pt x="15622" y="14600"/>
                </a:lnTo>
                <a:lnTo>
                  <a:pt x="15597" y="14722"/>
                </a:lnTo>
                <a:lnTo>
                  <a:pt x="15549" y="14868"/>
                </a:lnTo>
                <a:lnTo>
                  <a:pt x="15476" y="14965"/>
                </a:lnTo>
                <a:lnTo>
                  <a:pt x="15403" y="15063"/>
                </a:lnTo>
                <a:lnTo>
                  <a:pt x="15305" y="15136"/>
                </a:lnTo>
                <a:lnTo>
                  <a:pt x="15208" y="15184"/>
                </a:lnTo>
                <a:lnTo>
                  <a:pt x="15208" y="15184"/>
                </a:lnTo>
                <a:lnTo>
                  <a:pt x="15257" y="14917"/>
                </a:lnTo>
                <a:lnTo>
                  <a:pt x="15330" y="14625"/>
                </a:lnTo>
                <a:lnTo>
                  <a:pt x="15330" y="14600"/>
                </a:lnTo>
                <a:lnTo>
                  <a:pt x="15330" y="14552"/>
                </a:lnTo>
                <a:lnTo>
                  <a:pt x="15281" y="14527"/>
                </a:lnTo>
                <a:lnTo>
                  <a:pt x="15208" y="14503"/>
                </a:lnTo>
                <a:lnTo>
                  <a:pt x="15184" y="14527"/>
                </a:lnTo>
                <a:lnTo>
                  <a:pt x="15159" y="14552"/>
                </a:lnTo>
                <a:lnTo>
                  <a:pt x="15013" y="14917"/>
                </a:lnTo>
                <a:lnTo>
                  <a:pt x="14965" y="15087"/>
                </a:lnTo>
                <a:lnTo>
                  <a:pt x="14965" y="15282"/>
                </a:lnTo>
                <a:lnTo>
                  <a:pt x="14648" y="15355"/>
                </a:lnTo>
                <a:lnTo>
                  <a:pt x="14721" y="15038"/>
                </a:lnTo>
                <a:lnTo>
                  <a:pt x="14819" y="14673"/>
                </a:lnTo>
                <a:lnTo>
                  <a:pt x="14867" y="14308"/>
                </a:lnTo>
                <a:lnTo>
                  <a:pt x="14867" y="14284"/>
                </a:lnTo>
                <a:lnTo>
                  <a:pt x="14843" y="14235"/>
                </a:lnTo>
                <a:lnTo>
                  <a:pt x="14794" y="14211"/>
                </a:lnTo>
                <a:lnTo>
                  <a:pt x="14721" y="14235"/>
                </a:lnTo>
                <a:lnTo>
                  <a:pt x="14673" y="14260"/>
                </a:lnTo>
                <a:lnTo>
                  <a:pt x="14673" y="14284"/>
                </a:lnTo>
                <a:lnTo>
                  <a:pt x="14551" y="14625"/>
                </a:lnTo>
                <a:lnTo>
                  <a:pt x="14454" y="14965"/>
                </a:lnTo>
                <a:lnTo>
                  <a:pt x="14356" y="15184"/>
                </a:lnTo>
                <a:lnTo>
                  <a:pt x="14332" y="15306"/>
                </a:lnTo>
                <a:lnTo>
                  <a:pt x="14332" y="15403"/>
                </a:lnTo>
                <a:lnTo>
                  <a:pt x="14064" y="15428"/>
                </a:lnTo>
                <a:lnTo>
                  <a:pt x="14064" y="15428"/>
                </a:lnTo>
                <a:lnTo>
                  <a:pt x="14089" y="15379"/>
                </a:lnTo>
                <a:lnTo>
                  <a:pt x="14089" y="15330"/>
                </a:lnTo>
                <a:lnTo>
                  <a:pt x="14113" y="15063"/>
                </a:lnTo>
                <a:lnTo>
                  <a:pt x="14162" y="14771"/>
                </a:lnTo>
                <a:lnTo>
                  <a:pt x="14235" y="14503"/>
                </a:lnTo>
                <a:lnTo>
                  <a:pt x="14356" y="14260"/>
                </a:lnTo>
                <a:lnTo>
                  <a:pt x="14356" y="14211"/>
                </a:lnTo>
                <a:lnTo>
                  <a:pt x="14332" y="14162"/>
                </a:lnTo>
                <a:lnTo>
                  <a:pt x="14283" y="14138"/>
                </a:lnTo>
                <a:lnTo>
                  <a:pt x="14235" y="14162"/>
                </a:lnTo>
                <a:lnTo>
                  <a:pt x="14064" y="14430"/>
                </a:lnTo>
                <a:lnTo>
                  <a:pt x="13918" y="14722"/>
                </a:lnTo>
                <a:lnTo>
                  <a:pt x="13845" y="14868"/>
                </a:lnTo>
                <a:lnTo>
                  <a:pt x="13821" y="15014"/>
                </a:lnTo>
                <a:lnTo>
                  <a:pt x="13797" y="15160"/>
                </a:lnTo>
                <a:lnTo>
                  <a:pt x="13797" y="15330"/>
                </a:lnTo>
                <a:lnTo>
                  <a:pt x="13821" y="15379"/>
                </a:lnTo>
                <a:lnTo>
                  <a:pt x="13845" y="15428"/>
                </a:lnTo>
                <a:lnTo>
                  <a:pt x="13383" y="15428"/>
                </a:lnTo>
                <a:lnTo>
                  <a:pt x="13432" y="15209"/>
                </a:lnTo>
                <a:lnTo>
                  <a:pt x="13456" y="14990"/>
                </a:lnTo>
                <a:lnTo>
                  <a:pt x="13505" y="14771"/>
                </a:lnTo>
                <a:lnTo>
                  <a:pt x="13578" y="14552"/>
                </a:lnTo>
                <a:lnTo>
                  <a:pt x="13748" y="14114"/>
                </a:lnTo>
                <a:lnTo>
                  <a:pt x="13748" y="14089"/>
                </a:lnTo>
                <a:lnTo>
                  <a:pt x="13748" y="14065"/>
                </a:lnTo>
                <a:lnTo>
                  <a:pt x="13699" y="14016"/>
                </a:lnTo>
                <a:lnTo>
                  <a:pt x="13651" y="14016"/>
                </a:lnTo>
                <a:lnTo>
                  <a:pt x="13602" y="14065"/>
                </a:lnTo>
                <a:lnTo>
                  <a:pt x="13456" y="14260"/>
                </a:lnTo>
                <a:lnTo>
                  <a:pt x="13334" y="14454"/>
                </a:lnTo>
                <a:lnTo>
                  <a:pt x="13237" y="14673"/>
                </a:lnTo>
                <a:lnTo>
                  <a:pt x="13140" y="14917"/>
                </a:lnTo>
                <a:lnTo>
                  <a:pt x="13067" y="15136"/>
                </a:lnTo>
                <a:lnTo>
                  <a:pt x="13042" y="15282"/>
                </a:lnTo>
                <a:lnTo>
                  <a:pt x="13042" y="15403"/>
                </a:lnTo>
                <a:lnTo>
                  <a:pt x="12556" y="15330"/>
                </a:lnTo>
                <a:lnTo>
                  <a:pt x="12604" y="15038"/>
                </a:lnTo>
                <a:lnTo>
                  <a:pt x="12677" y="14746"/>
                </a:lnTo>
                <a:lnTo>
                  <a:pt x="12775" y="14479"/>
                </a:lnTo>
                <a:lnTo>
                  <a:pt x="12921" y="14211"/>
                </a:lnTo>
                <a:lnTo>
                  <a:pt x="12921" y="14162"/>
                </a:lnTo>
                <a:lnTo>
                  <a:pt x="12896" y="14114"/>
                </a:lnTo>
                <a:lnTo>
                  <a:pt x="12799" y="14114"/>
                </a:lnTo>
                <a:lnTo>
                  <a:pt x="12702" y="14235"/>
                </a:lnTo>
                <a:lnTo>
                  <a:pt x="12604" y="14357"/>
                </a:lnTo>
                <a:lnTo>
                  <a:pt x="12507" y="14479"/>
                </a:lnTo>
                <a:lnTo>
                  <a:pt x="12410" y="14649"/>
                </a:lnTo>
                <a:lnTo>
                  <a:pt x="12337" y="14795"/>
                </a:lnTo>
                <a:lnTo>
                  <a:pt x="12288" y="14965"/>
                </a:lnTo>
                <a:lnTo>
                  <a:pt x="12239" y="15136"/>
                </a:lnTo>
                <a:lnTo>
                  <a:pt x="12239" y="15282"/>
                </a:lnTo>
                <a:lnTo>
                  <a:pt x="11801" y="15233"/>
                </a:lnTo>
                <a:lnTo>
                  <a:pt x="11753" y="15209"/>
                </a:lnTo>
                <a:lnTo>
                  <a:pt x="11874" y="14941"/>
                </a:lnTo>
                <a:lnTo>
                  <a:pt x="11947" y="14673"/>
                </a:lnTo>
                <a:lnTo>
                  <a:pt x="12118" y="14114"/>
                </a:lnTo>
                <a:lnTo>
                  <a:pt x="12118" y="14089"/>
                </a:lnTo>
                <a:lnTo>
                  <a:pt x="12118" y="14065"/>
                </a:lnTo>
                <a:lnTo>
                  <a:pt x="12093" y="14065"/>
                </a:lnTo>
                <a:lnTo>
                  <a:pt x="12069" y="14089"/>
                </a:lnTo>
                <a:lnTo>
                  <a:pt x="11874" y="14357"/>
                </a:lnTo>
                <a:lnTo>
                  <a:pt x="11680" y="14600"/>
                </a:lnTo>
                <a:lnTo>
                  <a:pt x="11509" y="14868"/>
                </a:lnTo>
                <a:lnTo>
                  <a:pt x="11363" y="15136"/>
                </a:lnTo>
                <a:lnTo>
                  <a:pt x="11363" y="15160"/>
                </a:lnTo>
                <a:lnTo>
                  <a:pt x="10974" y="15087"/>
                </a:lnTo>
                <a:lnTo>
                  <a:pt x="11096" y="14990"/>
                </a:lnTo>
                <a:lnTo>
                  <a:pt x="11169" y="14868"/>
                </a:lnTo>
                <a:lnTo>
                  <a:pt x="11290" y="14600"/>
                </a:lnTo>
                <a:lnTo>
                  <a:pt x="11655" y="13870"/>
                </a:lnTo>
                <a:lnTo>
                  <a:pt x="11680" y="13846"/>
                </a:lnTo>
                <a:lnTo>
                  <a:pt x="11680" y="13822"/>
                </a:lnTo>
                <a:lnTo>
                  <a:pt x="11631" y="13773"/>
                </a:lnTo>
                <a:lnTo>
                  <a:pt x="11558" y="13773"/>
                </a:lnTo>
                <a:lnTo>
                  <a:pt x="11534" y="13797"/>
                </a:lnTo>
                <a:lnTo>
                  <a:pt x="11144" y="14406"/>
                </a:lnTo>
                <a:lnTo>
                  <a:pt x="10974" y="14722"/>
                </a:lnTo>
                <a:lnTo>
                  <a:pt x="10901" y="14868"/>
                </a:lnTo>
                <a:lnTo>
                  <a:pt x="10877" y="14941"/>
                </a:lnTo>
                <a:lnTo>
                  <a:pt x="10877" y="15038"/>
                </a:lnTo>
                <a:lnTo>
                  <a:pt x="10901" y="15063"/>
                </a:lnTo>
                <a:lnTo>
                  <a:pt x="10341" y="14941"/>
                </a:lnTo>
                <a:lnTo>
                  <a:pt x="10487" y="14625"/>
                </a:lnTo>
                <a:lnTo>
                  <a:pt x="10633" y="14333"/>
                </a:lnTo>
                <a:lnTo>
                  <a:pt x="10804" y="14041"/>
                </a:lnTo>
                <a:lnTo>
                  <a:pt x="10998" y="13773"/>
                </a:lnTo>
                <a:lnTo>
                  <a:pt x="11023" y="13724"/>
                </a:lnTo>
                <a:lnTo>
                  <a:pt x="10998" y="13700"/>
                </a:lnTo>
                <a:lnTo>
                  <a:pt x="10950" y="13676"/>
                </a:lnTo>
                <a:lnTo>
                  <a:pt x="10901" y="13700"/>
                </a:lnTo>
                <a:lnTo>
                  <a:pt x="10658" y="13943"/>
                </a:lnTo>
                <a:lnTo>
                  <a:pt x="10414" y="14211"/>
                </a:lnTo>
                <a:lnTo>
                  <a:pt x="10317" y="14357"/>
                </a:lnTo>
                <a:lnTo>
                  <a:pt x="10220" y="14503"/>
                </a:lnTo>
                <a:lnTo>
                  <a:pt x="10147" y="14673"/>
                </a:lnTo>
                <a:lnTo>
                  <a:pt x="10098" y="14844"/>
                </a:lnTo>
                <a:lnTo>
                  <a:pt x="10098" y="14892"/>
                </a:lnTo>
                <a:lnTo>
                  <a:pt x="9709" y="14771"/>
                </a:lnTo>
                <a:lnTo>
                  <a:pt x="9757" y="14576"/>
                </a:lnTo>
                <a:lnTo>
                  <a:pt x="9830" y="14381"/>
                </a:lnTo>
                <a:lnTo>
                  <a:pt x="10001" y="13968"/>
                </a:lnTo>
                <a:lnTo>
                  <a:pt x="10147" y="13530"/>
                </a:lnTo>
                <a:lnTo>
                  <a:pt x="10147" y="13505"/>
                </a:lnTo>
                <a:lnTo>
                  <a:pt x="10122" y="13530"/>
                </a:lnTo>
                <a:lnTo>
                  <a:pt x="9879" y="13919"/>
                </a:lnTo>
                <a:lnTo>
                  <a:pt x="9636" y="14308"/>
                </a:lnTo>
                <a:lnTo>
                  <a:pt x="9539" y="14503"/>
                </a:lnTo>
                <a:lnTo>
                  <a:pt x="9466" y="14698"/>
                </a:lnTo>
                <a:lnTo>
                  <a:pt x="8906" y="14527"/>
                </a:lnTo>
                <a:lnTo>
                  <a:pt x="8979" y="14430"/>
                </a:lnTo>
                <a:lnTo>
                  <a:pt x="9028" y="14308"/>
                </a:lnTo>
                <a:lnTo>
                  <a:pt x="9149" y="14089"/>
                </a:lnTo>
                <a:lnTo>
                  <a:pt x="9344" y="13724"/>
                </a:lnTo>
                <a:lnTo>
                  <a:pt x="9417" y="13554"/>
                </a:lnTo>
                <a:lnTo>
                  <a:pt x="9490" y="13359"/>
                </a:lnTo>
                <a:lnTo>
                  <a:pt x="9490" y="13311"/>
                </a:lnTo>
                <a:lnTo>
                  <a:pt x="9441" y="13286"/>
                </a:lnTo>
                <a:lnTo>
                  <a:pt x="9393" y="13262"/>
                </a:lnTo>
                <a:lnTo>
                  <a:pt x="9368" y="13311"/>
                </a:lnTo>
                <a:lnTo>
                  <a:pt x="9247" y="13481"/>
                </a:lnTo>
                <a:lnTo>
                  <a:pt x="9149" y="13627"/>
                </a:lnTo>
                <a:lnTo>
                  <a:pt x="8906" y="13943"/>
                </a:lnTo>
                <a:lnTo>
                  <a:pt x="8736" y="14162"/>
                </a:lnTo>
                <a:lnTo>
                  <a:pt x="8663" y="14284"/>
                </a:lnTo>
                <a:lnTo>
                  <a:pt x="8638" y="14430"/>
                </a:lnTo>
                <a:lnTo>
                  <a:pt x="8419" y="14333"/>
                </a:lnTo>
                <a:lnTo>
                  <a:pt x="8492" y="14065"/>
                </a:lnTo>
                <a:lnTo>
                  <a:pt x="8541" y="13846"/>
                </a:lnTo>
                <a:lnTo>
                  <a:pt x="8711" y="13384"/>
                </a:lnTo>
                <a:lnTo>
                  <a:pt x="8833" y="13165"/>
                </a:lnTo>
                <a:lnTo>
                  <a:pt x="8955" y="12946"/>
                </a:lnTo>
                <a:lnTo>
                  <a:pt x="8955" y="12897"/>
                </a:lnTo>
                <a:lnTo>
                  <a:pt x="8930" y="12848"/>
                </a:lnTo>
                <a:lnTo>
                  <a:pt x="8882" y="12848"/>
                </a:lnTo>
                <a:lnTo>
                  <a:pt x="8833" y="12873"/>
                </a:lnTo>
                <a:lnTo>
                  <a:pt x="8687" y="13092"/>
                </a:lnTo>
                <a:lnTo>
                  <a:pt x="8565" y="13286"/>
                </a:lnTo>
                <a:lnTo>
                  <a:pt x="8444" y="13505"/>
                </a:lnTo>
                <a:lnTo>
                  <a:pt x="8322" y="13749"/>
                </a:lnTo>
                <a:lnTo>
                  <a:pt x="8225" y="13968"/>
                </a:lnTo>
                <a:lnTo>
                  <a:pt x="8176" y="14089"/>
                </a:lnTo>
                <a:lnTo>
                  <a:pt x="8152" y="14211"/>
                </a:lnTo>
                <a:lnTo>
                  <a:pt x="7762" y="14041"/>
                </a:lnTo>
                <a:lnTo>
                  <a:pt x="7908" y="13627"/>
                </a:lnTo>
                <a:lnTo>
                  <a:pt x="8103" y="13213"/>
                </a:lnTo>
                <a:lnTo>
                  <a:pt x="8322" y="12800"/>
                </a:lnTo>
                <a:lnTo>
                  <a:pt x="8322" y="12751"/>
                </a:lnTo>
                <a:lnTo>
                  <a:pt x="8298" y="12727"/>
                </a:lnTo>
                <a:lnTo>
                  <a:pt x="8249" y="12727"/>
                </a:lnTo>
                <a:lnTo>
                  <a:pt x="7908" y="13140"/>
                </a:lnTo>
                <a:lnTo>
                  <a:pt x="7762" y="13335"/>
                </a:lnTo>
                <a:lnTo>
                  <a:pt x="7616" y="13578"/>
                </a:lnTo>
                <a:lnTo>
                  <a:pt x="7543" y="13700"/>
                </a:lnTo>
                <a:lnTo>
                  <a:pt x="7470" y="13870"/>
                </a:lnTo>
                <a:lnTo>
                  <a:pt x="7130" y="13700"/>
                </a:lnTo>
                <a:lnTo>
                  <a:pt x="7154" y="13554"/>
                </a:lnTo>
                <a:lnTo>
                  <a:pt x="7178" y="13408"/>
                </a:lnTo>
                <a:lnTo>
                  <a:pt x="7300" y="13165"/>
                </a:lnTo>
                <a:lnTo>
                  <a:pt x="7495" y="12751"/>
                </a:lnTo>
                <a:lnTo>
                  <a:pt x="7689" y="12313"/>
                </a:lnTo>
                <a:lnTo>
                  <a:pt x="7689" y="12289"/>
                </a:lnTo>
                <a:lnTo>
                  <a:pt x="7665" y="12264"/>
                </a:lnTo>
                <a:lnTo>
                  <a:pt x="7641" y="12264"/>
                </a:lnTo>
                <a:lnTo>
                  <a:pt x="7616" y="12289"/>
                </a:lnTo>
                <a:lnTo>
                  <a:pt x="7397" y="12581"/>
                </a:lnTo>
                <a:lnTo>
                  <a:pt x="7178" y="12873"/>
                </a:lnTo>
                <a:lnTo>
                  <a:pt x="7081" y="13043"/>
                </a:lnTo>
                <a:lnTo>
                  <a:pt x="7008" y="13189"/>
                </a:lnTo>
                <a:lnTo>
                  <a:pt x="6935" y="13359"/>
                </a:lnTo>
                <a:lnTo>
                  <a:pt x="6886" y="13530"/>
                </a:lnTo>
                <a:lnTo>
                  <a:pt x="6570" y="13335"/>
                </a:lnTo>
                <a:lnTo>
                  <a:pt x="6692" y="13043"/>
                </a:lnTo>
                <a:lnTo>
                  <a:pt x="6813" y="12751"/>
                </a:lnTo>
                <a:lnTo>
                  <a:pt x="7105" y="12216"/>
                </a:lnTo>
                <a:lnTo>
                  <a:pt x="7130" y="12191"/>
                </a:lnTo>
                <a:lnTo>
                  <a:pt x="7105" y="12167"/>
                </a:lnTo>
                <a:lnTo>
                  <a:pt x="7057" y="12167"/>
                </a:lnTo>
                <a:lnTo>
                  <a:pt x="6838" y="12386"/>
                </a:lnTo>
                <a:lnTo>
                  <a:pt x="6619" y="12629"/>
                </a:lnTo>
                <a:lnTo>
                  <a:pt x="6448" y="12897"/>
                </a:lnTo>
                <a:lnTo>
                  <a:pt x="6327" y="13165"/>
                </a:lnTo>
                <a:lnTo>
                  <a:pt x="6254" y="13165"/>
                </a:lnTo>
                <a:lnTo>
                  <a:pt x="6181" y="13189"/>
                </a:lnTo>
                <a:lnTo>
                  <a:pt x="6132" y="13238"/>
                </a:lnTo>
                <a:lnTo>
                  <a:pt x="6083" y="13286"/>
                </a:lnTo>
                <a:lnTo>
                  <a:pt x="5937" y="13238"/>
                </a:lnTo>
                <a:lnTo>
                  <a:pt x="5791" y="13213"/>
                </a:lnTo>
                <a:lnTo>
                  <a:pt x="5816" y="13140"/>
                </a:lnTo>
                <a:lnTo>
                  <a:pt x="6059" y="12654"/>
                </a:lnTo>
                <a:lnTo>
                  <a:pt x="6254" y="12264"/>
                </a:lnTo>
                <a:lnTo>
                  <a:pt x="6351" y="12045"/>
                </a:lnTo>
                <a:lnTo>
                  <a:pt x="6424" y="11851"/>
                </a:lnTo>
                <a:lnTo>
                  <a:pt x="6424" y="11826"/>
                </a:lnTo>
                <a:lnTo>
                  <a:pt x="6400" y="11802"/>
                </a:lnTo>
                <a:lnTo>
                  <a:pt x="6375" y="11802"/>
                </a:lnTo>
                <a:lnTo>
                  <a:pt x="6351" y="11826"/>
                </a:lnTo>
                <a:lnTo>
                  <a:pt x="6108" y="12143"/>
                </a:lnTo>
                <a:lnTo>
                  <a:pt x="5864" y="12459"/>
                </a:lnTo>
                <a:lnTo>
                  <a:pt x="5743" y="12654"/>
                </a:lnTo>
                <a:lnTo>
                  <a:pt x="5621" y="12824"/>
                </a:lnTo>
                <a:lnTo>
                  <a:pt x="5548" y="13019"/>
                </a:lnTo>
                <a:lnTo>
                  <a:pt x="5475" y="13213"/>
                </a:lnTo>
                <a:lnTo>
                  <a:pt x="5451" y="13213"/>
                </a:lnTo>
                <a:lnTo>
                  <a:pt x="5183" y="13189"/>
                </a:lnTo>
                <a:lnTo>
                  <a:pt x="4891" y="13213"/>
                </a:lnTo>
                <a:lnTo>
                  <a:pt x="5037" y="12921"/>
                </a:lnTo>
                <a:lnTo>
                  <a:pt x="5353" y="12410"/>
                </a:lnTo>
                <a:lnTo>
                  <a:pt x="5451" y="12240"/>
                </a:lnTo>
                <a:lnTo>
                  <a:pt x="5524" y="12070"/>
                </a:lnTo>
                <a:lnTo>
                  <a:pt x="5548" y="11972"/>
                </a:lnTo>
                <a:lnTo>
                  <a:pt x="5548" y="11899"/>
                </a:lnTo>
                <a:lnTo>
                  <a:pt x="5524" y="11802"/>
                </a:lnTo>
                <a:lnTo>
                  <a:pt x="5475" y="11729"/>
                </a:lnTo>
                <a:lnTo>
                  <a:pt x="5451" y="11729"/>
                </a:lnTo>
                <a:lnTo>
                  <a:pt x="5451" y="11753"/>
                </a:lnTo>
                <a:lnTo>
                  <a:pt x="5426" y="11802"/>
                </a:lnTo>
                <a:lnTo>
                  <a:pt x="5378" y="11875"/>
                </a:lnTo>
                <a:lnTo>
                  <a:pt x="5280" y="11997"/>
                </a:lnTo>
                <a:lnTo>
                  <a:pt x="4988" y="12435"/>
                </a:lnTo>
                <a:lnTo>
                  <a:pt x="4745" y="12800"/>
                </a:lnTo>
                <a:lnTo>
                  <a:pt x="4623" y="13019"/>
                </a:lnTo>
                <a:lnTo>
                  <a:pt x="4599" y="13140"/>
                </a:lnTo>
                <a:lnTo>
                  <a:pt x="4599" y="13238"/>
                </a:lnTo>
                <a:lnTo>
                  <a:pt x="4599" y="13262"/>
                </a:lnTo>
                <a:lnTo>
                  <a:pt x="4575" y="13262"/>
                </a:lnTo>
                <a:lnTo>
                  <a:pt x="4550" y="11802"/>
                </a:lnTo>
                <a:lnTo>
                  <a:pt x="4550" y="10537"/>
                </a:lnTo>
                <a:lnTo>
                  <a:pt x="4526" y="9271"/>
                </a:lnTo>
                <a:lnTo>
                  <a:pt x="4477" y="8396"/>
                </a:lnTo>
                <a:lnTo>
                  <a:pt x="4477" y="7520"/>
                </a:lnTo>
                <a:lnTo>
                  <a:pt x="4453" y="7130"/>
                </a:lnTo>
                <a:lnTo>
                  <a:pt x="4453" y="6863"/>
                </a:lnTo>
                <a:lnTo>
                  <a:pt x="4453" y="6595"/>
                </a:lnTo>
                <a:lnTo>
                  <a:pt x="4648" y="6619"/>
                </a:lnTo>
                <a:lnTo>
                  <a:pt x="4818" y="6619"/>
                </a:lnTo>
                <a:lnTo>
                  <a:pt x="5183" y="6595"/>
                </a:lnTo>
                <a:lnTo>
                  <a:pt x="5791" y="6595"/>
                </a:lnTo>
                <a:lnTo>
                  <a:pt x="6010" y="6571"/>
                </a:lnTo>
                <a:lnTo>
                  <a:pt x="6108" y="6522"/>
                </a:lnTo>
                <a:lnTo>
                  <a:pt x="6156" y="6449"/>
                </a:lnTo>
                <a:lnTo>
                  <a:pt x="6546" y="6230"/>
                </a:lnTo>
                <a:lnTo>
                  <a:pt x="6935" y="5962"/>
                </a:lnTo>
                <a:lnTo>
                  <a:pt x="7300" y="5646"/>
                </a:lnTo>
                <a:lnTo>
                  <a:pt x="7665" y="5330"/>
                </a:lnTo>
                <a:lnTo>
                  <a:pt x="8006" y="4989"/>
                </a:lnTo>
                <a:lnTo>
                  <a:pt x="8322" y="4648"/>
                </a:lnTo>
                <a:lnTo>
                  <a:pt x="8930" y="3943"/>
                </a:lnTo>
                <a:lnTo>
                  <a:pt x="9003" y="3870"/>
                </a:lnTo>
                <a:lnTo>
                  <a:pt x="9003" y="3797"/>
                </a:lnTo>
                <a:lnTo>
                  <a:pt x="9003" y="3699"/>
                </a:lnTo>
                <a:lnTo>
                  <a:pt x="8979" y="3626"/>
                </a:lnTo>
                <a:lnTo>
                  <a:pt x="9125" y="3456"/>
                </a:lnTo>
                <a:lnTo>
                  <a:pt x="9247" y="3286"/>
                </a:lnTo>
                <a:lnTo>
                  <a:pt x="9514" y="2872"/>
                </a:lnTo>
                <a:lnTo>
                  <a:pt x="9709" y="2434"/>
                </a:lnTo>
                <a:lnTo>
                  <a:pt x="9855" y="2020"/>
                </a:lnTo>
                <a:lnTo>
                  <a:pt x="10074" y="1266"/>
                </a:lnTo>
                <a:lnTo>
                  <a:pt x="10195" y="877"/>
                </a:lnTo>
                <a:lnTo>
                  <a:pt x="10341" y="512"/>
                </a:lnTo>
                <a:lnTo>
                  <a:pt x="10341" y="488"/>
                </a:lnTo>
                <a:close/>
                <a:moveTo>
                  <a:pt x="10536" y="1"/>
                </a:moveTo>
                <a:lnTo>
                  <a:pt x="10366" y="25"/>
                </a:lnTo>
                <a:lnTo>
                  <a:pt x="10195" y="74"/>
                </a:lnTo>
                <a:lnTo>
                  <a:pt x="10049" y="171"/>
                </a:lnTo>
                <a:lnTo>
                  <a:pt x="10025" y="196"/>
                </a:lnTo>
                <a:lnTo>
                  <a:pt x="9952" y="244"/>
                </a:lnTo>
                <a:lnTo>
                  <a:pt x="9903" y="293"/>
                </a:lnTo>
                <a:lnTo>
                  <a:pt x="9782" y="415"/>
                </a:lnTo>
                <a:lnTo>
                  <a:pt x="9709" y="585"/>
                </a:lnTo>
                <a:lnTo>
                  <a:pt x="9636" y="780"/>
                </a:lnTo>
                <a:lnTo>
                  <a:pt x="9539" y="1169"/>
                </a:lnTo>
                <a:lnTo>
                  <a:pt x="9466" y="1509"/>
                </a:lnTo>
                <a:lnTo>
                  <a:pt x="9320" y="1972"/>
                </a:lnTo>
                <a:lnTo>
                  <a:pt x="9247" y="2215"/>
                </a:lnTo>
                <a:lnTo>
                  <a:pt x="9149" y="2458"/>
                </a:lnTo>
                <a:lnTo>
                  <a:pt x="9003" y="2726"/>
                </a:lnTo>
                <a:lnTo>
                  <a:pt x="8833" y="2994"/>
                </a:lnTo>
                <a:lnTo>
                  <a:pt x="8663" y="3286"/>
                </a:lnTo>
                <a:lnTo>
                  <a:pt x="8614" y="3407"/>
                </a:lnTo>
                <a:lnTo>
                  <a:pt x="8565" y="3578"/>
                </a:lnTo>
                <a:lnTo>
                  <a:pt x="7324" y="4867"/>
                </a:lnTo>
                <a:lnTo>
                  <a:pt x="6692" y="5500"/>
                </a:lnTo>
                <a:lnTo>
                  <a:pt x="6035" y="6108"/>
                </a:lnTo>
                <a:lnTo>
                  <a:pt x="5937" y="6084"/>
                </a:lnTo>
                <a:lnTo>
                  <a:pt x="5524" y="6084"/>
                </a:lnTo>
                <a:lnTo>
                  <a:pt x="5110" y="6133"/>
                </a:lnTo>
                <a:lnTo>
                  <a:pt x="4867" y="6133"/>
                </a:lnTo>
                <a:lnTo>
                  <a:pt x="4599" y="6157"/>
                </a:lnTo>
                <a:lnTo>
                  <a:pt x="4599" y="6157"/>
                </a:lnTo>
                <a:lnTo>
                  <a:pt x="4623" y="6133"/>
                </a:lnTo>
                <a:lnTo>
                  <a:pt x="4623" y="6084"/>
                </a:lnTo>
                <a:lnTo>
                  <a:pt x="4599" y="5987"/>
                </a:lnTo>
                <a:lnTo>
                  <a:pt x="4526" y="5914"/>
                </a:lnTo>
                <a:lnTo>
                  <a:pt x="4453" y="5889"/>
                </a:lnTo>
                <a:lnTo>
                  <a:pt x="4404" y="5816"/>
                </a:lnTo>
                <a:lnTo>
                  <a:pt x="4331" y="5768"/>
                </a:lnTo>
                <a:lnTo>
                  <a:pt x="4112" y="5670"/>
                </a:lnTo>
                <a:lnTo>
                  <a:pt x="3869" y="5622"/>
                </a:lnTo>
                <a:lnTo>
                  <a:pt x="3626" y="5597"/>
                </a:lnTo>
                <a:lnTo>
                  <a:pt x="2871" y="5597"/>
                </a:lnTo>
                <a:lnTo>
                  <a:pt x="2385" y="5646"/>
                </a:lnTo>
                <a:lnTo>
                  <a:pt x="2166" y="5646"/>
                </a:lnTo>
                <a:lnTo>
                  <a:pt x="1922" y="5622"/>
                </a:lnTo>
                <a:lnTo>
                  <a:pt x="1412" y="5597"/>
                </a:lnTo>
                <a:lnTo>
                  <a:pt x="1144" y="5597"/>
                </a:lnTo>
                <a:lnTo>
                  <a:pt x="901" y="5622"/>
                </a:lnTo>
                <a:lnTo>
                  <a:pt x="682" y="5670"/>
                </a:lnTo>
                <a:lnTo>
                  <a:pt x="463" y="5792"/>
                </a:lnTo>
                <a:lnTo>
                  <a:pt x="365" y="5792"/>
                </a:lnTo>
                <a:lnTo>
                  <a:pt x="317" y="5841"/>
                </a:lnTo>
                <a:lnTo>
                  <a:pt x="292" y="5889"/>
                </a:lnTo>
                <a:lnTo>
                  <a:pt x="244" y="6133"/>
                </a:lnTo>
                <a:lnTo>
                  <a:pt x="219" y="6400"/>
                </a:lnTo>
                <a:lnTo>
                  <a:pt x="219" y="6911"/>
                </a:lnTo>
                <a:lnTo>
                  <a:pt x="195" y="7422"/>
                </a:lnTo>
                <a:lnTo>
                  <a:pt x="171" y="7933"/>
                </a:lnTo>
                <a:lnTo>
                  <a:pt x="146" y="8493"/>
                </a:lnTo>
                <a:lnTo>
                  <a:pt x="146" y="9028"/>
                </a:lnTo>
                <a:lnTo>
                  <a:pt x="146" y="10123"/>
                </a:lnTo>
                <a:lnTo>
                  <a:pt x="171" y="10707"/>
                </a:lnTo>
                <a:lnTo>
                  <a:pt x="171" y="11267"/>
                </a:lnTo>
                <a:lnTo>
                  <a:pt x="122" y="12386"/>
                </a:lnTo>
                <a:lnTo>
                  <a:pt x="98" y="13530"/>
                </a:lnTo>
                <a:lnTo>
                  <a:pt x="98" y="14162"/>
                </a:lnTo>
                <a:lnTo>
                  <a:pt x="73" y="14479"/>
                </a:lnTo>
                <a:lnTo>
                  <a:pt x="25" y="14795"/>
                </a:lnTo>
                <a:lnTo>
                  <a:pt x="0" y="14868"/>
                </a:lnTo>
                <a:lnTo>
                  <a:pt x="25" y="14965"/>
                </a:lnTo>
                <a:lnTo>
                  <a:pt x="73" y="15014"/>
                </a:lnTo>
                <a:lnTo>
                  <a:pt x="122" y="15063"/>
                </a:lnTo>
                <a:lnTo>
                  <a:pt x="195" y="15087"/>
                </a:lnTo>
                <a:lnTo>
                  <a:pt x="268" y="15111"/>
                </a:lnTo>
                <a:lnTo>
                  <a:pt x="341" y="15087"/>
                </a:lnTo>
                <a:lnTo>
                  <a:pt x="414" y="15038"/>
                </a:lnTo>
                <a:lnTo>
                  <a:pt x="463" y="15087"/>
                </a:lnTo>
                <a:lnTo>
                  <a:pt x="536" y="15111"/>
                </a:lnTo>
                <a:lnTo>
                  <a:pt x="998" y="15136"/>
                </a:lnTo>
                <a:lnTo>
                  <a:pt x="1460" y="15136"/>
                </a:lnTo>
                <a:lnTo>
                  <a:pt x="1922" y="15111"/>
                </a:lnTo>
                <a:lnTo>
                  <a:pt x="2385" y="15087"/>
                </a:lnTo>
                <a:lnTo>
                  <a:pt x="2482" y="15087"/>
                </a:lnTo>
                <a:lnTo>
                  <a:pt x="3309" y="15014"/>
                </a:lnTo>
                <a:lnTo>
                  <a:pt x="3723" y="14990"/>
                </a:lnTo>
                <a:lnTo>
                  <a:pt x="4112" y="14965"/>
                </a:lnTo>
                <a:lnTo>
                  <a:pt x="4137" y="14965"/>
                </a:lnTo>
                <a:lnTo>
                  <a:pt x="4185" y="14990"/>
                </a:lnTo>
                <a:lnTo>
                  <a:pt x="4234" y="15014"/>
                </a:lnTo>
                <a:lnTo>
                  <a:pt x="4356" y="15014"/>
                </a:lnTo>
                <a:lnTo>
                  <a:pt x="4453" y="14941"/>
                </a:lnTo>
                <a:lnTo>
                  <a:pt x="4502" y="14917"/>
                </a:lnTo>
                <a:lnTo>
                  <a:pt x="4526" y="14868"/>
                </a:lnTo>
                <a:lnTo>
                  <a:pt x="4575" y="14746"/>
                </a:lnTo>
                <a:lnTo>
                  <a:pt x="4599" y="14600"/>
                </a:lnTo>
                <a:lnTo>
                  <a:pt x="4599" y="14333"/>
                </a:lnTo>
                <a:lnTo>
                  <a:pt x="4599" y="14065"/>
                </a:lnTo>
                <a:lnTo>
                  <a:pt x="4575" y="13797"/>
                </a:lnTo>
                <a:lnTo>
                  <a:pt x="4599" y="13773"/>
                </a:lnTo>
                <a:lnTo>
                  <a:pt x="5037" y="13724"/>
                </a:lnTo>
                <a:lnTo>
                  <a:pt x="5451" y="13676"/>
                </a:lnTo>
                <a:lnTo>
                  <a:pt x="5791" y="13700"/>
                </a:lnTo>
                <a:lnTo>
                  <a:pt x="5986" y="13676"/>
                </a:lnTo>
                <a:lnTo>
                  <a:pt x="6132" y="13627"/>
                </a:lnTo>
                <a:lnTo>
                  <a:pt x="6156" y="13651"/>
                </a:lnTo>
                <a:lnTo>
                  <a:pt x="6521" y="13895"/>
                </a:lnTo>
                <a:lnTo>
                  <a:pt x="6886" y="14138"/>
                </a:lnTo>
                <a:lnTo>
                  <a:pt x="7276" y="14357"/>
                </a:lnTo>
                <a:lnTo>
                  <a:pt x="7665" y="14552"/>
                </a:lnTo>
                <a:lnTo>
                  <a:pt x="8054" y="14722"/>
                </a:lnTo>
                <a:lnTo>
                  <a:pt x="8444" y="14892"/>
                </a:lnTo>
                <a:lnTo>
                  <a:pt x="8833" y="15038"/>
                </a:lnTo>
                <a:lnTo>
                  <a:pt x="9247" y="15160"/>
                </a:lnTo>
                <a:lnTo>
                  <a:pt x="10074" y="15403"/>
                </a:lnTo>
                <a:lnTo>
                  <a:pt x="10925" y="15574"/>
                </a:lnTo>
                <a:lnTo>
                  <a:pt x="11777" y="15695"/>
                </a:lnTo>
                <a:lnTo>
                  <a:pt x="12653" y="15817"/>
                </a:lnTo>
                <a:lnTo>
                  <a:pt x="13310" y="15866"/>
                </a:lnTo>
                <a:lnTo>
                  <a:pt x="13651" y="15890"/>
                </a:lnTo>
                <a:lnTo>
                  <a:pt x="14016" y="15866"/>
                </a:lnTo>
                <a:lnTo>
                  <a:pt x="14356" y="15866"/>
                </a:lnTo>
                <a:lnTo>
                  <a:pt x="14697" y="15793"/>
                </a:lnTo>
                <a:lnTo>
                  <a:pt x="15013" y="15720"/>
                </a:lnTo>
                <a:lnTo>
                  <a:pt x="15330" y="15598"/>
                </a:lnTo>
                <a:lnTo>
                  <a:pt x="15476" y="15525"/>
                </a:lnTo>
                <a:lnTo>
                  <a:pt x="15597" y="15452"/>
                </a:lnTo>
                <a:lnTo>
                  <a:pt x="15719" y="15355"/>
                </a:lnTo>
                <a:lnTo>
                  <a:pt x="15792" y="15257"/>
                </a:lnTo>
                <a:lnTo>
                  <a:pt x="15865" y="15160"/>
                </a:lnTo>
                <a:lnTo>
                  <a:pt x="15914" y="15038"/>
                </a:lnTo>
                <a:lnTo>
                  <a:pt x="15962" y="14941"/>
                </a:lnTo>
                <a:lnTo>
                  <a:pt x="15987" y="14819"/>
                </a:lnTo>
                <a:lnTo>
                  <a:pt x="16011" y="14552"/>
                </a:lnTo>
                <a:lnTo>
                  <a:pt x="15987" y="14284"/>
                </a:lnTo>
                <a:lnTo>
                  <a:pt x="15938" y="14016"/>
                </a:lnTo>
                <a:lnTo>
                  <a:pt x="15865" y="13749"/>
                </a:lnTo>
                <a:lnTo>
                  <a:pt x="15987" y="13651"/>
                </a:lnTo>
                <a:lnTo>
                  <a:pt x="16084" y="13530"/>
                </a:lnTo>
                <a:lnTo>
                  <a:pt x="16181" y="13408"/>
                </a:lnTo>
                <a:lnTo>
                  <a:pt x="16254" y="13262"/>
                </a:lnTo>
                <a:lnTo>
                  <a:pt x="16376" y="12946"/>
                </a:lnTo>
                <a:lnTo>
                  <a:pt x="16425" y="12654"/>
                </a:lnTo>
                <a:lnTo>
                  <a:pt x="16449" y="12410"/>
                </a:lnTo>
                <a:lnTo>
                  <a:pt x="16449" y="12070"/>
                </a:lnTo>
                <a:lnTo>
                  <a:pt x="16425" y="11875"/>
                </a:lnTo>
                <a:lnTo>
                  <a:pt x="16400" y="11680"/>
                </a:lnTo>
                <a:lnTo>
                  <a:pt x="16352" y="11534"/>
                </a:lnTo>
                <a:lnTo>
                  <a:pt x="16279" y="11388"/>
                </a:lnTo>
                <a:lnTo>
                  <a:pt x="16425" y="11267"/>
                </a:lnTo>
                <a:lnTo>
                  <a:pt x="16546" y="11096"/>
                </a:lnTo>
                <a:lnTo>
                  <a:pt x="16668" y="10926"/>
                </a:lnTo>
                <a:lnTo>
                  <a:pt x="16765" y="10756"/>
                </a:lnTo>
                <a:lnTo>
                  <a:pt x="16838" y="10561"/>
                </a:lnTo>
                <a:lnTo>
                  <a:pt x="16887" y="10342"/>
                </a:lnTo>
                <a:lnTo>
                  <a:pt x="16911" y="10147"/>
                </a:lnTo>
                <a:lnTo>
                  <a:pt x="16936" y="9953"/>
                </a:lnTo>
                <a:lnTo>
                  <a:pt x="16911" y="9758"/>
                </a:lnTo>
                <a:lnTo>
                  <a:pt x="16838" y="9515"/>
                </a:lnTo>
                <a:lnTo>
                  <a:pt x="16717" y="9271"/>
                </a:lnTo>
                <a:lnTo>
                  <a:pt x="16571" y="9053"/>
                </a:lnTo>
                <a:lnTo>
                  <a:pt x="16717" y="8931"/>
                </a:lnTo>
                <a:lnTo>
                  <a:pt x="16838" y="8785"/>
                </a:lnTo>
                <a:lnTo>
                  <a:pt x="16936" y="8615"/>
                </a:lnTo>
                <a:lnTo>
                  <a:pt x="17033" y="8444"/>
                </a:lnTo>
                <a:lnTo>
                  <a:pt x="17106" y="8274"/>
                </a:lnTo>
                <a:lnTo>
                  <a:pt x="17155" y="8079"/>
                </a:lnTo>
                <a:lnTo>
                  <a:pt x="17179" y="7885"/>
                </a:lnTo>
                <a:lnTo>
                  <a:pt x="17203" y="7690"/>
                </a:lnTo>
                <a:lnTo>
                  <a:pt x="17179" y="7447"/>
                </a:lnTo>
                <a:lnTo>
                  <a:pt x="17106" y="7252"/>
                </a:lnTo>
                <a:lnTo>
                  <a:pt x="17009" y="7057"/>
                </a:lnTo>
                <a:lnTo>
                  <a:pt x="16887" y="6887"/>
                </a:lnTo>
                <a:lnTo>
                  <a:pt x="16717" y="6741"/>
                </a:lnTo>
                <a:lnTo>
                  <a:pt x="16546" y="6619"/>
                </a:lnTo>
                <a:lnTo>
                  <a:pt x="16352" y="6498"/>
                </a:lnTo>
                <a:lnTo>
                  <a:pt x="16157" y="6400"/>
                </a:lnTo>
                <a:lnTo>
                  <a:pt x="15938" y="6303"/>
                </a:lnTo>
                <a:lnTo>
                  <a:pt x="15719" y="6206"/>
                </a:lnTo>
                <a:lnTo>
                  <a:pt x="15232" y="6084"/>
                </a:lnTo>
                <a:lnTo>
                  <a:pt x="14746" y="5987"/>
                </a:lnTo>
                <a:lnTo>
                  <a:pt x="14259" y="5938"/>
                </a:lnTo>
                <a:lnTo>
                  <a:pt x="13845" y="5889"/>
                </a:lnTo>
                <a:lnTo>
                  <a:pt x="13432" y="5865"/>
                </a:lnTo>
                <a:lnTo>
                  <a:pt x="12604" y="5841"/>
                </a:lnTo>
                <a:lnTo>
                  <a:pt x="11607" y="5841"/>
                </a:lnTo>
                <a:lnTo>
                  <a:pt x="11266" y="5865"/>
                </a:lnTo>
                <a:lnTo>
                  <a:pt x="11461" y="5354"/>
                </a:lnTo>
                <a:lnTo>
                  <a:pt x="11655" y="4843"/>
                </a:lnTo>
                <a:lnTo>
                  <a:pt x="11826" y="4308"/>
                </a:lnTo>
                <a:lnTo>
                  <a:pt x="11996" y="3797"/>
                </a:lnTo>
                <a:lnTo>
                  <a:pt x="12142" y="3261"/>
                </a:lnTo>
                <a:lnTo>
                  <a:pt x="12239" y="2726"/>
                </a:lnTo>
                <a:lnTo>
                  <a:pt x="12264" y="2458"/>
                </a:lnTo>
                <a:lnTo>
                  <a:pt x="12264" y="2191"/>
                </a:lnTo>
                <a:lnTo>
                  <a:pt x="12239" y="1899"/>
                </a:lnTo>
                <a:lnTo>
                  <a:pt x="12215" y="1631"/>
                </a:lnTo>
                <a:lnTo>
                  <a:pt x="12166" y="1412"/>
                </a:lnTo>
                <a:lnTo>
                  <a:pt x="12118" y="1217"/>
                </a:lnTo>
                <a:lnTo>
                  <a:pt x="12045" y="1023"/>
                </a:lnTo>
                <a:lnTo>
                  <a:pt x="11972" y="853"/>
                </a:lnTo>
                <a:lnTo>
                  <a:pt x="11850" y="682"/>
                </a:lnTo>
                <a:lnTo>
                  <a:pt x="11728" y="512"/>
                </a:lnTo>
                <a:lnTo>
                  <a:pt x="11582" y="366"/>
                </a:lnTo>
                <a:lnTo>
                  <a:pt x="11412" y="220"/>
                </a:lnTo>
                <a:lnTo>
                  <a:pt x="11266" y="147"/>
                </a:lnTo>
                <a:lnTo>
                  <a:pt x="11120" y="74"/>
                </a:lnTo>
                <a:lnTo>
                  <a:pt x="10925" y="25"/>
                </a:lnTo>
                <a:lnTo>
                  <a:pt x="10731" y="1"/>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6D9EEB"/>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2" name="Shape 992"/>
        <p:cNvGrpSpPr/>
        <p:nvPr/>
      </p:nvGrpSpPr>
      <p:grpSpPr>
        <a:xfrm>
          <a:off x="0" y="0"/>
          <a:ext cx="0" cy="0"/>
          <a:chOff x="0" y="0"/>
          <a:chExt cx="0" cy="0"/>
        </a:xfrm>
      </p:grpSpPr>
      <p:sp>
        <p:nvSpPr>
          <p:cNvPr id="993" name="Google Shape;993;p51"/>
          <p:cNvSpPr txBox="1"/>
          <p:nvPr>
            <p:ph idx="4294967295" type="ctrTitle"/>
          </p:nvPr>
        </p:nvSpPr>
        <p:spPr>
          <a:xfrm>
            <a:off x="3657052" y="1073100"/>
            <a:ext cx="3617100" cy="1159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6000"/>
              <a:t>THANKS!</a:t>
            </a:r>
            <a:endParaRPr sz="6000"/>
          </a:p>
        </p:txBody>
      </p:sp>
      <p:sp>
        <p:nvSpPr>
          <p:cNvPr id="994" name="Google Shape;994;p51"/>
          <p:cNvSpPr txBox="1"/>
          <p:nvPr>
            <p:ph idx="4294967295" type="body"/>
          </p:nvPr>
        </p:nvSpPr>
        <p:spPr>
          <a:xfrm>
            <a:off x="3850988" y="2143480"/>
            <a:ext cx="3229200" cy="24615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b="1" lang="en" sz="3600"/>
              <a:t>Any questions?</a:t>
            </a:r>
            <a:endParaRPr sz="2000"/>
          </a:p>
        </p:txBody>
      </p:sp>
      <p:sp>
        <p:nvSpPr>
          <p:cNvPr id="995" name="Google Shape;995;p51"/>
          <p:cNvSpPr/>
          <p:nvPr/>
        </p:nvSpPr>
        <p:spPr>
          <a:xfrm>
            <a:off x="2257757" y="1402659"/>
            <a:ext cx="1180108" cy="1089975"/>
          </a:xfrm>
          <a:custGeom>
            <a:rect b="b" l="l" r="r" t="t"/>
            <a:pathLst>
              <a:path extrusionOk="0" h="15890" w="17204">
                <a:moveTo>
                  <a:pt x="1241" y="6108"/>
                </a:moveTo>
                <a:lnTo>
                  <a:pt x="1022" y="6376"/>
                </a:lnTo>
                <a:lnTo>
                  <a:pt x="852" y="6644"/>
                </a:lnTo>
                <a:lnTo>
                  <a:pt x="755" y="6765"/>
                </a:lnTo>
                <a:lnTo>
                  <a:pt x="730" y="6425"/>
                </a:lnTo>
                <a:lnTo>
                  <a:pt x="682" y="6108"/>
                </a:lnTo>
                <a:close/>
                <a:moveTo>
                  <a:pt x="3188" y="6181"/>
                </a:moveTo>
                <a:lnTo>
                  <a:pt x="3918" y="6206"/>
                </a:lnTo>
                <a:lnTo>
                  <a:pt x="3772" y="6327"/>
                </a:lnTo>
                <a:lnTo>
                  <a:pt x="3626" y="6498"/>
                </a:lnTo>
                <a:lnTo>
                  <a:pt x="3382" y="6814"/>
                </a:lnTo>
                <a:lnTo>
                  <a:pt x="3236" y="7009"/>
                </a:lnTo>
                <a:lnTo>
                  <a:pt x="3115" y="6936"/>
                </a:lnTo>
                <a:lnTo>
                  <a:pt x="2969" y="6911"/>
                </a:lnTo>
                <a:lnTo>
                  <a:pt x="2896" y="6887"/>
                </a:lnTo>
                <a:lnTo>
                  <a:pt x="2798" y="6863"/>
                </a:lnTo>
                <a:lnTo>
                  <a:pt x="2725" y="6863"/>
                </a:lnTo>
                <a:lnTo>
                  <a:pt x="2969" y="6546"/>
                </a:lnTo>
                <a:lnTo>
                  <a:pt x="3188" y="6230"/>
                </a:lnTo>
                <a:lnTo>
                  <a:pt x="3188" y="6181"/>
                </a:lnTo>
                <a:close/>
                <a:moveTo>
                  <a:pt x="4112" y="6206"/>
                </a:moveTo>
                <a:lnTo>
                  <a:pt x="4064" y="6376"/>
                </a:lnTo>
                <a:lnTo>
                  <a:pt x="4039" y="6546"/>
                </a:lnTo>
                <a:lnTo>
                  <a:pt x="4039" y="6863"/>
                </a:lnTo>
                <a:lnTo>
                  <a:pt x="3991" y="7398"/>
                </a:lnTo>
                <a:lnTo>
                  <a:pt x="3796" y="7617"/>
                </a:lnTo>
                <a:lnTo>
                  <a:pt x="3626" y="7860"/>
                </a:lnTo>
                <a:lnTo>
                  <a:pt x="3650" y="7714"/>
                </a:lnTo>
                <a:lnTo>
                  <a:pt x="3650" y="7568"/>
                </a:lnTo>
                <a:lnTo>
                  <a:pt x="3626" y="7447"/>
                </a:lnTo>
                <a:lnTo>
                  <a:pt x="3577" y="7325"/>
                </a:lnTo>
                <a:lnTo>
                  <a:pt x="3504" y="7203"/>
                </a:lnTo>
                <a:lnTo>
                  <a:pt x="3820" y="6717"/>
                </a:lnTo>
                <a:lnTo>
                  <a:pt x="3966" y="6473"/>
                </a:lnTo>
                <a:lnTo>
                  <a:pt x="4088" y="6206"/>
                </a:lnTo>
                <a:close/>
                <a:moveTo>
                  <a:pt x="2701" y="7301"/>
                </a:moveTo>
                <a:lnTo>
                  <a:pt x="2750" y="7325"/>
                </a:lnTo>
                <a:lnTo>
                  <a:pt x="2823" y="7325"/>
                </a:lnTo>
                <a:lnTo>
                  <a:pt x="2969" y="7374"/>
                </a:lnTo>
                <a:lnTo>
                  <a:pt x="3090" y="7447"/>
                </a:lnTo>
                <a:lnTo>
                  <a:pt x="3163" y="7568"/>
                </a:lnTo>
                <a:lnTo>
                  <a:pt x="3188" y="7690"/>
                </a:lnTo>
                <a:lnTo>
                  <a:pt x="3188" y="7836"/>
                </a:lnTo>
                <a:lnTo>
                  <a:pt x="3139" y="7982"/>
                </a:lnTo>
                <a:lnTo>
                  <a:pt x="3042" y="8104"/>
                </a:lnTo>
                <a:lnTo>
                  <a:pt x="2920" y="8201"/>
                </a:lnTo>
                <a:lnTo>
                  <a:pt x="2847" y="8225"/>
                </a:lnTo>
                <a:lnTo>
                  <a:pt x="2774" y="8250"/>
                </a:lnTo>
                <a:lnTo>
                  <a:pt x="2677" y="8225"/>
                </a:lnTo>
                <a:lnTo>
                  <a:pt x="2604" y="8201"/>
                </a:lnTo>
                <a:lnTo>
                  <a:pt x="2531" y="8152"/>
                </a:lnTo>
                <a:lnTo>
                  <a:pt x="2482" y="8079"/>
                </a:lnTo>
                <a:lnTo>
                  <a:pt x="2433" y="8031"/>
                </a:lnTo>
                <a:lnTo>
                  <a:pt x="2409" y="7958"/>
                </a:lnTo>
                <a:lnTo>
                  <a:pt x="2385" y="7836"/>
                </a:lnTo>
                <a:lnTo>
                  <a:pt x="2385" y="7714"/>
                </a:lnTo>
                <a:lnTo>
                  <a:pt x="2433" y="7593"/>
                </a:lnTo>
                <a:lnTo>
                  <a:pt x="2482" y="7495"/>
                </a:lnTo>
                <a:lnTo>
                  <a:pt x="2579" y="7374"/>
                </a:lnTo>
                <a:lnTo>
                  <a:pt x="2701" y="7301"/>
                </a:lnTo>
                <a:close/>
                <a:moveTo>
                  <a:pt x="1582" y="6133"/>
                </a:moveTo>
                <a:lnTo>
                  <a:pt x="1898" y="6157"/>
                </a:lnTo>
                <a:lnTo>
                  <a:pt x="2239" y="6157"/>
                </a:lnTo>
                <a:lnTo>
                  <a:pt x="3042" y="6181"/>
                </a:lnTo>
                <a:lnTo>
                  <a:pt x="2823" y="6303"/>
                </a:lnTo>
                <a:lnTo>
                  <a:pt x="2628" y="6473"/>
                </a:lnTo>
                <a:lnTo>
                  <a:pt x="2458" y="6692"/>
                </a:lnTo>
                <a:lnTo>
                  <a:pt x="2287" y="6911"/>
                </a:lnTo>
                <a:lnTo>
                  <a:pt x="1995" y="7398"/>
                </a:lnTo>
                <a:lnTo>
                  <a:pt x="1728" y="7836"/>
                </a:lnTo>
                <a:lnTo>
                  <a:pt x="1485" y="8225"/>
                </a:lnTo>
                <a:lnTo>
                  <a:pt x="1193" y="8639"/>
                </a:lnTo>
                <a:lnTo>
                  <a:pt x="925" y="9053"/>
                </a:lnTo>
                <a:lnTo>
                  <a:pt x="657" y="9466"/>
                </a:lnTo>
                <a:lnTo>
                  <a:pt x="633" y="8639"/>
                </a:lnTo>
                <a:lnTo>
                  <a:pt x="755" y="8566"/>
                </a:lnTo>
                <a:lnTo>
                  <a:pt x="852" y="8469"/>
                </a:lnTo>
                <a:lnTo>
                  <a:pt x="1047" y="8225"/>
                </a:lnTo>
                <a:lnTo>
                  <a:pt x="1193" y="7982"/>
                </a:lnTo>
                <a:lnTo>
                  <a:pt x="1314" y="7714"/>
                </a:lnTo>
                <a:lnTo>
                  <a:pt x="1436" y="7544"/>
                </a:lnTo>
                <a:lnTo>
                  <a:pt x="1582" y="7349"/>
                </a:lnTo>
                <a:lnTo>
                  <a:pt x="1874" y="6984"/>
                </a:lnTo>
                <a:lnTo>
                  <a:pt x="1995" y="6790"/>
                </a:lnTo>
                <a:lnTo>
                  <a:pt x="2141" y="6619"/>
                </a:lnTo>
                <a:lnTo>
                  <a:pt x="2239" y="6425"/>
                </a:lnTo>
                <a:lnTo>
                  <a:pt x="2312" y="6206"/>
                </a:lnTo>
                <a:lnTo>
                  <a:pt x="2312" y="6181"/>
                </a:lnTo>
                <a:lnTo>
                  <a:pt x="2287" y="6181"/>
                </a:lnTo>
                <a:lnTo>
                  <a:pt x="2117" y="6279"/>
                </a:lnTo>
                <a:lnTo>
                  <a:pt x="1971" y="6400"/>
                </a:lnTo>
                <a:lnTo>
                  <a:pt x="1825" y="6546"/>
                </a:lnTo>
                <a:lnTo>
                  <a:pt x="1703" y="6692"/>
                </a:lnTo>
                <a:lnTo>
                  <a:pt x="1460" y="7009"/>
                </a:lnTo>
                <a:lnTo>
                  <a:pt x="1217" y="7325"/>
                </a:lnTo>
                <a:lnTo>
                  <a:pt x="925" y="7714"/>
                </a:lnTo>
                <a:lnTo>
                  <a:pt x="657" y="8152"/>
                </a:lnTo>
                <a:lnTo>
                  <a:pt x="657" y="8128"/>
                </a:lnTo>
                <a:lnTo>
                  <a:pt x="730" y="7398"/>
                </a:lnTo>
                <a:lnTo>
                  <a:pt x="828" y="7276"/>
                </a:lnTo>
                <a:lnTo>
                  <a:pt x="901" y="7130"/>
                </a:lnTo>
                <a:lnTo>
                  <a:pt x="1047" y="6887"/>
                </a:lnTo>
                <a:lnTo>
                  <a:pt x="1339" y="6522"/>
                </a:lnTo>
                <a:lnTo>
                  <a:pt x="1460" y="6327"/>
                </a:lnTo>
                <a:lnTo>
                  <a:pt x="1582" y="6133"/>
                </a:lnTo>
                <a:close/>
                <a:moveTo>
                  <a:pt x="1971" y="7982"/>
                </a:moveTo>
                <a:lnTo>
                  <a:pt x="1995" y="8104"/>
                </a:lnTo>
                <a:lnTo>
                  <a:pt x="2044" y="8225"/>
                </a:lnTo>
                <a:lnTo>
                  <a:pt x="2117" y="8323"/>
                </a:lnTo>
                <a:lnTo>
                  <a:pt x="2190" y="8396"/>
                </a:lnTo>
                <a:lnTo>
                  <a:pt x="1533" y="9369"/>
                </a:lnTo>
                <a:lnTo>
                  <a:pt x="682" y="10658"/>
                </a:lnTo>
                <a:lnTo>
                  <a:pt x="682" y="10512"/>
                </a:lnTo>
                <a:lnTo>
                  <a:pt x="657" y="10123"/>
                </a:lnTo>
                <a:lnTo>
                  <a:pt x="1241" y="9150"/>
                </a:lnTo>
                <a:lnTo>
                  <a:pt x="1849" y="8201"/>
                </a:lnTo>
                <a:lnTo>
                  <a:pt x="1971" y="7982"/>
                </a:lnTo>
                <a:close/>
                <a:moveTo>
                  <a:pt x="3188" y="8566"/>
                </a:moveTo>
                <a:lnTo>
                  <a:pt x="2312" y="9928"/>
                </a:lnTo>
                <a:lnTo>
                  <a:pt x="1436" y="11242"/>
                </a:lnTo>
                <a:lnTo>
                  <a:pt x="1047" y="11753"/>
                </a:lnTo>
                <a:lnTo>
                  <a:pt x="828" y="11997"/>
                </a:lnTo>
                <a:lnTo>
                  <a:pt x="657" y="12264"/>
                </a:lnTo>
                <a:lnTo>
                  <a:pt x="657" y="11242"/>
                </a:lnTo>
                <a:lnTo>
                  <a:pt x="974" y="10780"/>
                </a:lnTo>
                <a:lnTo>
                  <a:pt x="1922" y="9369"/>
                </a:lnTo>
                <a:lnTo>
                  <a:pt x="2458" y="8590"/>
                </a:lnTo>
                <a:lnTo>
                  <a:pt x="2579" y="8639"/>
                </a:lnTo>
                <a:lnTo>
                  <a:pt x="2725" y="8663"/>
                </a:lnTo>
                <a:lnTo>
                  <a:pt x="2871" y="8663"/>
                </a:lnTo>
                <a:lnTo>
                  <a:pt x="2993" y="8639"/>
                </a:lnTo>
                <a:lnTo>
                  <a:pt x="3090" y="8615"/>
                </a:lnTo>
                <a:lnTo>
                  <a:pt x="3188" y="8566"/>
                </a:lnTo>
                <a:close/>
                <a:moveTo>
                  <a:pt x="3991" y="7787"/>
                </a:moveTo>
                <a:lnTo>
                  <a:pt x="3991" y="8834"/>
                </a:lnTo>
                <a:lnTo>
                  <a:pt x="3820" y="8980"/>
                </a:lnTo>
                <a:lnTo>
                  <a:pt x="3650" y="9174"/>
                </a:lnTo>
                <a:lnTo>
                  <a:pt x="3358" y="9588"/>
                </a:lnTo>
                <a:lnTo>
                  <a:pt x="2823" y="10342"/>
                </a:lnTo>
                <a:lnTo>
                  <a:pt x="2555" y="10707"/>
                </a:lnTo>
                <a:lnTo>
                  <a:pt x="2287" y="11096"/>
                </a:lnTo>
                <a:lnTo>
                  <a:pt x="1436" y="12143"/>
                </a:lnTo>
                <a:lnTo>
                  <a:pt x="1022" y="12654"/>
                </a:lnTo>
                <a:lnTo>
                  <a:pt x="633" y="13189"/>
                </a:lnTo>
                <a:lnTo>
                  <a:pt x="633" y="12946"/>
                </a:lnTo>
                <a:lnTo>
                  <a:pt x="633" y="12775"/>
                </a:lnTo>
                <a:lnTo>
                  <a:pt x="755" y="12654"/>
                </a:lnTo>
                <a:lnTo>
                  <a:pt x="876" y="12532"/>
                </a:lnTo>
                <a:lnTo>
                  <a:pt x="1120" y="12264"/>
                </a:lnTo>
                <a:lnTo>
                  <a:pt x="1509" y="11680"/>
                </a:lnTo>
                <a:lnTo>
                  <a:pt x="2020" y="10975"/>
                </a:lnTo>
                <a:lnTo>
                  <a:pt x="2506" y="10245"/>
                </a:lnTo>
                <a:lnTo>
                  <a:pt x="2993" y="9490"/>
                </a:lnTo>
                <a:lnTo>
                  <a:pt x="3455" y="8736"/>
                </a:lnTo>
                <a:lnTo>
                  <a:pt x="3723" y="8274"/>
                </a:lnTo>
                <a:lnTo>
                  <a:pt x="3869" y="8031"/>
                </a:lnTo>
                <a:lnTo>
                  <a:pt x="3991" y="7787"/>
                </a:lnTo>
                <a:close/>
                <a:moveTo>
                  <a:pt x="4039" y="14065"/>
                </a:moveTo>
                <a:lnTo>
                  <a:pt x="4039" y="14430"/>
                </a:lnTo>
                <a:lnTo>
                  <a:pt x="3820" y="14430"/>
                </a:lnTo>
                <a:lnTo>
                  <a:pt x="4015" y="14089"/>
                </a:lnTo>
                <a:lnTo>
                  <a:pt x="4039" y="14065"/>
                </a:lnTo>
                <a:close/>
                <a:moveTo>
                  <a:pt x="4039" y="12921"/>
                </a:moveTo>
                <a:lnTo>
                  <a:pt x="4039" y="13140"/>
                </a:lnTo>
                <a:lnTo>
                  <a:pt x="4039" y="13554"/>
                </a:lnTo>
                <a:lnTo>
                  <a:pt x="3918" y="13724"/>
                </a:lnTo>
                <a:lnTo>
                  <a:pt x="3820" y="13870"/>
                </a:lnTo>
                <a:lnTo>
                  <a:pt x="3577" y="14235"/>
                </a:lnTo>
                <a:lnTo>
                  <a:pt x="3431" y="14454"/>
                </a:lnTo>
                <a:lnTo>
                  <a:pt x="2993" y="14454"/>
                </a:lnTo>
                <a:lnTo>
                  <a:pt x="3431" y="13797"/>
                </a:lnTo>
                <a:lnTo>
                  <a:pt x="3747" y="13359"/>
                </a:lnTo>
                <a:lnTo>
                  <a:pt x="4039" y="12921"/>
                </a:lnTo>
                <a:close/>
                <a:moveTo>
                  <a:pt x="4039" y="11826"/>
                </a:moveTo>
                <a:lnTo>
                  <a:pt x="4039" y="12483"/>
                </a:lnTo>
                <a:lnTo>
                  <a:pt x="3845" y="12678"/>
                </a:lnTo>
                <a:lnTo>
                  <a:pt x="3650" y="12873"/>
                </a:lnTo>
                <a:lnTo>
                  <a:pt x="3334" y="13311"/>
                </a:lnTo>
                <a:lnTo>
                  <a:pt x="2896" y="13895"/>
                </a:lnTo>
                <a:lnTo>
                  <a:pt x="2677" y="14187"/>
                </a:lnTo>
                <a:lnTo>
                  <a:pt x="2482" y="14503"/>
                </a:lnTo>
                <a:lnTo>
                  <a:pt x="2312" y="14503"/>
                </a:lnTo>
                <a:lnTo>
                  <a:pt x="2433" y="14333"/>
                </a:lnTo>
                <a:lnTo>
                  <a:pt x="2555" y="14162"/>
                </a:lnTo>
                <a:lnTo>
                  <a:pt x="2871" y="13651"/>
                </a:lnTo>
                <a:lnTo>
                  <a:pt x="3188" y="13116"/>
                </a:lnTo>
                <a:lnTo>
                  <a:pt x="3504" y="12581"/>
                </a:lnTo>
                <a:lnTo>
                  <a:pt x="3845" y="12070"/>
                </a:lnTo>
                <a:lnTo>
                  <a:pt x="4039" y="11826"/>
                </a:lnTo>
                <a:close/>
                <a:moveTo>
                  <a:pt x="4015" y="10391"/>
                </a:moveTo>
                <a:lnTo>
                  <a:pt x="4015" y="11218"/>
                </a:lnTo>
                <a:lnTo>
                  <a:pt x="4039" y="11364"/>
                </a:lnTo>
                <a:lnTo>
                  <a:pt x="3869" y="11486"/>
                </a:lnTo>
                <a:lnTo>
                  <a:pt x="3723" y="11656"/>
                </a:lnTo>
                <a:lnTo>
                  <a:pt x="3577" y="11826"/>
                </a:lnTo>
                <a:lnTo>
                  <a:pt x="3455" y="12021"/>
                </a:lnTo>
                <a:lnTo>
                  <a:pt x="3236" y="12386"/>
                </a:lnTo>
                <a:lnTo>
                  <a:pt x="3042" y="12702"/>
                </a:lnTo>
                <a:lnTo>
                  <a:pt x="2725" y="13238"/>
                </a:lnTo>
                <a:lnTo>
                  <a:pt x="2409" y="13773"/>
                </a:lnTo>
                <a:lnTo>
                  <a:pt x="2263" y="13968"/>
                </a:lnTo>
                <a:lnTo>
                  <a:pt x="2117" y="14138"/>
                </a:lnTo>
                <a:lnTo>
                  <a:pt x="1971" y="14333"/>
                </a:lnTo>
                <a:lnTo>
                  <a:pt x="1849" y="14527"/>
                </a:lnTo>
                <a:lnTo>
                  <a:pt x="1047" y="14600"/>
                </a:lnTo>
                <a:lnTo>
                  <a:pt x="1460" y="14089"/>
                </a:lnTo>
                <a:lnTo>
                  <a:pt x="1825" y="13554"/>
                </a:lnTo>
                <a:lnTo>
                  <a:pt x="2214" y="13019"/>
                </a:lnTo>
                <a:lnTo>
                  <a:pt x="2604" y="12508"/>
                </a:lnTo>
                <a:lnTo>
                  <a:pt x="2823" y="12240"/>
                </a:lnTo>
                <a:lnTo>
                  <a:pt x="3017" y="11972"/>
                </a:lnTo>
                <a:lnTo>
                  <a:pt x="3382" y="11388"/>
                </a:lnTo>
                <a:lnTo>
                  <a:pt x="3723" y="10902"/>
                </a:lnTo>
                <a:lnTo>
                  <a:pt x="3869" y="10634"/>
                </a:lnTo>
                <a:lnTo>
                  <a:pt x="4015" y="10391"/>
                </a:lnTo>
                <a:close/>
                <a:moveTo>
                  <a:pt x="4015" y="9271"/>
                </a:moveTo>
                <a:lnTo>
                  <a:pt x="4015" y="10147"/>
                </a:lnTo>
                <a:lnTo>
                  <a:pt x="3893" y="10220"/>
                </a:lnTo>
                <a:lnTo>
                  <a:pt x="3796" y="10318"/>
                </a:lnTo>
                <a:lnTo>
                  <a:pt x="3626" y="10512"/>
                </a:lnTo>
                <a:lnTo>
                  <a:pt x="3455" y="10731"/>
                </a:lnTo>
                <a:lnTo>
                  <a:pt x="3285" y="10975"/>
                </a:lnTo>
                <a:lnTo>
                  <a:pt x="2847" y="11632"/>
                </a:lnTo>
                <a:lnTo>
                  <a:pt x="2628" y="11972"/>
                </a:lnTo>
                <a:lnTo>
                  <a:pt x="2385" y="12289"/>
                </a:lnTo>
                <a:lnTo>
                  <a:pt x="1947" y="12873"/>
                </a:lnTo>
                <a:lnTo>
                  <a:pt x="1509" y="13481"/>
                </a:lnTo>
                <a:lnTo>
                  <a:pt x="1071" y="14065"/>
                </a:lnTo>
                <a:lnTo>
                  <a:pt x="828" y="14333"/>
                </a:lnTo>
                <a:lnTo>
                  <a:pt x="584" y="14625"/>
                </a:lnTo>
                <a:lnTo>
                  <a:pt x="609" y="14430"/>
                </a:lnTo>
                <a:lnTo>
                  <a:pt x="609" y="14235"/>
                </a:lnTo>
                <a:lnTo>
                  <a:pt x="609" y="13895"/>
                </a:lnTo>
                <a:lnTo>
                  <a:pt x="1120" y="13213"/>
                </a:lnTo>
                <a:lnTo>
                  <a:pt x="1631" y="12556"/>
                </a:lnTo>
                <a:lnTo>
                  <a:pt x="2677" y="11242"/>
                </a:lnTo>
                <a:lnTo>
                  <a:pt x="3090" y="10658"/>
                </a:lnTo>
                <a:lnTo>
                  <a:pt x="3480" y="10050"/>
                </a:lnTo>
                <a:lnTo>
                  <a:pt x="3747" y="9661"/>
                </a:lnTo>
                <a:lnTo>
                  <a:pt x="4015" y="9271"/>
                </a:lnTo>
                <a:close/>
                <a:moveTo>
                  <a:pt x="10341" y="488"/>
                </a:moveTo>
                <a:lnTo>
                  <a:pt x="10536" y="512"/>
                </a:lnTo>
                <a:lnTo>
                  <a:pt x="10755" y="536"/>
                </a:lnTo>
                <a:lnTo>
                  <a:pt x="10950" y="585"/>
                </a:lnTo>
                <a:lnTo>
                  <a:pt x="11071" y="609"/>
                </a:lnTo>
                <a:lnTo>
                  <a:pt x="11169" y="658"/>
                </a:lnTo>
                <a:lnTo>
                  <a:pt x="11266" y="731"/>
                </a:lnTo>
                <a:lnTo>
                  <a:pt x="11339" y="828"/>
                </a:lnTo>
                <a:lnTo>
                  <a:pt x="11485" y="999"/>
                </a:lnTo>
                <a:lnTo>
                  <a:pt x="11582" y="1217"/>
                </a:lnTo>
                <a:lnTo>
                  <a:pt x="11655" y="1436"/>
                </a:lnTo>
                <a:lnTo>
                  <a:pt x="11704" y="1680"/>
                </a:lnTo>
                <a:lnTo>
                  <a:pt x="11728" y="1923"/>
                </a:lnTo>
                <a:lnTo>
                  <a:pt x="11728" y="2385"/>
                </a:lnTo>
                <a:lnTo>
                  <a:pt x="11680" y="2848"/>
                </a:lnTo>
                <a:lnTo>
                  <a:pt x="11582" y="3310"/>
                </a:lnTo>
                <a:lnTo>
                  <a:pt x="11461" y="3772"/>
                </a:lnTo>
                <a:lnTo>
                  <a:pt x="11315" y="4210"/>
                </a:lnTo>
                <a:lnTo>
                  <a:pt x="10974" y="5111"/>
                </a:lnTo>
                <a:lnTo>
                  <a:pt x="10804" y="5549"/>
                </a:lnTo>
                <a:lnTo>
                  <a:pt x="10658" y="5987"/>
                </a:lnTo>
                <a:lnTo>
                  <a:pt x="10658" y="6084"/>
                </a:lnTo>
                <a:lnTo>
                  <a:pt x="10658" y="6181"/>
                </a:lnTo>
                <a:lnTo>
                  <a:pt x="10731" y="6254"/>
                </a:lnTo>
                <a:lnTo>
                  <a:pt x="10779" y="6303"/>
                </a:lnTo>
                <a:lnTo>
                  <a:pt x="10877" y="6327"/>
                </a:lnTo>
                <a:lnTo>
                  <a:pt x="10950" y="6327"/>
                </a:lnTo>
                <a:lnTo>
                  <a:pt x="11047" y="6303"/>
                </a:lnTo>
                <a:lnTo>
                  <a:pt x="11120" y="6279"/>
                </a:lnTo>
                <a:lnTo>
                  <a:pt x="11388" y="6303"/>
                </a:lnTo>
                <a:lnTo>
                  <a:pt x="11655" y="6327"/>
                </a:lnTo>
                <a:lnTo>
                  <a:pt x="12215" y="6352"/>
                </a:lnTo>
                <a:lnTo>
                  <a:pt x="12775" y="6327"/>
                </a:lnTo>
                <a:lnTo>
                  <a:pt x="13310" y="6327"/>
                </a:lnTo>
                <a:lnTo>
                  <a:pt x="13748" y="6352"/>
                </a:lnTo>
                <a:lnTo>
                  <a:pt x="14210" y="6425"/>
                </a:lnTo>
                <a:lnTo>
                  <a:pt x="14673" y="6498"/>
                </a:lnTo>
                <a:lnTo>
                  <a:pt x="15111" y="6595"/>
                </a:lnTo>
                <a:lnTo>
                  <a:pt x="15476" y="6668"/>
                </a:lnTo>
                <a:lnTo>
                  <a:pt x="15841" y="6790"/>
                </a:lnTo>
                <a:lnTo>
                  <a:pt x="16011" y="6887"/>
                </a:lnTo>
                <a:lnTo>
                  <a:pt x="16157" y="6960"/>
                </a:lnTo>
                <a:lnTo>
                  <a:pt x="16327" y="7082"/>
                </a:lnTo>
                <a:lnTo>
                  <a:pt x="16449" y="7203"/>
                </a:lnTo>
                <a:lnTo>
                  <a:pt x="16546" y="7301"/>
                </a:lnTo>
                <a:lnTo>
                  <a:pt x="16619" y="7398"/>
                </a:lnTo>
                <a:lnTo>
                  <a:pt x="16644" y="7520"/>
                </a:lnTo>
                <a:lnTo>
                  <a:pt x="16668" y="7641"/>
                </a:lnTo>
                <a:lnTo>
                  <a:pt x="16692" y="7763"/>
                </a:lnTo>
                <a:lnTo>
                  <a:pt x="16668" y="7885"/>
                </a:lnTo>
                <a:lnTo>
                  <a:pt x="16644" y="8031"/>
                </a:lnTo>
                <a:lnTo>
                  <a:pt x="16595" y="8152"/>
                </a:lnTo>
                <a:lnTo>
                  <a:pt x="16473" y="8371"/>
                </a:lnTo>
                <a:lnTo>
                  <a:pt x="16303" y="8566"/>
                </a:lnTo>
                <a:lnTo>
                  <a:pt x="16206" y="8663"/>
                </a:lnTo>
                <a:lnTo>
                  <a:pt x="16108" y="8736"/>
                </a:lnTo>
                <a:lnTo>
                  <a:pt x="15987" y="8785"/>
                </a:lnTo>
                <a:lnTo>
                  <a:pt x="15889" y="8834"/>
                </a:lnTo>
                <a:lnTo>
                  <a:pt x="15792" y="8882"/>
                </a:lnTo>
                <a:lnTo>
                  <a:pt x="15719" y="8955"/>
                </a:lnTo>
                <a:lnTo>
                  <a:pt x="15695" y="9053"/>
                </a:lnTo>
                <a:lnTo>
                  <a:pt x="15719" y="9150"/>
                </a:lnTo>
                <a:lnTo>
                  <a:pt x="15743" y="9247"/>
                </a:lnTo>
                <a:lnTo>
                  <a:pt x="15816" y="9296"/>
                </a:lnTo>
                <a:lnTo>
                  <a:pt x="15914" y="9344"/>
                </a:lnTo>
                <a:lnTo>
                  <a:pt x="16035" y="9344"/>
                </a:lnTo>
                <a:lnTo>
                  <a:pt x="16157" y="9296"/>
                </a:lnTo>
                <a:lnTo>
                  <a:pt x="16279" y="9393"/>
                </a:lnTo>
                <a:lnTo>
                  <a:pt x="16376" y="9490"/>
                </a:lnTo>
                <a:lnTo>
                  <a:pt x="16425" y="9636"/>
                </a:lnTo>
                <a:lnTo>
                  <a:pt x="16473" y="9782"/>
                </a:lnTo>
                <a:lnTo>
                  <a:pt x="16473" y="9953"/>
                </a:lnTo>
                <a:lnTo>
                  <a:pt x="16449" y="10123"/>
                </a:lnTo>
                <a:lnTo>
                  <a:pt x="16376" y="10415"/>
                </a:lnTo>
                <a:lnTo>
                  <a:pt x="16303" y="10610"/>
                </a:lnTo>
                <a:lnTo>
                  <a:pt x="16206" y="10756"/>
                </a:lnTo>
                <a:lnTo>
                  <a:pt x="16084" y="10902"/>
                </a:lnTo>
                <a:lnTo>
                  <a:pt x="15938" y="11023"/>
                </a:lnTo>
                <a:lnTo>
                  <a:pt x="15743" y="11145"/>
                </a:lnTo>
                <a:lnTo>
                  <a:pt x="15670" y="11194"/>
                </a:lnTo>
                <a:lnTo>
                  <a:pt x="15622" y="11315"/>
                </a:lnTo>
                <a:lnTo>
                  <a:pt x="15622" y="11388"/>
                </a:lnTo>
                <a:lnTo>
                  <a:pt x="15646" y="11437"/>
                </a:lnTo>
                <a:lnTo>
                  <a:pt x="15670" y="11486"/>
                </a:lnTo>
                <a:lnTo>
                  <a:pt x="15719" y="11510"/>
                </a:lnTo>
                <a:lnTo>
                  <a:pt x="15792" y="11559"/>
                </a:lnTo>
                <a:lnTo>
                  <a:pt x="15889" y="11583"/>
                </a:lnTo>
                <a:lnTo>
                  <a:pt x="15962" y="11753"/>
                </a:lnTo>
                <a:lnTo>
                  <a:pt x="15987" y="11924"/>
                </a:lnTo>
                <a:lnTo>
                  <a:pt x="16011" y="12070"/>
                </a:lnTo>
                <a:lnTo>
                  <a:pt x="15987" y="12410"/>
                </a:lnTo>
                <a:lnTo>
                  <a:pt x="15962" y="12678"/>
                </a:lnTo>
                <a:lnTo>
                  <a:pt x="15914" y="12824"/>
                </a:lnTo>
                <a:lnTo>
                  <a:pt x="15865" y="12994"/>
                </a:lnTo>
                <a:lnTo>
                  <a:pt x="15792" y="13140"/>
                </a:lnTo>
                <a:lnTo>
                  <a:pt x="15719" y="13262"/>
                </a:lnTo>
                <a:lnTo>
                  <a:pt x="15622" y="13335"/>
                </a:lnTo>
                <a:lnTo>
                  <a:pt x="15549" y="13359"/>
                </a:lnTo>
                <a:lnTo>
                  <a:pt x="15500" y="13359"/>
                </a:lnTo>
                <a:lnTo>
                  <a:pt x="15403" y="13384"/>
                </a:lnTo>
                <a:lnTo>
                  <a:pt x="15330" y="13432"/>
                </a:lnTo>
                <a:lnTo>
                  <a:pt x="15281" y="13505"/>
                </a:lnTo>
                <a:lnTo>
                  <a:pt x="15257" y="13578"/>
                </a:lnTo>
                <a:lnTo>
                  <a:pt x="15257" y="13676"/>
                </a:lnTo>
                <a:lnTo>
                  <a:pt x="15281" y="13749"/>
                </a:lnTo>
                <a:lnTo>
                  <a:pt x="15354" y="13797"/>
                </a:lnTo>
                <a:lnTo>
                  <a:pt x="15427" y="13846"/>
                </a:lnTo>
                <a:lnTo>
                  <a:pt x="15524" y="13846"/>
                </a:lnTo>
                <a:lnTo>
                  <a:pt x="15573" y="14089"/>
                </a:lnTo>
                <a:lnTo>
                  <a:pt x="15622" y="14357"/>
                </a:lnTo>
                <a:lnTo>
                  <a:pt x="15622" y="14479"/>
                </a:lnTo>
                <a:lnTo>
                  <a:pt x="15622" y="14600"/>
                </a:lnTo>
                <a:lnTo>
                  <a:pt x="15597" y="14722"/>
                </a:lnTo>
                <a:lnTo>
                  <a:pt x="15549" y="14868"/>
                </a:lnTo>
                <a:lnTo>
                  <a:pt x="15476" y="14965"/>
                </a:lnTo>
                <a:lnTo>
                  <a:pt x="15403" y="15063"/>
                </a:lnTo>
                <a:lnTo>
                  <a:pt x="15305" y="15136"/>
                </a:lnTo>
                <a:lnTo>
                  <a:pt x="15208" y="15184"/>
                </a:lnTo>
                <a:lnTo>
                  <a:pt x="15208" y="15184"/>
                </a:lnTo>
                <a:lnTo>
                  <a:pt x="15257" y="14917"/>
                </a:lnTo>
                <a:lnTo>
                  <a:pt x="15330" y="14625"/>
                </a:lnTo>
                <a:lnTo>
                  <a:pt x="15330" y="14600"/>
                </a:lnTo>
                <a:lnTo>
                  <a:pt x="15330" y="14552"/>
                </a:lnTo>
                <a:lnTo>
                  <a:pt x="15281" y="14527"/>
                </a:lnTo>
                <a:lnTo>
                  <a:pt x="15208" y="14503"/>
                </a:lnTo>
                <a:lnTo>
                  <a:pt x="15184" y="14527"/>
                </a:lnTo>
                <a:lnTo>
                  <a:pt x="15159" y="14552"/>
                </a:lnTo>
                <a:lnTo>
                  <a:pt x="15013" y="14917"/>
                </a:lnTo>
                <a:lnTo>
                  <a:pt x="14965" y="15087"/>
                </a:lnTo>
                <a:lnTo>
                  <a:pt x="14965" y="15282"/>
                </a:lnTo>
                <a:lnTo>
                  <a:pt x="14648" y="15355"/>
                </a:lnTo>
                <a:lnTo>
                  <a:pt x="14721" y="15038"/>
                </a:lnTo>
                <a:lnTo>
                  <a:pt x="14819" y="14673"/>
                </a:lnTo>
                <a:lnTo>
                  <a:pt x="14867" y="14308"/>
                </a:lnTo>
                <a:lnTo>
                  <a:pt x="14867" y="14284"/>
                </a:lnTo>
                <a:lnTo>
                  <a:pt x="14843" y="14235"/>
                </a:lnTo>
                <a:lnTo>
                  <a:pt x="14794" y="14211"/>
                </a:lnTo>
                <a:lnTo>
                  <a:pt x="14721" y="14235"/>
                </a:lnTo>
                <a:lnTo>
                  <a:pt x="14673" y="14260"/>
                </a:lnTo>
                <a:lnTo>
                  <a:pt x="14673" y="14284"/>
                </a:lnTo>
                <a:lnTo>
                  <a:pt x="14551" y="14625"/>
                </a:lnTo>
                <a:lnTo>
                  <a:pt x="14454" y="14965"/>
                </a:lnTo>
                <a:lnTo>
                  <a:pt x="14356" y="15184"/>
                </a:lnTo>
                <a:lnTo>
                  <a:pt x="14332" y="15306"/>
                </a:lnTo>
                <a:lnTo>
                  <a:pt x="14332" y="15403"/>
                </a:lnTo>
                <a:lnTo>
                  <a:pt x="14064" y="15428"/>
                </a:lnTo>
                <a:lnTo>
                  <a:pt x="14064" y="15428"/>
                </a:lnTo>
                <a:lnTo>
                  <a:pt x="14089" y="15379"/>
                </a:lnTo>
                <a:lnTo>
                  <a:pt x="14089" y="15330"/>
                </a:lnTo>
                <a:lnTo>
                  <a:pt x="14113" y="15063"/>
                </a:lnTo>
                <a:lnTo>
                  <a:pt x="14162" y="14771"/>
                </a:lnTo>
                <a:lnTo>
                  <a:pt x="14235" y="14503"/>
                </a:lnTo>
                <a:lnTo>
                  <a:pt x="14356" y="14260"/>
                </a:lnTo>
                <a:lnTo>
                  <a:pt x="14356" y="14211"/>
                </a:lnTo>
                <a:lnTo>
                  <a:pt x="14332" y="14162"/>
                </a:lnTo>
                <a:lnTo>
                  <a:pt x="14283" y="14138"/>
                </a:lnTo>
                <a:lnTo>
                  <a:pt x="14235" y="14162"/>
                </a:lnTo>
                <a:lnTo>
                  <a:pt x="14064" y="14430"/>
                </a:lnTo>
                <a:lnTo>
                  <a:pt x="13918" y="14722"/>
                </a:lnTo>
                <a:lnTo>
                  <a:pt x="13845" y="14868"/>
                </a:lnTo>
                <a:lnTo>
                  <a:pt x="13821" y="15014"/>
                </a:lnTo>
                <a:lnTo>
                  <a:pt x="13797" y="15160"/>
                </a:lnTo>
                <a:lnTo>
                  <a:pt x="13797" y="15330"/>
                </a:lnTo>
                <a:lnTo>
                  <a:pt x="13821" y="15379"/>
                </a:lnTo>
                <a:lnTo>
                  <a:pt x="13845" y="15428"/>
                </a:lnTo>
                <a:lnTo>
                  <a:pt x="13383" y="15428"/>
                </a:lnTo>
                <a:lnTo>
                  <a:pt x="13432" y="15209"/>
                </a:lnTo>
                <a:lnTo>
                  <a:pt x="13456" y="14990"/>
                </a:lnTo>
                <a:lnTo>
                  <a:pt x="13505" y="14771"/>
                </a:lnTo>
                <a:lnTo>
                  <a:pt x="13578" y="14552"/>
                </a:lnTo>
                <a:lnTo>
                  <a:pt x="13748" y="14114"/>
                </a:lnTo>
                <a:lnTo>
                  <a:pt x="13748" y="14089"/>
                </a:lnTo>
                <a:lnTo>
                  <a:pt x="13748" y="14065"/>
                </a:lnTo>
                <a:lnTo>
                  <a:pt x="13699" y="14016"/>
                </a:lnTo>
                <a:lnTo>
                  <a:pt x="13651" y="14016"/>
                </a:lnTo>
                <a:lnTo>
                  <a:pt x="13602" y="14065"/>
                </a:lnTo>
                <a:lnTo>
                  <a:pt x="13456" y="14260"/>
                </a:lnTo>
                <a:lnTo>
                  <a:pt x="13334" y="14454"/>
                </a:lnTo>
                <a:lnTo>
                  <a:pt x="13237" y="14673"/>
                </a:lnTo>
                <a:lnTo>
                  <a:pt x="13140" y="14917"/>
                </a:lnTo>
                <a:lnTo>
                  <a:pt x="13067" y="15136"/>
                </a:lnTo>
                <a:lnTo>
                  <a:pt x="13042" y="15282"/>
                </a:lnTo>
                <a:lnTo>
                  <a:pt x="13042" y="15403"/>
                </a:lnTo>
                <a:lnTo>
                  <a:pt x="12556" y="15330"/>
                </a:lnTo>
                <a:lnTo>
                  <a:pt x="12604" y="15038"/>
                </a:lnTo>
                <a:lnTo>
                  <a:pt x="12677" y="14746"/>
                </a:lnTo>
                <a:lnTo>
                  <a:pt x="12775" y="14479"/>
                </a:lnTo>
                <a:lnTo>
                  <a:pt x="12921" y="14211"/>
                </a:lnTo>
                <a:lnTo>
                  <a:pt x="12921" y="14162"/>
                </a:lnTo>
                <a:lnTo>
                  <a:pt x="12896" y="14114"/>
                </a:lnTo>
                <a:lnTo>
                  <a:pt x="12799" y="14114"/>
                </a:lnTo>
                <a:lnTo>
                  <a:pt x="12702" y="14235"/>
                </a:lnTo>
                <a:lnTo>
                  <a:pt x="12604" y="14357"/>
                </a:lnTo>
                <a:lnTo>
                  <a:pt x="12507" y="14479"/>
                </a:lnTo>
                <a:lnTo>
                  <a:pt x="12410" y="14649"/>
                </a:lnTo>
                <a:lnTo>
                  <a:pt x="12337" y="14795"/>
                </a:lnTo>
                <a:lnTo>
                  <a:pt x="12288" y="14965"/>
                </a:lnTo>
                <a:lnTo>
                  <a:pt x="12239" y="15136"/>
                </a:lnTo>
                <a:lnTo>
                  <a:pt x="12239" y="15282"/>
                </a:lnTo>
                <a:lnTo>
                  <a:pt x="11801" y="15233"/>
                </a:lnTo>
                <a:lnTo>
                  <a:pt x="11753" y="15209"/>
                </a:lnTo>
                <a:lnTo>
                  <a:pt x="11874" y="14941"/>
                </a:lnTo>
                <a:lnTo>
                  <a:pt x="11947" y="14673"/>
                </a:lnTo>
                <a:lnTo>
                  <a:pt x="12118" y="14114"/>
                </a:lnTo>
                <a:lnTo>
                  <a:pt x="12118" y="14089"/>
                </a:lnTo>
                <a:lnTo>
                  <a:pt x="12118" y="14065"/>
                </a:lnTo>
                <a:lnTo>
                  <a:pt x="12093" y="14065"/>
                </a:lnTo>
                <a:lnTo>
                  <a:pt x="12069" y="14089"/>
                </a:lnTo>
                <a:lnTo>
                  <a:pt x="11874" y="14357"/>
                </a:lnTo>
                <a:lnTo>
                  <a:pt x="11680" y="14600"/>
                </a:lnTo>
                <a:lnTo>
                  <a:pt x="11509" y="14868"/>
                </a:lnTo>
                <a:lnTo>
                  <a:pt x="11363" y="15136"/>
                </a:lnTo>
                <a:lnTo>
                  <a:pt x="11363" y="15160"/>
                </a:lnTo>
                <a:lnTo>
                  <a:pt x="10974" y="15087"/>
                </a:lnTo>
                <a:lnTo>
                  <a:pt x="11096" y="14990"/>
                </a:lnTo>
                <a:lnTo>
                  <a:pt x="11169" y="14868"/>
                </a:lnTo>
                <a:lnTo>
                  <a:pt x="11290" y="14600"/>
                </a:lnTo>
                <a:lnTo>
                  <a:pt x="11655" y="13870"/>
                </a:lnTo>
                <a:lnTo>
                  <a:pt x="11680" y="13846"/>
                </a:lnTo>
                <a:lnTo>
                  <a:pt x="11680" y="13822"/>
                </a:lnTo>
                <a:lnTo>
                  <a:pt x="11631" y="13773"/>
                </a:lnTo>
                <a:lnTo>
                  <a:pt x="11558" y="13773"/>
                </a:lnTo>
                <a:lnTo>
                  <a:pt x="11534" y="13797"/>
                </a:lnTo>
                <a:lnTo>
                  <a:pt x="11144" y="14406"/>
                </a:lnTo>
                <a:lnTo>
                  <a:pt x="10974" y="14722"/>
                </a:lnTo>
                <a:lnTo>
                  <a:pt x="10901" y="14868"/>
                </a:lnTo>
                <a:lnTo>
                  <a:pt x="10877" y="14941"/>
                </a:lnTo>
                <a:lnTo>
                  <a:pt x="10877" y="15038"/>
                </a:lnTo>
                <a:lnTo>
                  <a:pt x="10901" y="15063"/>
                </a:lnTo>
                <a:lnTo>
                  <a:pt x="10341" y="14941"/>
                </a:lnTo>
                <a:lnTo>
                  <a:pt x="10487" y="14625"/>
                </a:lnTo>
                <a:lnTo>
                  <a:pt x="10633" y="14333"/>
                </a:lnTo>
                <a:lnTo>
                  <a:pt x="10804" y="14041"/>
                </a:lnTo>
                <a:lnTo>
                  <a:pt x="10998" y="13773"/>
                </a:lnTo>
                <a:lnTo>
                  <a:pt x="11023" y="13724"/>
                </a:lnTo>
                <a:lnTo>
                  <a:pt x="10998" y="13700"/>
                </a:lnTo>
                <a:lnTo>
                  <a:pt x="10950" y="13676"/>
                </a:lnTo>
                <a:lnTo>
                  <a:pt x="10901" y="13700"/>
                </a:lnTo>
                <a:lnTo>
                  <a:pt x="10658" y="13943"/>
                </a:lnTo>
                <a:lnTo>
                  <a:pt x="10414" y="14211"/>
                </a:lnTo>
                <a:lnTo>
                  <a:pt x="10317" y="14357"/>
                </a:lnTo>
                <a:lnTo>
                  <a:pt x="10220" y="14503"/>
                </a:lnTo>
                <a:lnTo>
                  <a:pt x="10147" y="14673"/>
                </a:lnTo>
                <a:lnTo>
                  <a:pt x="10098" y="14844"/>
                </a:lnTo>
                <a:lnTo>
                  <a:pt x="10098" y="14892"/>
                </a:lnTo>
                <a:lnTo>
                  <a:pt x="9709" y="14771"/>
                </a:lnTo>
                <a:lnTo>
                  <a:pt x="9757" y="14576"/>
                </a:lnTo>
                <a:lnTo>
                  <a:pt x="9830" y="14381"/>
                </a:lnTo>
                <a:lnTo>
                  <a:pt x="10001" y="13968"/>
                </a:lnTo>
                <a:lnTo>
                  <a:pt x="10147" y="13530"/>
                </a:lnTo>
                <a:lnTo>
                  <a:pt x="10147" y="13505"/>
                </a:lnTo>
                <a:lnTo>
                  <a:pt x="10122" y="13530"/>
                </a:lnTo>
                <a:lnTo>
                  <a:pt x="9879" y="13919"/>
                </a:lnTo>
                <a:lnTo>
                  <a:pt x="9636" y="14308"/>
                </a:lnTo>
                <a:lnTo>
                  <a:pt x="9539" y="14503"/>
                </a:lnTo>
                <a:lnTo>
                  <a:pt x="9466" y="14698"/>
                </a:lnTo>
                <a:lnTo>
                  <a:pt x="8906" y="14527"/>
                </a:lnTo>
                <a:lnTo>
                  <a:pt x="8979" y="14430"/>
                </a:lnTo>
                <a:lnTo>
                  <a:pt x="9028" y="14308"/>
                </a:lnTo>
                <a:lnTo>
                  <a:pt x="9149" y="14089"/>
                </a:lnTo>
                <a:lnTo>
                  <a:pt x="9344" y="13724"/>
                </a:lnTo>
                <a:lnTo>
                  <a:pt x="9417" y="13554"/>
                </a:lnTo>
                <a:lnTo>
                  <a:pt x="9490" y="13359"/>
                </a:lnTo>
                <a:lnTo>
                  <a:pt x="9490" y="13311"/>
                </a:lnTo>
                <a:lnTo>
                  <a:pt x="9441" y="13286"/>
                </a:lnTo>
                <a:lnTo>
                  <a:pt x="9393" y="13262"/>
                </a:lnTo>
                <a:lnTo>
                  <a:pt x="9368" y="13311"/>
                </a:lnTo>
                <a:lnTo>
                  <a:pt x="9247" y="13481"/>
                </a:lnTo>
                <a:lnTo>
                  <a:pt x="9149" y="13627"/>
                </a:lnTo>
                <a:lnTo>
                  <a:pt x="8906" y="13943"/>
                </a:lnTo>
                <a:lnTo>
                  <a:pt x="8736" y="14162"/>
                </a:lnTo>
                <a:lnTo>
                  <a:pt x="8663" y="14284"/>
                </a:lnTo>
                <a:lnTo>
                  <a:pt x="8638" y="14430"/>
                </a:lnTo>
                <a:lnTo>
                  <a:pt x="8419" y="14333"/>
                </a:lnTo>
                <a:lnTo>
                  <a:pt x="8492" y="14065"/>
                </a:lnTo>
                <a:lnTo>
                  <a:pt x="8541" y="13846"/>
                </a:lnTo>
                <a:lnTo>
                  <a:pt x="8711" y="13384"/>
                </a:lnTo>
                <a:lnTo>
                  <a:pt x="8833" y="13165"/>
                </a:lnTo>
                <a:lnTo>
                  <a:pt x="8955" y="12946"/>
                </a:lnTo>
                <a:lnTo>
                  <a:pt x="8955" y="12897"/>
                </a:lnTo>
                <a:lnTo>
                  <a:pt x="8930" y="12848"/>
                </a:lnTo>
                <a:lnTo>
                  <a:pt x="8882" y="12848"/>
                </a:lnTo>
                <a:lnTo>
                  <a:pt x="8833" y="12873"/>
                </a:lnTo>
                <a:lnTo>
                  <a:pt x="8687" y="13092"/>
                </a:lnTo>
                <a:lnTo>
                  <a:pt x="8565" y="13286"/>
                </a:lnTo>
                <a:lnTo>
                  <a:pt x="8444" y="13505"/>
                </a:lnTo>
                <a:lnTo>
                  <a:pt x="8322" y="13749"/>
                </a:lnTo>
                <a:lnTo>
                  <a:pt x="8225" y="13968"/>
                </a:lnTo>
                <a:lnTo>
                  <a:pt x="8176" y="14089"/>
                </a:lnTo>
                <a:lnTo>
                  <a:pt x="8152" y="14211"/>
                </a:lnTo>
                <a:lnTo>
                  <a:pt x="7762" y="14041"/>
                </a:lnTo>
                <a:lnTo>
                  <a:pt x="7908" y="13627"/>
                </a:lnTo>
                <a:lnTo>
                  <a:pt x="8103" y="13213"/>
                </a:lnTo>
                <a:lnTo>
                  <a:pt x="8322" y="12800"/>
                </a:lnTo>
                <a:lnTo>
                  <a:pt x="8322" y="12751"/>
                </a:lnTo>
                <a:lnTo>
                  <a:pt x="8298" y="12727"/>
                </a:lnTo>
                <a:lnTo>
                  <a:pt x="8249" y="12727"/>
                </a:lnTo>
                <a:lnTo>
                  <a:pt x="7908" y="13140"/>
                </a:lnTo>
                <a:lnTo>
                  <a:pt x="7762" y="13335"/>
                </a:lnTo>
                <a:lnTo>
                  <a:pt x="7616" y="13578"/>
                </a:lnTo>
                <a:lnTo>
                  <a:pt x="7543" y="13700"/>
                </a:lnTo>
                <a:lnTo>
                  <a:pt x="7470" y="13870"/>
                </a:lnTo>
                <a:lnTo>
                  <a:pt x="7130" y="13700"/>
                </a:lnTo>
                <a:lnTo>
                  <a:pt x="7154" y="13554"/>
                </a:lnTo>
                <a:lnTo>
                  <a:pt x="7178" y="13408"/>
                </a:lnTo>
                <a:lnTo>
                  <a:pt x="7300" y="13165"/>
                </a:lnTo>
                <a:lnTo>
                  <a:pt x="7495" y="12751"/>
                </a:lnTo>
                <a:lnTo>
                  <a:pt x="7689" y="12313"/>
                </a:lnTo>
                <a:lnTo>
                  <a:pt x="7689" y="12289"/>
                </a:lnTo>
                <a:lnTo>
                  <a:pt x="7665" y="12264"/>
                </a:lnTo>
                <a:lnTo>
                  <a:pt x="7641" y="12264"/>
                </a:lnTo>
                <a:lnTo>
                  <a:pt x="7616" y="12289"/>
                </a:lnTo>
                <a:lnTo>
                  <a:pt x="7397" y="12581"/>
                </a:lnTo>
                <a:lnTo>
                  <a:pt x="7178" y="12873"/>
                </a:lnTo>
                <a:lnTo>
                  <a:pt x="7081" y="13043"/>
                </a:lnTo>
                <a:lnTo>
                  <a:pt x="7008" y="13189"/>
                </a:lnTo>
                <a:lnTo>
                  <a:pt x="6935" y="13359"/>
                </a:lnTo>
                <a:lnTo>
                  <a:pt x="6886" y="13530"/>
                </a:lnTo>
                <a:lnTo>
                  <a:pt x="6570" y="13335"/>
                </a:lnTo>
                <a:lnTo>
                  <a:pt x="6692" y="13043"/>
                </a:lnTo>
                <a:lnTo>
                  <a:pt x="6813" y="12751"/>
                </a:lnTo>
                <a:lnTo>
                  <a:pt x="7105" y="12216"/>
                </a:lnTo>
                <a:lnTo>
                  <a:pt x="7130" y="12191"/>
                </a:lnTo>
                <a:lnTo>
                  <a:pt x="7105" y="12167"/>
                </a:lnTo>
                <a:lnTo>
                  <a:pt x="7057" y="12167"/>
                </a:lnTo>
                <a:lnTo>
                  <a:pt x="6838" y="12386"/>
                </a:lnTo>
                <a:lnTo>
                  <a:pt x="6619" y="12629"/>
                </a:lnTo>
                <a:lnTo>
                  <a:pt x="6448" y="12897"/>
                </a:lnTo>
                <a:lnTo>
                  <a:pt x="6327" y="13165"/>
                </a:lnTo>
                <a:lnTo>
                  <a:pt x="6254" y="13165"/>
                </a:lnTo>
                <a:lnTo>
                  <a:pt x="6181" y="13189"/>
                </a:lnTo>
                <a:lnTo>
                  <a:pt x="6132" y="13238"/>
                </a:lnTo>
                <a:lnTo>
                  <a:pt x="6083" y="13286"/>
                </a:lnTo>
                <a:lnTo>
                  <a:pt x="5937" y="13238"/>
                </a:lnTo>
                <a:lnTo>
                  <a:pt x="5791" y="13213"/>
                </a:lnTo>
                <a:lnTo>
                  <a:pt x="5816" y="13140"/>
                </a:lnTo>
                <a:lnTo>
                  <a:pt x="6059" y="12654"/>
                </a:lnTo>
                <a:lnTo>
                  <a:pt x="6254" y="12264"/>
                </a:lnTo>
                <a:lnTo>
                  <a:pt x="6351" y="12045"/>
                </a:lnTo>
                <a:lnTo>
                  <a:pt x="6424" y="11851"/>
                </a:lnTo>
                <a:lnTo>
                  <a:pt x="6424" y="11826"/>
                </a:lnTo>
                <a:lnTo>
                  <a:pt x="6400" y="11802"/>
                </a:lnTo>
                <a:lnTo>
                  <a:pt x="6375" y="11802"/>
                </a:lnTo>
                <a:lnTo>
                  <a:pt x="6351" y="11826"/>
                </a:lnTo>
                <a:lnTo>
                  <a:pt x="6108" y="12143"/>
                </a:lnTo>
                <a:lnTo>
                  <a:pt x="5864" y="12459"/>
                </a:lnTo>
                <a:lnTo>
                  <a:pt x="5743" y="12654"/>
                </a:lnTo>
                <a:lnTo>
                  <a:pt x="5621" y="12824"/>
                </a:lnTo>
                <a:lnTo>
                  <a:pt x="5548" y="13019"/>
                </a:lnTo>
                <a:lnTo>
                  <a:pt x="5475" y="13213"/>
                </a:lnTo>
                <a:lnTo>
                  <a:pt x="5451" y="13213"/>
                </a:lnTo>
                <a:lnTo>
                  <a:pt x="5183" y="13189"/>
                </a:lnTo>
                <a:lnTo>
                  <a:pt x="4891" y="13213"/>
                </a:lnTo>
                <a:lnTo>
                  <a:pt x="5037" y="12921"/>
                </a:lnTo>
                <a:lnTo>
                  <a:pt x="5353" y="12410"/>
                </a:lnTo>
                <a:lnTo>
                  <a:pt x="5451" y="12240"/>
                </a:lnTo>
                <a:lnTo>
                  <a:pt x="5524" y="12070"/>
                </a:lnTo>
                <a:lnTo>
                  <a:pt x="5548" y="11972"/>
                </a:lnTo>
                <a:lnTo>
                  <a:pt x="5548" y="11899"/>
                </a:lnTo>
                <a:lnTo>
                  <a:pt x="5524" y="11802"/>
                </a:lnTo>
                <a:lnTo>
                  <a:pt x="5475" y="11729"/>
                </a:lnTo>
                <a:lnTo>
                  <a:pt x="5451" y="11729"/>
                </a:lnTo>
                <a:lnTo>
                  <a:pt x="5451" y="11753"/>
                </a:lnTo>
                <a:lnTo>
                  <a:pt x="5426" y="11802"/>
                </a:lnTo>
                <a:lnTo>
                  <a:pt x="5378" y="11875"/>
                </a:lnTo>
                <a:lnTo>
                  <a:pt x="5280" y="11997"/>
                </a:lnTo>
                <a:lnTo>
                  <a:pt x="4988" y="12435"/>
                </a:lnTo>
                <a:lnTo>
                  <a:pt x="4745" y="12800"/>
                </a:lnTo>
                <a:lnTo>
                  <a:pt x="4623" y="13019"/>
                </a:lnTo>
                <a:lnTo>
                  <a:pt x="4599" y="13140"/>
                </a:lnTo>
                <a:lnTo>
                  <a:pt x="4599" y="13238"/>
                </a:lnTo>
                <a:lnTo>
                  <a:pt x="4599" y="13262"/>
                </a:lnTo>
                <a:lnTo>
                  <a:pt x="4575" y="13262"/>
                </a:lnTo>
                <a:lnTo>
                  <a:pt x="4550" y="11802"/>
                </a:lnTo>
                <a:lnTo>
                  <a:pt x="4550" y="10537"/>
                </a:lnTo>
                <a:lnTo>
                  <a:pt x="4526" y="9271"/>
                </a:lnTo>
                <a:lnTo>
                  <a:pt x="4477" y="8396"/>
                </a:lnTo>
                <a:lnTo>
                  <a:pt x="4477" y="7520"/>
                </a:lnTo>
                <a:lnTo>
                  <a:pt x="4453" y="7130"/>
                </a:lnTo>
                <a:lnTo>
                  <a:pt x="4453" y="6863"/>
                </a:lnTo>
                <a:lnTo>
                  <a:pt x="4453" y="6595"/>
                </a:lnTo>
                <a:lnTo>
                  <a:pt x="4648" y="6619"/>
                </a:lnTo>
                <a:lnTo>
                  <a:pt x="4818" y="6619"/>
                </a:lnTo>
                <a:lnTo>
                  <a:pt x="5183" y="6595"/>
                </a:lnTo>
                <a:lnTo>
                  <a:pt x="5791" y="6595"/>
                </a:lnTo>
                <a:lnTo>
                  <a:pt x="6010" y="6571"/>
                </a:lnTo>
                <a:lnTo>
                  <a:pt x="6108" y="6522"/>
                </a:lnTo>
                <a:lnTo>
                  <a:pt x="6156" y="6449"/>
                </a:lnTo>
                <a:lnTo>
                  <a:pt x="6546" y="6230"/>
                </a:lnTo>
                <a:lnTo>
                  <a:pt x="6935" y="5962"/>
                </a:lnTo>
                <a:lnTo>
                  <a:pt x="7300" y="5646"/>
                </a:lnTo>
                <a:lnTo>
                  <a:pt x="7665" y="5330"/>
                </a:lnTo>
                <a:lnTo>
                  <a:pt x="8006" y="4989"/>
                </a:lnTo>
                <a:lnTo>
                  <a:pt x="8322" y="4648"/>
                </a:lnTo>
                <a:lnTo>
                  <a:pt x="8930" y="3943"/>
                </a:lnTo>
                <a:lnTo>
                  <a:pt x="9003" y="3870"/>
                </a:lnTo>
                <a:lnTo>
                  <a:pt x="9003" y="3797"/>
                </a:lnTo>
                <a:lnTo>
                  <a:pt x="9003" y="3699"/>
                </a:lnTo>
                <a:lnTo>
                  <a:pt x="8979" y="3626"/>
                </a:lnTo>
                <a:lnTo>
                  <a:pt x="9125" y="3456"/>
                </a:lnTo>
                <a:lnTo>
                  <a:pt x="9247" y="3286"/>
                </a:lnTo>
                <a:lnTo>
                  <a:pt x="9514" y="2872"/>
                </a:lnTo>
                <a:lnTo>
                  <a:pt x="9709" y="2434"/>
                </a:lnTo>
                <a:lnTo>
                  <a:pt x="9855" y="2020"/>
                </a:lnTo>
                <a:lnTo>
                  <a:pt x="10074" y="1266"/>
                </a:lnTo>
                <a:lnTo>
                  <a:pt x="10195" y="877"/>
                </a:lnTo>
                <a:lnTo>
                  <a:pt x="10341" y="512"/>
                </a:lnTo>
                <a:lnTo>
                  <a:pt x="10341" y="488"/>
                </a:lnTo>
                <a:close/>
                <a:moveTo>
                  <a:pt x="10536" y="1"/>
                </a:moveTo>
                <a:lnTo>
                  <a:pt x="10366" y="25"/>
                </a:lnTo>
                <a:lnTo>
                  <a:pt x="10195" y="74"/>
                </a:lnTo>
                <a:lnTo>
                  <a:pt x="10049" y="171"/>
                </a:lnTo>
                <a:lnTo>
                  <a:pt x="10025" y="196"/>
                </a:lnTo>
                <a:lnTo>
                  <a:pt x="9952" y="244"/>
                </a:lnTo>
                <a:lnTo>
                  <a:pt x="9903" y="293"/>
                </a:lnTo>
                <a:lnTo>
                  <a:pt x="9782" y="415"/>
                </a:lnTo>
                <a:lnTo>
                  <a:pt x="9709" y="585"/>
                </a:lnTo>
                <a:lnTo>
                  <a:pt x="9636" y="780"/>
                </a:lnTo>
                <a:lnTo>
                  <a:pt x="9539" y="1169"/>
                </a:lnTo>
                <a:lnTo>
                  <a:pt x="9466" y="1509"/>
                </a:lnTo>
                <a:lnTo>
                  <a:pt x="9320" y="1972"/>
                </a:lnTo>
                <a:lnTo>
                  <a:pt x="9247" y="2215"/>
                </a:lnTo>
                <a:lnTo>
                  <a:pt x="9149" y="2458"/>
                </a:lnTo>
                <a:lnTo>
                  <a:pt x="9003" y="2726"/>
                </a:lnTo>
                <a:lnTo>
                  <a:pt x="8833" y="2994"/>
                </a:lnTo>
                <a:lnTo>
                  <a:pt x="8663" y="3286"/>
                </a:lnTo>
                <a:lnTo>
                  <a:pt x="8614" y="3407"/>
                </a:lnTo>
                <a:lnTo>
                  <a:pt x="8565" y="3578"/>
                </a:lnTo>
                <a:lnTo>
                  <a:pt x="7324" y="4867"/>
                </a:lnTo>
                <a:lnTo>
                  <a:pt x="6692" y="5500"/>
                </a:lnTo>
                <a:lnTo>
                  <a:pt x="6035" y="6108"/>
                </a:lnTo>
                <a:lnTo>
                  <a:pt x="5937" y="6084"/>
                </a:lnTo>
                <a:lnTo>
                  <a:pt x="5524" y="6084"/>
                </a:lnTo>
                <a:lnTo>
                  <a:pt x="5110" y="6133"/>
                </a:lnTo>
                <a:lnTo>
                  <a:pt x="4867" y="6133"/>
                </a:lnTo>
                <a:lnTo>
                  <a:pt x="4599" y="6157"/>
                </a:lnTo>
                <a:lnTo>
                  <a:pt x="4599" y="6157"/>
                </a:lnTo>
                <a:lnTo>
                  <a:pt x="4623" y="6133"/>
                </a:lnTo>
                <a:lnTo>
                  <a:pt x="4623" y="6084"/>
                </a:lnTo>
                <a:lnTo>
                  <a:pt x="4599" y="5987"/>
                </a:lnTo>
                <a:lnTo>
                  <a:pt x="4526" y="5914"/>
                </a:lnTo>
                <a:lnTo>
                  <a:pt x="4453" y="5889"/>
                </a:lnTo>
                <a:lnTo>
                  <a:pt x="4404" y="5816"/>
                </a:lnTo>
                <a:lnTo>
                  <a:pt x="4331" y="5768"/>
                </a:lnTo>
                <a:lnTo>
                  <a:pt x="4112" y="5670"/>
                </a:lnTo>
                <a:lnTo>
                  <a:pt x="3869" y="5622"/>
                </a:lnTo>
                <a:lnTo>
                  <a:pt x="3626" y="5597"/>
                </a:lnTo>
                <a:lnTo>
                  <a:pt x="2871" y="5597"/>
                </a:lnTo>
                <a:lnTo>
                  <a:pt x="2385" y="5646"/>
                </a:lnTo>
                <a:lnTo>
                  <a:pt x="2166" y="5646"/>
                </a:lnTo>
                <a:lnTo>
                  <a:pt x="1922" y="5622"/>
                </a:lnTo>
                <a:lnTo>
                  <a:pt x="1412" y="5597"/>
                </a:lnTo>
                <a:lnTo>
                  <a:pt x="1144" y="5597"/>
                </a:lnTo>
                <a:lnTo>
                  <a:pt x="901" y="5622"/>
                </a:lnTo>
                <a:lnTo>
                  <a:pt x="682" y="5670"/>
                </a:lnTo>
                <a:lnTo>
                  <a:pt x="463" y="5792"/>
                </a:lnTo>
                <a:lnTo>
                  <a:pt x="365" y="5792"/>
                </a:lnTo>
                <a:lnTo>
                  <a:pt x="317" y="5841"/>
                </a:lnTo>
                <a:lnTo>
                  <a:pt x="292" y="5889"/>
                </a:lnTo>
                <a:lnTo>
                  <a:pt x="244" y="6133"/>
                </a:lnTo>
                <a:lnTo>
                  <a:pt x="219" y="6400"/>
                </a:lnTo>
                <a:lnTo>
                  <a:pt x="219" y="6911"/>
                </a:lnTo>
                <a:lnTo>
                  <a:pt x="195" y="7422"/>
                </a:lnTo>
                <a:lnTo>
                  <a:pt x="171" y="7933"/>
                </a:lnTo>
                <a:lnTo>
                  <a:pt x="146" y="8493"/>
                </a:lnTo>
                <a:lnTo>
                  <a:pt x="146" y="9028"/>
                </a:lnTo>
                <a:lnTo>
                  <a:pt x="146" y="10123"/>
                </a:lnTo>
                <a:lnTo>
                  <a:pt x="171" y="10707"/>
                </a:lnTo>
                <a:lnTo>
                  <a:pt x="171" y="11267"/>
                </a:lnTo>
                <a:lnTo>
                  <a:pt x="122" y="12386"/>
                </a:lnTo>
                <a:lnTo>
                  <a:pt x="98" y="13530"/>
                </a:lnTo>
                <a:lnTo>
                  <a:pt x="98" y="14162"/>
                </a:lnTo>
                <a:lnTo>
                  <a:pt x="73" y="14479"/>
                </a:lnTo>
                <a:lnTo>
                  <a:pt x="25" y="14795"/>
                </a:lnTo>
                <a:lnTo>
                  <a:pt x="0" y="14868"/>
                </a:lnTo>
                <a:lnTo>
                  <a:pt x="25" y="14965"/>
                </a:lnTo>
                <a:lnTo>
                  <a:pt x="73" y="15014"/>
                </a:lnTo>
                <a:lnTo>
                  <a:pt x="122" y="15063"/>
                </a:lnTo>
                <a:lnTo>
                  <a:pt x="195" y="15087"/>
                </a:lnTo>
                <a:lnTo>
                  <a:pt x="268" y="15111"/>
                </a:lnTo>
                <a:lnTo>
                  <a:pt x="341" y="15087"/>
                </a:lnTo>
                <a:lnTo>
                  <a:pt x="414" y="15038"/>
                </a:lnTo>
                <a:lnTo>
                  <a:pt x="463" y="15087"/>
                </a:lnTo>
                <a:lnTo>
                  <a:pt x="536" y="15111"/>
                </a:lnTo>
                <a:lnTo>
                  <a:pt x="998" y="15136"/>
                </a:lnTo>
                <a:lnTo>
                  <a:pt x="1460" y="15136"/>
                </a:lnTo>
                <a:lnTo>
                  <a:pt x="1922" y="15111"/>
                </a:lnTo>
                <a:lnTo>
                  <a:pt x="2385" y="15087"/>
                </a:lnTo>
                <a:lnTo>
                  <a:pt x="2482" y="15087"/>
                </a:lnTo>
                <a:lnTo>
                  <a:pt x="3309" y="15014"/>
                </a:lnTo>
                <a:lnTo>
                  <a:pt x="3723" y="14990"/>
                </a:lnTo>
                <a:lnTo>
                  <a:pt x="4112" y="14965"/>
                </a:lnTo>
                <a:lnTo>
                  <a:pt x="4137" y="14965"/>
                </a:lnTo>
                <a:lnTo>
                  <a:pt x="4185" y="14990"/>
                </a:lnTo>
                <a:lnTo>
                  <a:pt x="4234" y="15014"/>
                </a:lnTo>
                <a:lnTo>
                  <a:pt x="4356" y="15014"/>
                </a:lnTo>
                <a:lnTo>
                  <a:pt x="4453" y="14941"/>
                </a:lnTo>
                <a:lnTo>
                  <a:pt x="4502" y="14917"/>
                </a:lnTo>
                <a:lnTo>
                  <a:pt x="4526" y="14868"/>
                </a:lnTo>
                <a:lnTo>
                  <a:pt x="4575" y="14746"/>
                </a:lnTo>
                <a:lnTo>
                  <a:pt x="4599" y="14600"/>
                </a:lnTo>
                <a:lnTo>
                  <a:pt x="4599" y="14333"/>
                </a:lnTo>
                <a:lnTo>
                  <a:pt x="4599" y="14065"/>
                </a:lnTo>
                <a:lnTo>
                  <a:pt x="4575" y="13797"/>
                </a:lnTo>
                <a:lnTo>
                  <a:pt x="4599" y="13773"/>
                </a:lnTo>
                <a:lnTo>
                  <a:pt x="5037" y="13724"/>
                </a:lnTo>
                <a:lnTo>
                  <a:pt x="5451" y="13676"/>
                </a:lnTo>
                <a:lnTo>
                  <a:pt x="5791" y="13700"/>
                </a:lnTo>
                <a:lnTo>
                  <a:pt x="5986" y="13676"/>
                </a:lnTo>
                <a:lnTo>
                  <a:pt x="6132" y="13627"/>
                </a:lnTo>
                <a:lnTo>
                  <a:pt x="6156" y="13651"/>
                </a:lnTo>
                <a:lnTo>
                  <a:pt x="6521" y="13895"/>
                </a:lnTo>
                <a:lnTo>
                  <a:pt x="6886" y="14138"/>
                </a:lnTo>
                <a:lnTo>
                  <a:pt x="7276" y="14357"/>
                </a:lnTo>
                <a:lnTo>
                  <a:pt x="7665" y="14552"/>
                </a:lnTo>
                <a:lnTo>
                  <a:pt x="8054" y="14722"/>
                </a:lnTo>
                <a:lnTo>
                  <a:pt x="8444" y="14892"/>
                </a:lnTo>
                <a:lnTo>
                  <a:pt x="8833" y="15038"/>
                </a:lnTo>
                <a:lnTo>
                  <a:pt x="9247" y="15160"/>
                </a:lnTo>
                <a:lnTo>
                  <a:pt x="10074" y="15403"/>
                </a:lnTo>
                <a:lnTo>
                  <a:pt x="10925" y="15574"/>
                </a:lnTo>
                <a:lnTo>
                  <a:pt x="11777" y="15695"/>
                </a:lnTo>
                <a:lnTo>
                  <a:pt x="12653" y="15817"/>
                </a:lnTo>
                <a:lnTo>
                  <a:pt x="13310" y="15866"/>
                </a:lnTo>
                <a:lnTo>
                  <a:pt x="13651" y="15890"/>
                </a:lnTo>
                <a:lnTo>
                  <a:pt x="14016" y="15866"/>
                </a:lnTo>
                <a:lnTo>
                  <a:pt x="14356" y="15866"/>
                </a:lnTo>
                <a:lnTo>
                  <a:pt x="14697" y="15793"/>
                </a:lnTo>
                <a:lnTo>
                  <a:pt x="15013" y="15720"/>
                </a:lnTo>
                <a:lnTo>
                  <a:pt x="15330" y="15598"/>
                </a:lnTo>
                <a:lnTo>
                  <a:pt x="15476" y="15525"/>
                </a:lnTo>
                <a:lnTo>
                  <a:pt x="15597" y="15452"/>
                </a:lnTo>
                <a:lnTo>
                  <a:pt x="15719" y="15355"/>
                </a:lnTo>
                <a:lnTo>
                  <a:pt x="15792" y="15257"/>
                </a:lnTo>
                <a:lnTo>
                  <a:pt x="15865" y="15160"/>
                </a:lnTo>
                <a:lnTo>
                  <a:pt x="15914" y="15038"/>
                </a:lnTo>
                <a:lnTo>
                  <a:pt x="15962" y="14941"/>
                </a:lnTo>
                <a:lnTo>
                  <a:pt x="15987" y="14819"/>
                </a:lnTo>
                <a:lnTo>
                  <a:pt x="16011" y="14552"/>
                </a:lnTo>
                <a:lnTo>
                  <a:pt x="15987" y="14284"/>
                </a:lnTo>
                <a:lnTo>
                  <a:pt x="15938" y="14016"/>
                </a:lnTo>
                <a:lnTo>
                  <a:pt x="15865" y="13749"/>
                </a:lnTo>
                <a:lnTo>
                  <a:pt x="15987" y="13651"/>
                </a:lnTo>
                <a:lnTo>
                  <a:pt x="16084" y="13530"/>
                </a:lnTo>
                <a:lnTo>
                  <a:pt x="16181" y="13408"/>
                </a:lnTo>
                <a:lnTo>
                  <a:pt x="16254" y="13262"/>
                </a:lnTo>
                <a:lnTo>
                  <a:pt x="16376" y="12946"/>
                </a:lnTo>
                <a:lnTo>
                  <a:pt x="16425" y="12654"/>
                </a:lnTo>
                <a:lnTo>
                  <a:pt x="16449" y="12410"/>
                </a:lnTo>
                <a:lnTo>
                  <a:pt x="16449" y="12070"/>
                </a:lnTo>
                <a:lnTo>
                  <a:pt x="16425" y="11875"/>
                </a:lnTo>
                <a:lnTo>
                  <a:pt x="16400" y="11680"/>
                </a:lnTo>
                <a:lnTo>
                  <a:pt x="16352" y="11534"/>
                </a:lnTo>
                <a:lnTo>
                  <a:pt x="16279" y="11388"/>
                </a:lnTo>
                <a:lnTo>
                  <a:pt x="16425" y="11267"/>
                </a:lnTo>
                <a:lnTo>
                  <a:pt x="16546" y="11096"/>
                </a:lnTo>
                <a:lnTo>
                  <a:pt x="16668" y="10926"/>
                </a:lnTo>
                <a:lnTo>
                  <a:pt x="16765" y="10756"/>
                </a:lnTo>
                <a:lnTo>
                  <a:pt x="16838" y="10561"/>
                </a:lnTo>
                <a:lnTo>
                  <a:pt x="16887" y="10342"/>
                </a:lnTo>
                <a:lnTo>
                  <a:pt x="16911" y="10147"/>
                </a:lnTo>
                <a:lnTo>
                  <a:pt x="16936" y="9953"/>
                </a:lnTo>
                <a:lnTo>
                  <a:pt x="16911" y="9758"/>
                </a:lnTo>
                <a:lnTo>
                  <a:pt x="16838" y="9515"/>
                </a:lnTo>
                <a:lnTo>
                  <a:pt x="16717" y="9271"/>
                </a:lnTo>
                <a:lnTo>
                  <a:pt x="16571" y="9053"/>
                </a:lnTo>
                <a:lnTo>
                  <a:pt x="16717" y="8931"/>
                </a:lnTo>
                <a:lnTo>
                  <a:pt x="16838" y="8785"/>
                </a:lnTo>
                <a:lnTo>
                  <a:pt x="16936" y="8615"/>
                </a:lnTo>
                <a:lnTo>
                  <a:pt x="17033" y="8444"/>
                </a:lnTo>
                <a:lnTo>
                  <a:pt x="17106" y="8274"/>
                </a:lnTo>
                <a:lnTo>
                  <a:pt x="17155" y="8079"/>
                </a:lnTo>
                <a:lnTo>
                  <a:pt x="17179" y="7885"/>
                </a:lnTo>
                <a:lnTo>
                  <a:pt x="17203" y="7690"/>
                </a:lnTo>
                <a:lnTo>
                  <a:pt x="17179" y="7447"/>
                </a:lnTo>
                <a:lnTo>
                  <a:pt x="17106" y="7252"/>
                </a:lnTo>
                <a:lnTo>
                  <a:pt x="17009" y="7057"/>
                </a:lnTo>
                <a:lnTo>
                  <a:pt x="16887" y="6887"/>
                </a:lnTo>
                <a:lnTo>
                  <a:pt x="16717" y="6741"/>
                </a:lnTo>
                <a:lnTo>
                  <a:pt x="16546" y="6619"/>
                </a:lnTo>
                <a:lnTo>
                  <a:pt x="16352" y="6498"/>
                </a:lnTo>
                <a:lnTo>
                  <a:pt x="16157" y="6400"/>
                </a:lnTo>
                <a:lnTo>
                  <a:pt x="15938" y="6303"/>
                </a:lnTo>
                <a:lnTo>
                  <a:pt x="15719" y="6206"/>
                </a:lnTo>
                <a:lnTo>
                  <a:pt x="15232" y="6084"/>
                </a:lnTo>
                <a:lnTo>
                  <a:pt x="14746" y="5987"/>
                </a:lnTo>
                <a:lnTo>
                  <a:pt x="14259" y="5938"/>
                </a:lnTo>
                <a:lnTo>
                  <a:pt x="13845" y="5889"/>
                </a:lnTo>
                <a:lnTo>
                  <a:pt x="13432" y="5865"/>
                </a:lnTo>
                <a:lnTo>
                  <a:pt x="12604" y="5841"/>
                </a:lnTo>
                <a:lnTo>
                  <a:pt x="11607" y="5841"/>
                </a:lnTo>
                <a:lnTo>
                  <a:pt x="11266" y="5865"/>
                </a:lnTo>
                <a:lnTo>
                  <a:pt x="11461" y="5354"/>
                </a:lnTo>
                <a:lnTo>
                  <a:pt x="11655" y="4843"/>
                </a:lnTo>
                <a:lnTo>
                  <a:pt x="11826" y="4308"/>
                </a:lnTo>
                <a:lnTo>
                  <a:pt x="11996" y="3797"/>
                </a:lnTo>
                <a:lnTo>
                  <a:pt x="12142" y="3261"/>
                </a:lnTo>
                <a:lnTo>
                  <a:pt x="12239" y="2726"/>
                </a:lnTo>
                <a:lnTo>
                  <a:pt x="12264" y="2458"/>
                </a:lnTo>
                <a:lnTo>
                  <a:pt x="12264" y="2191"/>
                </a:lnTo>
                <a:lnTo>
                  <a:pt x="12239" y="1899"/>
                </a:lnTo>
                <a:lnTo>
                  <a:pt x="12215" y="1631"/>
                </a:lnTo>
                <a:lnTo>
                  <a:pt x="12166" y="1412"/>
                </a:lnTo>
                <a:lnTo>
                  <a:pt x="12118" y="1217"/>
                </a:lnTo>
                <a:lnTo>
                  <a:pt x="12045" y="1023"/>
                </a:lnTo>
                <a:lnTo>
                  <a:pt x="11972" y="853"/>
                </a:lnTo>
                <a:lnTo>
                  <a:pt x="11850" y="682"/>
                </a:lnTo>
                <a:lnTo>
                  <a:pt x="11728" y="512"/>
                </a:lnTo>
                <a:lnTo>
                  <a:pt x="11582" y="366"/>
                </a:lnTo>
                <a:lnTo>
                  <a:pt x="11412" y="220"/>
                </a:lnTo>
                <a:lnTo>
                  <a:pt x="11266" y="147"/>
                </a:lnTo>
                <a:lnTo>
                  <a:pt x="11120" y="74"/>
                </a:lnTo>
                <a:lnTo>
                  <a:pt x="10925" y="25"/>
                </a:lnTo>
                <a:lnTo>
                  <a:pt x="10731" y="1"/>
                </a:ln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3C78D8"/>
              </a:solidFill>
            </a:endParaRPr>
          </a:p>
        </p:txBody>
      </p:sp>
      <p:sp>
        <p:nvSpPr>
          <p:cNvPr id="996" name="Google Shape;996;p51"/>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3" name="Shape 783"/>
        <p:cNvGrpSpPr/>
        <p:nvPr/>
      </p:nvGrpSpPr>
      <p:grpSpPr>
        <a:xfrm>
          <a:off x="0" y="0"/>
          <a:ext cx="0" cy="0"/>
          <a:chOff x="0" y="0"/>
          <a:chExt cx="0" cy="0"/>
        </a:xfrm>
      </p:grpSpPr>
      <p:sp>
        <p:nvSpPr>
          <p:cNvPr id="784" name="Google Shape;784;p31"/>
          <p:cNvSpPr txBox="1"/>
          <p:nvPr>
            <p:ph type="title"/>
          </p:nvPr>
        </p:nvSpPr>
        <p:spPr>
          <a:xfrm>
            <a:off x="2400250" y="575950"/>
            <a:ext cx="6321600" cy="745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Problem Space</a:t>
            </a:r>
            <a:endParaRPr/>
          </a:p>
        </p:txBody>
      </p:sp>
      <p:sp>
        <p:nvSpPr>
          <p:cNvPr id="785" name="Google Shape;785;p31"/>
          <p:cNvSpPr txBox="1"/>
          <p:nvPr>
            <p:ph idx="1" type="body"/>
          </p:nvPr>
        </p:nvSpPr>
        <p:spPr>
          <a:xfrm>
            <a:off x="2181350" y="1263175"/>
            <a:ext cx="5000700" cy="1818600"/>
          </a:xfrm>
          <a:prstGeom prst="rect">
            <a:avLst/>
          </a:prstGeom>
        </p:spPr>
        <p:txBody>
          <a:bodyPr anchorCtr="0" anchor="t" bIns="91425" lIns="91425" spcFirstLastPara="1" rIns="91425" wrap="square" tIns="91425">
            <a:noAutofit/>
          </a:bodyPr>
          <a:lstStyle/>
          <a:p>
            <a:pPr indent="-355600" lvl="0" marL="457200" rtl="0" algn="l">
              <a:spcBef>
                <a:spcPts val="0"/>
              </a:spcBef>
              <a:spcAft>
                <a:spcPts val="0"/>
              </a:spcAft>
              <a:buSzPts val="2000"/>
              <a:buChar char="●"/>
            </a:pPr>
            <a:r>
              <a:rPr lang="en" sz="2000"/>
              <a:t>Graduate school application process </a:t>
            </a:r>
            <a:endParaRPr sz="2000"/>
          </a:p>
          <a:p>
            <a:pPr indent="-355600" lvl="0" marL="457200" rtl="0" algn="l">
              <a:spcBef>
                <a:spcPts val="0"/>
              </a:spcBef>
              <a:spcAft>
                <a:spcPts val="0"/>
              </a:spcAft>
              <a:buSzPts val="2000"/>
              <a:buChar char="●"/>
            </a:pPr>
            <a:r>
              <a:rPr lang="en" sz="2000"/>
              <a:t>Application process can be stressful</a:t>
            </a:r>
            <a:endParaRPr sz="2000"/>
          </a:p>
          <a:p>
            <a:pPr indent="-355600" lvl="0" marL="457200" rtl="0" algn="l">
              <a:spcBef>
                <a:spcPts val="0"/>
              </a:spcBef>
              <a:spcAft>
                <a:spcPts val="0"/>
              </a:spcAft>
              <a:buSzPts val="2000"/>
              <a:buChar char="●"/>
            </a:pPr>
            <a:r>
              <a:rPr lang="en" sz="2000"/>
              <a:t>Help make the application process less tedious or complicated</a:t>
            </a:r>
            <a:endParaRPr sz="2000"/>
          </a:p>
        </p:txBody>
      </p:sp>
      <p:sp>
        <p:nvSpPr>
          <p:cNvPr id="786" name="Google Shape;786;p31"/>
          <p:cNvSpPr/>
          <p:nvPr/>
        </p:nvSpPr>
        <p:spPr>
          <a:xfrm rot="1221214">
            <a:off x="794930" y="1482209"/>
            <a:ext cx="857301" cy="901359"/>
          </a:xfrm>
          <a:custGeom>
            <a:rect b="b" l="l" r="r" t="t"/>
            <a:pathLst>
              <a:path extrusionOk="0" h="20878" w="16863">
                <a:moveTo>
                  <a:pt x="974" y="1801"/>
                </a:moveTo>
                <a:lnTo>
                  <a:pt x="1144" y="1825"/>
                </a:lnTo>
                <a:lnTo>
                  <a:pt x="1314" y="1874"/>
                </a:lnTo>
                <a:lnTo>
                  <a:pt x="1436" y="1874"/>
                </a:lnTo>
                <a:lnTo>
                  <a:pt x="1460" y="2093"/>
                </a:lnTo>
                <a:lnTo>
                  <a:pt x="1485" y="2774"/>
                </a:lnTo>
                <a:lnTo>
                  <a:pt x="1387" y="2750"/>
                </a:lnTo>
                <a:lnTo>
                  <a:pt x="1314" y="2774"/>
                </a:lnTo>
                <a:lnTo>
                  <a:pt x="1241" y="2798"/>
                </a:lnTo>
                <a:lnTo>
                  <a:pt x="901" y="3042"/>
                </a:lnTo>
                <a:lnTo>
                  <a:pt x="560" y="3309"/>
                </a:lnTo>
                <a:lnTo>
                  <a:pt x="511" y="3358"/>
                </a:lnTo>
                <a:lnTo>
                  <a:pt x="511" y="2847"/>
                </a:lnTo>
                <a:lnTo>
                  <a:pt x="536" y="2823"/>
                </a:lnTo>
                <a:lnTo>
                  <a:pt x="706" y="2725"/>
                </a:lnTo>
                <a:lnTo>
                  <a:pt x="852" y="2604"/>
                </a:lnTo>
                <a:lnTo>
                  <a:pt x="1193" y="2409"/>
                </a:lnTo>
                <a:lnTo>
                  <a:pt x="1290" y="2360"/>
                </a:lnTo>
                <a:lnTo>
                  <a:pt x="1339" y="2287"/>
                </a:lnTo>
                <a:lnTo>
                  <a:pt x="1436" y="2117"/>
                </a:lnTo>
                <a:lnTo>
                  <a:pt x="1460" y="2093"/>
                </a:lnTo>
                <a:lnTo>
                  <a:pt x="1436" y="2044"/>
                </a:lnTo>
                <a:lnTo>
                  <a:pt x="1412" y="2020"/>
                </a:lnTo>
                <a:lnTo>
                  <a:pt x="1290" y="1995"/>
                </a:lnTo>
                <a:lnTo>
                  <a:pt x="1168" y="1995"/>
                </a:lnTo>
                <a:lnTo>
                  <a:pt x="998" y="2068"/>
                </a:lnTo>
                <a:lnTo>
                  <a:pt x="828" y="2166"/>
                </a:lnTo>
                <a:lnTo>
                  <a:pt x="657" y="2287"/>
                </a:lnTo>
                <a:lnTo>
                  <a:pt x="487" y="2409"/>
                </a:lnTo>
                <a:lnTo>
                  <a:pt x="487" y="2093"/>
                </a:lnTo>
                <a:lnTo>
                  <a:pt x="438" y="1801"/>
                </a:lnTo>
                <a:lnTo>
                  <a:pt x="609" y="1825"/>
                </a:lnTo>
                <a:lnTo>
                  <a:pt x="974" y="1801"/>
                </a:lnTo>
                <a:close/>
                <a:moveTo>
                  <a:pt x="13237" y="803"/>
                </a:moveTo>
                <a:lnTo>
                  <a:pt x="13383" y="949"/>
                </a:lnTo>
                <a:lnTo>
                  <a:pt x="13651" y="1192"/>
                </a:lnTo>
                <a:lnTo>
                  <a:pt x="13943" y="1436"/>
                </a:lnTo>
                <a:lnTo>
                  <a:pt x="14210" y="1655"/>
                </a:lnTo>
                <a:lnTo>
                  <a:pt x="14454" y="1922"/>
                </a:lnTo>
                <a:lnTo>
                  <a:pt x="14697" y="2214"/>
                </a:lnTo>
                <a:lnTo>
                  <a:pt x="14965" y="2482"/>
                </a:lnTo>
                <a:lnTo>
                  <a:pt x="15500" y="3017"/>
                </a:lnTo>
                <a:lnTo>
                  <a:pt x="15646" y="3188"/>
                </a:lnTo>
                <a:lnTo>
                  <a:pt x="15792" y="3382"/>
                </a:lnTo>
                <a:lnTo>
                  <a:pt x="15938" y="3577"/>
                </a:lnTo>
                <a:lnTo>
                  <a:pt x="16084" y="3772"/>
                </a:lnTo>
                <a:lnTo>
                  <a:pt x="15743" y="3796"/>
                </a:lnTo>
                <a:lnTo>
                  <a:pt x="15403" y="3820"/>
                </a:lnTo>
                <a:lnTo>
                  <a:pt x="14697" y="3820"/>
                </a:lnTo>
                <a:lnTo>
                  <a:pt x="14016" y="3796"/>
                </a:lnTo>
                <a:lnTo>
                  <a:pt x="13651" y="3772"/>
                </a:lnTo>
                <a:lnTo>
                  <a:pt x="13310" y="3820"/>
                </a:lnTo>
                <a:lnTo>
                  <a:pt x="13261" y="3042"/>
                </a:lnTo>
                <a:lnTo>
                  <a:pt x="13188" y="2239"/>
                </a:lnTo>
                <a:lnTo>
                  <a:pt x="13188" y="1874"/>
                </a:lnTo>
                <a:lnTo>
                  <a:pt x="13188" y="1533"/>
                </a:lnTo>
                <a:lnTo>
                  <a:pt x="13237" y="803"/>
                </a:lnTo>
                <a:close/>
                <a:moveTo>
                  <a:pt x="1509" y="3163"/>
                </a:moveTo>
                <a:lnTo>
                  <a:pt x="1533" y="3455"/>
                </a:lnTo>
                <a:lnTo>
                  <a:pt x="1363" y="3553"/>
                </a:lnTo>
                <a:lnTo>
                  <a:pt x="1193" y="3650"/>
                </a:lnTo>
                <a:lnTo>
                  <a:pt x="901" y="3918"/>
                </a:lnTo>
                <a:lnTo>
                  <a:pt x="706" y="4064"/>
                </a:lnTo>
                <a:lnTo>
                  <a:pt x="511" y="4210"/>
                </a:lnTo>
                <a:lnTo>
                  <a:pt x="511" y="3845"/>
                </a:lnTo>
                <a:lnTo>
                  <a:pt x="511" y="3747"/>
                </a:lnTo>
                <a:lnTo>
                  <a:pt x="657" y="3699"/>
                </a:lnTo>
                <a:lnTo>
                  <a:pt x="803" y="3626"/>
                </a:lnTo>
                <a:lnTo>
                  <a:pt x="1047" y="3455"/>
                </a:lnTo>
                <a:lnTo>
                  <a:pt x="1387" y="3236"/>
                </a:lnTo>
                <a:lnTo>
                  <a:pt x="1509" y="3163"/>
                </a:lnTo>
                <a:close/>
                <a:moveTo>
                  <a:pt x="1533" y="3942"/>
                </a:moveTo>
                <a:lnTo>
                  <a:pt x="1533" y="4404"/>
                </a:lnTo>
                <a:lnTo>
                  <a:pt x="1533" y="4526"/>
                </a:lnTo>
                <a:lnTo>
                  <a:pt x="1168" y="4745"/>
                </a:lnTo>
                <a:lnTo>
                  <a:pt x="828" y="4988"/>
                </a:lnTo>
                <a:lnTo>
                  <a:pt x="657" y="5086"/>
                </a:lnTo>
                <a:lnTo>
                  <a:pt x="511" y="5232"/>
                </a:lnTo>
                <a:lnTo>
                  <a:pt x="511" y="4648"/>
                </a:lnTo>
                <a:lnTo>
                  <a:pt x="657" y="4575"/>
                </a:lnTo>
                <a:lnTo>
                  <a:pt x="803" y="4477"/>
                </a:lnTo>
                <a:lnTo>
                  <a:pt x="1095" y="4258"/>
                </a:lnTo>
                <a:lnTo>
                  <a:pt x="1533" y="3942"/>
                </a:lnTo>
                <a:close/>
                <a:moveTo>
                  <a:pt x="1509" y="4964"/>
                </a:moveTo>
                <a:lnTo>
                  <a:pt x="1485" y="5378"/>
                </a:lnTo>
                <a:lnTo>
                  <a:pt x="1363" y="5451"/>
                </a:lnTo>
                <a:lnTo>
                  <a:pt x="1217" y="5548"/>
                </a:lnTo>
                <a:lnTo>
                  <a:pt x="998" y="5767"/>
                </a:lnTo>
                <a:lnTo>
                  <a:pt x="730" y="5986"/>
                </a:lnTo>
                <a:lnTo>
                  <a:pt x="609" y="6108"/>
                </a:lnTo>
                <a:lnTo>
                  <a:pt x="487" y="6254"/>
                </a:lnTo>
                <a:lnTo>
                  <a:pt x="487" y="5499"/>
                </a:lnTo>
                <a:lnTo>
                  <a:pt x="633" y="5475"/>
                </a:lnTo>
                <a:lnTo>
                  <a:pt x="755" y="5426"/>
                </a:lnTo>
                <a:lnTo>
                  <a:pt x="998" y="5256"/>
                </a:lnTo>
                <a:lnTo>
                  <a:pt x="1509" y="4964"/>
                </a:lnTo>
                <a:close/>
                <a:moveTo>
                  <a:pt x="1460" y="5889"/>
                </a:moveTo>
                <a:lnTo>
                  <a:pt x="1436" y="6473"/>
                </a:lnTo>
                <a:lnTo>
                  <a:pt x="1363" y="6448"/>
                </a:lnTo>
                <a:lnTo>
                  <a:pt x="1266" y="6448"/>
                </a:lnTo>
                <a:lnTo>
                  <a:pt x="1168" y="6473"/>
                </a:lnTo>
                <a:lnTo>
                  <a:pt x="998" y="6594"/>
                </a:lnTo>
                <a:lnTo>
                  <a:pt x="852" y="6716"/>
                </a:lnTo>
                <a:lnTo>
                  <a:pt x="730" y="6862"/>
                </a:lnTo>
                <a:lnTo>
                  <a:pt x="511" y="7105"/>
                </a:lnTo>
                <a:lnTo>
                  <a:pt x="487" y="6448"/>
                </a:lnTo>
                <a:lnTo>
                  <a:pt x="511" y="6448"/>
                </a:lnTo>
                <a:lnTo>
                  <a:pt x="682" y="6424"/>
                </a:lnTo>
                <a:lnTo>
                  <a:pt x="828" y="6351"/>
                </a:lnTo>
                <a:lnTo>
                  <a:pt x="974" y="6254"/>
                </a:lnTo>
                <a:lnTo>
                  <a:pt x="1095" y="6156"/>
                </a:lnTo>
                <a:lnTo>
                  <a:pt x="1460" y="5889"/>
                </a:lnTo>
                <a:close/>
                <a:moveTo>
                  <a:pt x="6984" y="6205"/>
                </a:moveTo>
                <a:lnTo>
                  <a:pt x="6935" y="6229"/>
                </a:lnTo>
                <a:lnTo>
                  <a:pt x="6862" y="6278"/>
                </a:lnTo>
                <a:lnTo>
                  <a:pt x="6716" y="6424"/>
                </a:lnTo>
                <a:lnTo>
                  <a:pt x="6546" y="6594"/>
                </a:lnTo>
                <a:lnTo>
                  <a:pt x="6327" y="6740"/>
                </a:lnTo>
                <a:lnTo>
                  <a:pt x="6108" y="6862"/>
                </a:lnTo>
                <a:lnTo>
                  <a:pt x="5986" y="6911"/>
                </a:lnTo>
                <a:lnTo>
                  <a:pt x="5889" y="6935"/>
                </a:lnTo>
                <a:lnTo>
                  <a:pt x="5767" y="6935"/>
                </a:lnTo>
                <a:lnTo>
                  <a:pt x="5670" y="6911"/>
                </a:lnTo>
                <a:lnTo>
                  <a:pt x="5572" y="6886"/>
                </a:lnTo>
                <a:lnTo>
                  <a:pt x="5499" y="6838"/>
                </a:lnTo>
                <a:lnTo>
                  <a:pt x="5426" y="6740"/>
                </a:lnTo>
                <a:lnTo>
                  <a:pt x="5353" y="6619"/>
                </a:lnTo>
                <a:lnTo>
                  <a:pt x="5305" y="6546"/>
                </a:lnTo>
                <a:lnTo>
                  <a:pt x="5232" y="6521"/>
                </a:lnTo>
                <a:lnTo>
                  <a:pt x="5134" y="6521"/>
                </a:lnTo>
                <a:lnTo>
                  <a:pt x="5061" y="6546"/>
                </a:lnTo>
                <a:lnTo>
                  <a:pt x="4794" y="6716"/>
                </a:lnTo>
                <a:lnTo>
                  <a:pt x="4599" y="6813"/>
                </a:lnTo>
                <a:lnTo>
                  <a:pt x="4429" y="6911"/>
                </a:lnTo>
                <a:lnTo>
                  <a:pt x="4283" y="6959"/>
                </a:lnTo>
                <a:lnTo>
                  <a:pt x="4210" y="6959"/>
                </a:lnTo>
                <a:lnTo>
                  <a:pt x="4137" y="6935"/>
                </a:lnTo>
                <a:lnTo>
                  <a:pt x="4088" y="6911"/>
                </a:lnTo>
                <a:lnTo>
                  <a:pt x="4064" y="6838"/>
                </a:lnTo>
                <a:lnTo>
                  <a:pt x="4039" y="6765"/>
                </a:lnTo>
                <a:lnTo>
                  <a:pt x="4039" y="6667"/>
                </a:lnTo>
                <a:lnTo>
                  <a:pt x="4039" y="6619"/>
                </a:lnTo>
                <a:lnTo>
                  <a:pt x="4015" y="6594"/>
                </a:lnTo>
                <a:lnTo>
                  <a:pt x="3966" y="6570"/>
                </a:lnTo>
                <a:lnTo>
                  <a:pt x="3893" y="6570"/>
                </a:lnTo>
                <a:lnTo>
                  <a:pt x="3845" y="6643"/>
                </a:lnTo>
                <a:lnTo>
                  <a:pt x="3796" y="6862"/>
                </a:lnTo>
                <a:lnTo>
                  <a:pt x="3772" y="6959"/>
                </a:lnTo>
                <a:lnTo>
                  <a:pt x="3772" y="7057"/>
                </a:lnTo>
                <a:lnTo>
                  <a:pt x="3796" y="7154"/>
                </a:lnTo>
                <a:lnTo>
                  <a:pt x="3845" y="7251"/>
                </a:lnTo>
                <a:lnTo>
                  <a:pt x="3942" y="7300"/>
                </a:lnTo>
                <a:lnTo>
                  <a:pt x="4064" y="7349"/>
                </a:lnTo>
                <a:lnTo>
                  <a:pt x="4331" y="7349"/>
                </a:lnTo>
                <a:lnTo>
                  <a:pt x="4453" y="7324"/>
                </a:lnTo>
                <a:lnTo>
                  <a:pt x="4599" y="7276"/>
                </a:lnTo>
                <a:lnTo>
                  <a:pt x="4842" y="7154"/>
                </a:lnTo>
                <a:lnTo>
                  <a:pt x="5086" y="7008"/>
                </a:lnTo>
                <a:lnTo>
                  <a:pt x="5183" y="7130"/>
                </a:lnTo>
                <a:lnTo>
                  <a:pt x="5280" y="7203"/>
                </a:lnTo>
                <a:lnTo>
                  <a:pt x="5378" y="7276"/>
                </a:lnTo>
                <a:lnTo>
                  <a:pt x="5499" y="7324"/>
                </a:lnTo>
                <a:lnTo>
                  <a:pt x="5597" y="7349"/>
                </a:lnTo>
                <a:lnTo>
                  <a:pt x="5718" y="7349"/>
                </a:lnTo>
                <a:lnTo>
                  <a:pt x="5962" y="7324"/>
                </a:lnTo>
                <a:lnTo>
                  <a:pt x="6229" y="7251"/>
                </a:lnTo>
                <a:lnTo>
                  <a:pt x="6473" y="7130"/>
                </a:lnTo>
                <a:lnTo>
                  <a:pt x="6716" y="6984"/>
                </a:lnTo>
                <a:lnTo>
                  <a:pt x="6935" y="6813"/>
                </a:lnTo>
                <a:lnTo>
                  <a:pt x="7057" y="6959"/>
                </a:lnTo>
                <a:lnTo>
                  <a:pt x="7203" y="7081"/>
                </a:lnTo>
                <a:lnTo>
                  <a:pt x="7373" y="7154"/>
                </a:lnTo>
                <a:lnTo>
                  <a:pt x="7568" y="7203"/>
                </a:lnTo>
                <a:lnTo>
                  <a:pt x="7714" y="7227"/>
                </a:lnTo>
                <a:lnTo>
                  <a:pt x="7981" y="7227"/>
                </a:lnTo>
                <a:lnTo>
                  <a:pt x="8103" y="7178"/>
                </a:lnTo>
                <a:lnTo>
                  <a:pt x="8225" y="7130"/>
                </a:lnTo>
                <a:lnTo>
                  <a:pt x="8322" y="7057"/>
                </a:lnTo>
                <a:lnTo>
                  <a:pt x="8541" y="6911"/>
                </a:lnTo>
                <a:lnTo>
                  <a:pt x="8663" y="7057"/>
                </a:lnTo>
                <a:lnTo>
                  <a:pt x="8833" y="7154"/>
                </a:lnTo>
                <a:lnTo>
                  <a:pt x="9028" y="7203"/>
                </a:lnTo>
                <a:lnTo>
                  <a:pt x="9222" y="7227"/>
                </a:lnTo>
                <a:lnTo>
                  <a:pt x="9441" y="7203"/>
                </a:lnTo>
                <a:lnTo>
                  <a:pt x="9636" y="7154"/>
                </a:lnTo>
                <a:lnTo>
                  <a:pt x="9830" y="7057"/>
                </a:lnTo>
                <a:lnTo>
                  <a:pt x="10001" y="6935"/>
                </a:lnTo>
                <a:lnTo>
                  <a:pt x="10171" y="7057"/>
                </a:lnTo>
                <a:lnTo>
                  <a:pt x="10341" y="7154"/>
                </a:lnTo>
                <a:lnTo>
                  <a:pt x="10512" y="7227"/>
                </a:lnTo>
                <a:lnTo>
                  <a:pt x="10706" y="7276"/>
                </a:lnTo>
                <a:lnTo>
                  <a:pt x="10877" y="7276"/>
                </a:lnTo>
                <a:lnTo>
                  <a:pt x="11047" y="7251"/>
                </a:lnTo>
                <a:lnTo>
                  <a:pt x="11193" y="7203"/>
                </a:lnTo>
                <a:lnTo>
                  <a:pt x="11339" y="7105"/>
                </a:lnTo>
                <a:lnTo>
                  <a:pt x="11436" y="7203"/>
                </a:lnTo>
                <a:lnTo>
                  <a:pt x="11534" y="7276"/>
                </a:lnTo>
                <a:lnTo>
                  <a:pt x="11655" y="7349"/>
                </a:lnTo>
                <a:lnTo>
                  <a:pt x="11777" y="7397"/>
                </a:lnTo>
                <a:lnTo>
                  <a:pt x="11899" y="7422"/>
                </a:lnTo>
                <a:lnTo>
                  <a:pt x="12020" y="7422"/>
                </a:lnTo>
                <a:lnTo>
                  <a:pt x="12142" y="7397"/>
                </a:lnTo>
                <a:lnTo>
                  <a:pt x="12239" y="7349"/>
                </a:lnTo>
                <a:lnTo>
                  <a:pt x="12337" y="7300"/>
                </a:lnTo>
                <a:lnTo>
                  <a:pt x="12434" y="7203"/>
                </a:lnTo>
                <a:lnTo>
                  <a:pt x="12604" y="7032"/>
                </a:lnTo>
                <a:lnTo>
                  <a:pt x="12848" y="7178"/>
                </a:lnTo>
                <a:lnTo>
                  <a:pt x="12969" y="7251"/>
                </a:lnTo>
                <a:lnTo>
                  <a:pt x="13091" y="7300"/>
                </a:lnTo>
                <a:lnTo>
                  <a:pt x="13213" y="7324"/>
                </a:lnTo>
                <a:lnTo>
                  <a:pt x="13334" y="7324"/>
                </a:lnTo>
                <a:lnTo>
                  <a:pt x="13432" y="7300"/>
                </a:lnTo>
                <a:lnTo>
                  <a:pt x="13529" y="7227"/>
                </a:lnTo>
                <a:lnTo>
                  <a:pt x="13651" y="7324"/>
                </a:lnTo>
                <a:lnTo>
                  <a:pt x="13797" y="7373"/>
                </a:lnTo>
                <a:lnTo>
                  <a:pt x="13967" y="7397"/>
                </a:lnTo>
                <a:lnTo>
                  <a:pt x="14113" y="7373"/>
                </a:lnTo>
                <a:lnTo>
                  <a:pt x="14259" y="7349"/>
                </a:lnTo>
                <a:lnTo>
                  <a:pt x="14405" y="7251"/>
                </a:lnTo>
                <a:lnTo>
                  <a:pt x="14502" y="7154"/>
                </a:lnTo>
                <a:lnTo>
                  <a:pt x="14575" y="7008"/>
                </a:lnTo>
                <a:lnTo>
                  <a:pt x="14575" y="6959"/>
                </a:lnTo>
                <a:lnTo>
                  <a:pt x="14575" y="6935"/>
                </a:lnTo>
                <a:lnTo>
                  <a:pt x="14527" y="6911"/>
                </a:lnTo>
                <a:lnTo>
                  <a:pt x="14502" y="6911"/>
                </a:lnTo>
                <a:lnTo>
                  <a:pt x="14283" y="6959"/>
                </a:lnTo>
                <a:lnTo>
                  <a:pt x="14016" y="7032"/>
                </a:lnTo>
                <a:lnTo>
                  <a:pt x="13894" y="7032"/>
                </a:lnTo>
                <a:lnTo>
                  <a:pt x="13772" y="7008"/>
                </a:lnTo>
                <a:lnTo>
                  <a:pt x="13699" y="6959"/>
                </a:lnTo>
                <a:lnTo>
                  <a:pt x="13651" y="6911"/>
                </a:lnTo>
                <a:lnTo>
                  <a:pt x="13651" y="6862"/>
                </a:lnTo>
                <a:lnTo>
                  <a:pt x="13626" y="6789"/>
                </a:lnTo>
                <a:lnTo>
                  <a:pt x="13578" y="6740"/>
                </a:lnTo>
                <a:lnTo>
                  <a:pt x="13529" y="6692"/>
                </a:lnTo>
                <a:lnTo>
                  <a:pt x="13407" y="6692"/>
                </a:lnTo>
                <a:lnTo>
                  <a:pt x="13359" y="6716"/>
                </a:lnTo>
                <a:lnTo>
                  <a:pt x="13334" y="6789"/>
                </a:lnTo>
                <a:lnTo>
                  <a:pt x="13310" y="6862"/>
                </a:lnTo>
                <a:lnTo>
                  <a:pt x="13286" y="6911"/>
                </a:lnTo>
                <a:lnTo>
                  <a:pt x="13286" y="6959"/>
                </a:lnTo>
                <a:lnTo>
                  <a:pt x="13261" y="6984"/>
                </a:lnTo>
                <a:lnTo>
                  <a:pt x="13115" y="6984"/>
                </a:lnTo>
                <a:lnTo>
                  <a:pt x="13018" y="6935"/>
                </a:lnTo>
                <a:lnTo>
                  <a:pt x="12823" y="6789"/>
                </a:lnTo>
                <a:lnTo>
                  <a:pt x="12677" y="6667"/>
                </a:lnTo>
                <a:lnTo>
                  <a:pt x="12629" y="6643"/>
                </a:lnTo>
                <a:lnTo>
                  <a:pt x="12580" y="6619"/>
                </a:lnTo>
                <a:lnTo>
                  <a:pt x="12507" y="6619"/>
                </a:lnTo>
                <a:lnTo>
                  <a:pt x="12458" y="6667"/>
                </a:lnTo>
                <a:lnTo>
                  <a:pt x="12264" y="6886"/>
                </a:lnTo>
                <a:lnTo>
                  <a:pt x="12166" y="6959"/>
                </a:lnTo>
                <a:lnTo>
                  <a:pt x="12045" y="7032"/>
                </a:lnTo>
                <a:lnTo>
                  <a:pt x="11947" y="7057"/>
                </a:lnTo>
                <a:lnTo>
                  <a:pt x="11850" y="7032"/>
                </a:lnTo>
                <a:lnTo>
                  <a:pt x="11777" y="7008"/>
                </a:lnTo>
                <a:lnTo>
                  <a:pt x="11704" y="6911"/>
                </a:lnTo>
                <a:lnTo>
                  <a:pt x="11631" y="6813"/>
                </a:lnTo>
                <a:lnTo>
                  <a:pt x="11582" y="6667"/>
                </a:lnTo>
                <a:lnTo>
                  <a:pt x="11582" y="6594"/>
                </a:lnTo>
                <a:lnTo>
                  <a:pt x="11534" y="6521"/>
                </a:lnTo>
                <a:lnTo>
                  <a:pt x="11485" y="6497"/>
                </a:lnTo>
                <a:lnTo>
                  <a:pt x="11436" y="6473"/>
                </a:lnTo>
                <a:lnTo>
                  <a:pt x="11363" y="6473"/>
                </a:lnTo>
                <a:lnTo>
                  <a:pt x="11315" y="6497"/>
                </a:lnTo>
                <a:lnTo>
                  <a:pt x="11266" y="6546"/>
                </a:lnTo>
                <a:lnTo>
                  <a:pt x="11217" y="6619"/>
                </a:lnTo>
                <a:lnTo>
                  <a:pt x="11193" y="6716"/>
                </a:lnTo>
                <a:lnTo>
                  <a:pt x="11144" y="6789"/>
                </a:lnTo>
                <a:lnTo>
                  <a:pt x="11071" y="6838"/>
                </a:lnTo>
                <a:lnTo>
                  <a:pt x="11023" y="6886"/>
                </a:lnTo>
                <a:lnTo>
                  <a:pt x="10950" y="6911"/>
                </a:lnTo>
                <a:lnTo>
                  <a:pt x="10877" y="6911"/>
                </a:lnTo>
                <a:lnTo>
                  <a:pt x="10706" y="6886"/>
                </a:lnTo>
                <a:lnTo>
                  <a:pt x="10560" y="6838"/>
                </a:lnTo>
                <a:lnTo>
                  <a:pt x="10390" y="6740"/>
                </a:lnTo>
                <a:lnTo>
                  <a:pt x="10268" y="6643"/>
                </a:lnTo>
                <a:lnTo>
                  <a:pt x="10147" y="6521"/>
                </a:lnTo>
                <a:lnTo>
                  <a:pt x="10074" y="6473"/>
                </a:lnTo>
                <a:lnTo>
                  <a:pt x="10001" y="6448"/>
                </a:lnTo>
                <a:lnTo>
                  <a:pt x="9928" y="6473"/>
                </a:lnTo>
                <a:lnTo>
                  <a:pt x="9855" y="6521"/>
                </a:lnTo>
                <a:lnTo>
                  <a:pt x="9757" y="6619"/>
                </a:lnTo>
                <a:lnTo>
                  <a:pt x="9611" y="6716"/>
                </a:lnTo>
                <a:lnTo>
                  <a:pt x="9441" y="6789"/>
                </a:lnTo>
                <a:lnTo>
                  <a:pt x="9271" y="6838"/>
                </a:lnTo>
                <a:lnTo>
                  <a:pt x="9101" y="6838"/>
                </a:lnTo>
                <a:lnTo>
                  <a:pt x="9028" y="6813"/>
                </a:lnTo>
                <a:lnTo>
                  <a:pt x="8979" y="6789"/>
                </a:lnTo>
                <a:lnTo>
                  <a:pt x="8906" y="6740"/>
                </a:lnTo>
                <a:lnTo>
                  <a:pt x="8882" y="6667"/>
                </a:lnTo>
                <a:lnTo>
                  <a:pt x="8833" y="6594"/>
                </a:lnTo>
                <a:lnTo>
                  <a:pt x="8833" y="6497"/>
                </a:lnTo>
                <a:lnTo>
                  <a:pt x="8809" y="6424"/>
                </a:lnTo>
                <a:lnTo>
                  <a:pt x="8784" y="6375"/>
                </a:lnTo>
                <a:lnTo>
                  <a:pt x="8736" y="6327"/>
                </a:lnTo>
                <a:lnTo>
                  <a:pt x="8687" y="6302"/>
                </a:lnTo>
                <a:lnTo>
                  <a:pt x="8638" y="6278"/>
                </a:lnTo>
                <a:lnTo>
                  <a:pt x="8565" y="6278"/>
                </a:lnTo>
                <a:lnTo>
                  <a:pt x="8517" y="6302"/>
                </a:lnTo>
                <a:lnTo>
                  <a:pt x="8468" y="6351"/>
                </a:lnTo>
                <a:lnTo>
                  <a:pt x="8298" y="6546"/>
                </a:lnTo>
                <a:lnTo>
                  <a:pt x="8200" y="6643"/>
                </a:lnTo>
                <a:lnTo>
                  <a:pt x="8103" y="6740"/>
                </a:lnTo>
                <a:lnTo>
                  <a:pt x="7981" y="6789"/>
                </a:lnTo>
                <a:lnTo>
                  <a:pt x="7860" y="6813"/>
                </a:lnTo>
                <a:lnTo>
                  <a:pt x="7714" y="6813"/>
                </a:lnTo>
                <a:lnTo>
                  <a:pt x="7592" y="6789"/>
                </a:lnTo>
                <a:lnTo>
                  <a:pt x="7446" y="6740"/>
                </a:lnTo>
                <a:lnTo>
                  <a:pt x="7349" y="6667"/>
                </a:lnTo>
                <a:lnTo>
                  <a:pt x="7276" y="6546"/>
                </a:lnTo>
                <a:lnTo>
                  <a:pt x="7227" y="6424"/>
                </a:lnTo>
                <a:lnTo>
                  <a:pt x="7227" y="6375"/>
                </a:lnTo>
                <a:lnTo>
                  <a:pt x="7178" y="6302"/>
                </a:lnTo>
                <a:lnTo>
                  <a:pt x="7154" y="6278"/>
                </a:lnTo>
                <a:lnTo>
                  <a:pt x="7105" y="6229"/>
                </a:lnTo>
                <a:lnTo>
                  <a:pt x="7032" y="6205"/>
                </a:lnTo>
                <a:close/>
                <a:moveTo>
                  <a:pt x="1412" y="6813"/>
                </a:moveTo>
                <a:lnTo>
                  <a:pt x="1387" y="7397"/>
                </a:lnTo>
                <a:lnTo>
                  <a:pt x="1144" y="7616"/>
                </a:lnTo>
                <a:lnTo>
                  <a:pt x="925" y="7835"/>
                </a:lnTo>
                <a:lnTo>
                  <a:pt x="755" y="8006"/>
                </a:lnTo>
                <a:lnTo>
                  <a:pt x="584" y="8176"/>
                </a:lnTo>
                <a:lnTo>
                  <a:pt x="536" y="7543"/>
                </a:lnTo>
                <a:lnTo>
                  <a:pt x="657" y="7446"/>
                </a:lnTo>
                <a:lnTo>
                  <a:pt x="755" y="7349"/>
                </a:lnTo>
                <a:lnTo>
                  <a:pt x="949" y="7154"/>
                </a:lnTo>
                <a:lnTo>
                  <a:pt x="1095" y="7032"/>
                </a:lnTo>
                <a:lnTo>
                  <a:pt x="1241" y="6911"/>
                </a:lnTo>
                <a:lnTo>
                  <a:pt x="1412" y="6813"/>
                </a:lnTo>
                <a:close/>
                <a:moveTo>
                  <a:pt x="1363" y="7981"/>
                </a:moveTo>
                <a:lnTo>
                  <a:pt x="1339" y="8468"/>
                </a:lnTo>
                <a:lnTo>
                  <a:pt x="1241" y="8541"/>
                </a:lnTo>
                <a:lnTo>
                  <a:pt x="1168" y="8614"/>
                </a:lnTo>
                <a:lnTo>
                  <a:pt x="1022" y="8736"/>
                </a:lnTo>
                <a:lnTo>
                  <a:pt x="901" y="8882"/>
                </a:lnTo>
                <a:lnTo>
                  <a:pt x="779" y="9052"/>
                </a:lnTo>
                <a:lnTo>
                  <a:pt x="633" y="9222"/>
                </a:lnTo>
                <a:lnTo>
                  <a:pt x="584" y="8492"/>
                </a:lnTo>
                <a:lnTo>
                  <a:pt x="730" y="8444"/>
                </a:lnTo>
                <a:lnTo>
                  <a:pt x="852" y="8395"/>
                </a:lnTo>
                <a:lnTo>
                  <a:pt x="1095" y="8200"/>
                </a:lnTo>
                <a:lnTo>
                  <a:pt x="1363" y="7981"/>
                </a:lnTo>
                <a:close/>
                <a:moveTo>
                  <a:pt x="10901" y="8638"/>
                </a:moveTo>
                <a:lnTo>
                  <a:pt x="10828" y="8687"/>
                </a:lnTo>
                <a:lnTo>
                  <a:pt x="10779" y="8736"/>
                </a:lnTo>
                <a:lnTo>
                  <a:pt x="10706" y="8857"/>
                </a:lnTo>
                <a:lnTo>
                  <a:pt x="10682" y="8979"/>
                </a:lnTo>
                <a:lnTo>
                  <a:pt x="10560" y="9076"/>
                </a:lnTo>
                <a:lnTo>
                  <a:pt x="10414" y="9149"/>
                </a:lnTo>
                <a:lnTo>
                  <a:pt x="10293" y="9173"/>
                </a:lnTo>
                <a:lnTo>
                  <a:pt x="10122" y="9173"/>
                </a:lnTo>
                <a:lnTo>
                  <a:pt x="10025" y="9149"/>
                </a:lnTo>
                <a:lnTo>
                  <a:pt x="9976" y="9125"/>
                </a:lnTo>
                <a:lnTo>
                  <a:pt x="9928" y="9076"/>
                </a:lnTo>
                <a:lnTo>
                  <a:pt x="9903" y="9028"/>
                </a:lnTo>
                <a:lnTo>
                  <a:pt x="9903" y="8930"/>
                </a:lnTo>
                <a:lnTo>
                  <a:pt x="9879" y="8857"/>
                </a:lnTo>
                <a:lnTo>
                  <a:pt x="9830" y="8809"/>
                </a:lnTo>
                <a:lnTo>
                  <a:pt x="9757" y="8760"/>
                </a:lnTo>
                <a:lnTo>
                  <a:pt x="9684" y="8760"/>
                </a:lnTo>
                <a:lnTo>
                  <a:pt x="9611" y="8784"/>
                </a:lnTo>
                <a:lnTo>
                  <a:pt x="9563" y="8833"/>
                </a:lnTo>
                <a:lnTo>
                  <a:pt x="9514" y="8906"/>
                </a:lnTo>
                <a:lnTo>
                  <a:pt x="9490" y="8955"/>
                </a:lnTo>
                <a:lnTo>
                  <a:pt x="9441" y="9003"/>
                </a:lnTo>
                <a:lnTo>
                  <a:pt x="9320" y="9052"/>
                </a:lnTo>
                <a:lnTo>
                  <a:pt x="9149" y="9101"/>
                </a:lnTo>
                <a:lnTo>
                  <a:pt x="8979" y="9125"/>
                </a:lnTo>
                <a:lnTo>
                  <a:pt x="8809" y="9101"/>
                </a:lnTo>
                <a:lnTo>
                  <a:pt x="8663" y="9076"/>
                </a:lnTo>
                <a:lnTo>
                  <a:pt x="8541" y="9003"/>
                </a:lnTo>
                <a:lnTo>
                  <a:pt x="8517" y="8955"/>
                </a:lnTo>
                <a:lnTo>
                  <a:pt x="8492" y="8906"/>
                </a:lnTo>
                <a:lnTo>
                  <a:pt x="8492" y="8833"/>
                </a:lnTo>
                <a:lnTo>
                  <a:pt x="8444" y="8784"/>
                </a:lnTo>
                <a:lnTo>
                  <a:pt x="8419" y="8736"/>
                </a:lnTo>
                <a:lnTo>
                  <a:pt x="8371" y="8711"/>
                </a:lnTo>
                <a:lnTo>
                  <a:pt x="8298" y="8687"/>
                </a:lnTo>
                <a:lnTo>
                  <a:pt x="8249" y="8687"/>
                </a:lnTo>
                <a:lnTo>
                  <a:pt x="8200" y="8711"/>
                </a:lnTo>
                <a:lnTo>
                  <a:pt x="8127" y="8736"/>
                </a:lnTo>
                <a:lnTo>
                  <a:pt x="8006" y="8906"/>
                </a:lnTo>
                <a:lnTo>
                  <a:pt x="7860" y="9052"/>
                </a:lnTo>
                <a:lnTo>
                  <a:pt x="7787" y="9125"/>
                </a:lnTo>
                <a:lnTo>
                  <a:pt x="7689" y="9173"/>
                </a:lnTo>
                <a:lnTo>
                  <a:pt x="7568" y="9222"/>
                </a:lnTo>
                <a:lnTo>
                  <a:pt x="7446" y="9246"/>
                </a:lnTo>
                <a:lnTo>
                  <a:pt x="7324" y="9246"/>
                </a:lnTo>
                <a:lnTo>
                  <a:pt x="7276" y="9222"/>
                </a:lnTo>
                <a:lnTo>
                  <a:pt x="7227" y="9198"/>
                </a:lnTo>
                <a:lnTo>
                  <a:pt x="7203" y="9149"/>
                </a:lnTo>
                <a:lnTo>
                  <a:pt x="7178" y="9076"/>
                </a:lnTo>
                <a:lnTo>
                  <a:pt x="7178" y="9003"/>
                </a:lnTo>
                <a:lnTo>
                  <a:pt x="7203" y="8930"/>
                </a:lnTo>
                <a:lnTo>
                  <a:pt x="7203" y="8833"/>
                </a:lnTo>
                <a:lnTo>
                  <a:pt x="7154" y="8760"/>
                </a:lnTo>
                <a:lnTo>
                  <a:pt x="7105" y="8687"/>
                </a:lnTo>
                <a:lnTo>
                  <a:pt x="7032" y="8663"/>
                </a:lnTo>
                <a:lnTo>
                  <a:pt x="6886" y="8663"/>
                </a:lnTo>
                <a:lnTo>
                  <a:pt x="6813" y="8711"/>
                </a:lnTo>
                <a:lnTo>
                  <a:pt x="6789" y="8809"/>
                </a:lnTo>
                <a:lnTo>
                  <a:pt x="6740" y="8906"/>
                </a:lnTo>
                <a:lnTo>
                  <a:pt x="6692" y="8979"/>
                </a:lnTo>
                <a:lnTo>
                  <a:pt x="6619" y="9076"/>
                </a:lnTo>
                <a:lnTo>
                  <a:pt x="6521" y="9125"/>
                </a:lnTo>
                <a:lnTo>
                  <a:pt x="6424" y="9173"/>
                </a:lnTo>
                <a:lnTo>
                  <a:pt x="6327" y="9222"/>
                </a:lnTo>
                <a:lnTo>
                  <a:pt x="6083" y="9271"/>
                </a:lnTo>
                <a:lnTo>
                  <a:pt x="5864" y="9246"/>
                </a:lnTo>
                <a:lnTo>
                  <a:pt x="5743" y="9222"/>
                </a:lnTo>
                <a:lnTo>
                  <a:pt x="5645" y="9198"/>
                </a:lnTo>
                <a:lnTo>
                  <a:pt x="5572" y="9125"/>
                </a:lnTo>
                <a:lnTo>
                  <a:pt x="5499" y="9052"/>
                </a:lnTo>
                <a:lnTo>
                  <a:pt x="5451" y="8979"/>
                </a:lnTo>
                <a:lnTo>
                  <a:pt x="5402" y="8882"/>
                </a:lnTo>
                <a:lnTo>
                  <a:pt x="5402" y="8833"/>
                </a:lnTo>
                <a:lnTo>
                  <a:pt x="5378" y="8784"/>
                </a:lnTo>
                <a:lnTo>
                  <a:pt x="5280" y="8736"/>
                </a:lnTo>
                <a:lnTo>
                  <a:pt x="5183" y="8711"/>
                </a:lnTo>
                <a:lnTo>
                  <a:pt x="5086" y="8736"/>
                </a:lnTo>
                <a:lnTo>
                  <a:pt x="4842" y="8906"/>
                </a:lnTo>
                <a:lnTo>
                  <a:pt x="4648" y="9028"/>
                </a:lnTo>
                <a:lnTo>
                  <a:pt x="4453" y="9149"/>
                </a:lnTo>
                <a:lnTo>
                  <a:pt x="4258" y="9222"/>
                </a:lnTo>
                <a:lnTo>
                  <a:pt x="4112" y="9222"/>
                </a:lnTo>
                <a:lnTo>
                  <a:pt x="4064" y="9198"/>
                </a:lnTo>
                <a:lnTo>
                  <a:pt x="4015" y="9149"/>
                </a:lnTo>
                <a:lnTo>
                  <a:pt x="3991" y="9076"/>
                </a:lnTo>
                <a:lnTo>
                  <a:pt x="4015" y="8955"/>
                </a:lnTo>
                <a:lnTo>
                  <a:pt x="4015" y="8906"/>
                </a:lnTo>
                <a:lnTo>
                  <a:pt x="3991" y="8857"/>
                </a:lnTo>
                <a:lnTo>
                  <a:pt x="3966" y="8833"/>
                </a:lnTo>
                <a:lnTo>
                  <a:pt x="3918" y="8809"/>
                </a:lnTo>
                <a:lnTo>
                  <a:pt x="3893" y="8784"/>
                </a:lnTo>
                <a:lnTo>
                  <a:pt x="3845" y="8809"/>
                </a:lnTo>
                <a:lnTo>
                  <a:pt x="3796" y="8809"/>
                </a:lnTo>
                <a:lnTo>
                  <a:pt x="3747" y="8857"/>
                </a:lnTo>
                <a:lnTo>
                  <a:pt x="3699" y="8979"/>
                </a:lnTo>
                <a:lnTo>
                  <a:pt x="3674" y="9101"/>
                </a:lnTo>
                <a:lnTo>
                  <a:pt x="3674" y="9222"/>
                </a:lnTo>
                <a:lnTo>
                  <a:pt x="3699" y="9319"/>
                </a:lnTo>
                <a:lnTo>
                  <a:pt x="3772" y="9417"/>
                </a:lnTo>
                <a:lnTo>
                  <a:pt x="3845" y="9514"/>
                </a:lnTo>
                <a:lnTo>
                  <a:pt x="3966" y="9587"/>
                </a:lnTo>
                <a:lnTo>
                  <a:pt x="4088" y="9636"/>
                </a:lnTo>
                <a:lnTo>
                  <a:pt x="4210" y="9660"/>
                </a:lnTo>
                <a:lnTo>
                  <a:pt x="4356" y="9636"/>
                </a:lnTo>
                <a:lnTo>
                  <a:pt x="4477" y="9611"/>
                </a:lnTo>
                <a:lnTo>
                  <a:pt x="4599" y="9563"/>
                </a:lnTo>
                <a:lnTo>
                  <a:pt x="4842" y="9417"/>
                </a:lnTo>
                <a:lnTo>
                  <a:pt x="5086" y="9246"/>
                </a:lnTo>
                <a:lnTo>
                  <a:pt x="5159" y="9344"/>
                </a:lnTo>
                <a:lnTo>
                  <a:pt x="5232" y="9441"/>
                </a:lnTo>
                <a:lnTo>
                  <a:pt x="5329" y="9514"/>
                </a:lnTo>
                <a:lnTo>
                  <a:pt x="5426" y="9563"/>
                </a:lnTo>
                <a:lnTo>
                  <a:pt x="5670" y="9660"/>
                </a:lnTo>
                <a:lnTo>
                  <a:pt x="5913" y="9684"/>
                </a:lnTo>
                <a:lnTo>
                  <a:pt x="6181" y="9684"/>
                </a:lnTo>
                <a:lnTo>
                  <a:pt x="6424" y="9636"/>
                </a:lnTo>
                <a:lnTo>
                  <a:pt x="6667" y="9538"/>
                </a:lnTo>
                <a:lnTo>
                  <a:pt x="6886" y="9392"/>
                </a:lnTo>
                <a:lnTo>
                  <a:pt x="6984" y="9490"/>
                </a:lnTo>
                <a:lnTo>
                  <a:pt x="7081" y="9563"/>
                </a:lnTo>
                <a:lnTo>
                  <a:pt x="7227" y="9636"/>
                </a:lnTo>
                <a:lnTo>
                  <a:pt x="7373" y="9684"/>
                </a:lnTo>
                <a:lnTo>
                  <a:pt x="7519" y="9709"/>
                </a:lnTo>
                <a:lnTo>
                  <a:pt x="7641" y="9684"/>
                </a:lnTo>
                <a:lnTo>
                  <a:pt x="7762" y="9660"/>
                </a:lnTo>
                <a:lnTo>
                  <a:pt x="7884" y="9611"/>
                </a:lnTo>
                <a:lnTo>
                  <a:pt x="7981" y="9538"/>
                </a:lnTo>
                <a:lnTo>
                  <a:pt x="8079" y="9465"/>
                </a:lnTo>
                <a:lnTo>
                  <a:pt x="8249" y="9271"/>
                </a:lnTo>
                <a:lnTo>
                  <a:pt x="8371" y="9368"/>
                </a:lnTo>
                <a:lnTo>
                  <a:pt x="8541" y="9465"/>
                </a:lnTo>
                <a:lnTo>
                  <a:pt x="8711" y="9514"/>
                </a:lnTo>
                <a:lnTo>
                  <a:pt x="8906" y="9538"/>
                </a:lnTo>
                <a:lnTo>
                  <a:pt x="9101" y="9538"/>
                </a:lnTo>
                <a:lnTo>
                  <a:pt x="9271" y="9514"/>
                </a:lnTo>
                <a:lnTo>
                  <a:pt x="9466" y="9441"/>
                </a:lnTo>
                <a:lnTo>
                  <a:pt x="9611" y="9368"/>
                </a:lnTo>
                <a:lnTo>
                  <a:pt x="9733" y="9465"/>
                </a:lnTo>
                <a:lnTo>
                  <a:pt x="9855" y="9514"/>
                </a:lnTo>
                <a:lnTo>
                  <a:pt x="10025" y="9563"/>
                </a:lnTo>
                <a:lnTo>
                  <a:pt x="10195" y="9563"/>
                </a:lnTo>
                <a:lnTo>
                  <a:pt x="10366" y="9538"/>
                </a:lnTo>
                <a:lnTo>
                  <a:pt x="10560" y="9490"/>
                </a:lnTo>
                <a:lnTo>
                  <a:pt x="10706" y="9417"/>
                </a:lnTo>
                <a:lnTo>
                  <a:pt x="10852" y="9319"/>
                </a:lnTo>
                <a:lnTo>
                  <a:pt x="10974" y="9392"/>
                </a:lnTo>
                <a:lnTo>
                  <a:pt x="11096" y="9441"/>
                </a:lnTo>
                <a:lnTo>
                  <a:pt x="11242" y="9465"/>
                </a:lnTo>
                <a:lnTo>
                  <a:pt x="11363" y="9490"/>
                </a:lnTo>
                <a:lnTo>
                  <a:pt x="11509" y="9490"/>
                </a:lnTo>
                <a:lnTo>
                  <a:pt x="11655" y="9465"/>
                </a:lnTo>
                <a:lnTo>
                  <a:pt x="11801" y="9417"/>
                </a:lnTo>
                <a:lnTo>
                  <a:pt x="11923" y="9344"/>
                </a:lnTo>
                <a:lnTo>
                  <a:pt x="12020" y="9441"/>
                </a:lnTo>
                <a:lnTo>
                  <a:pt x="12142" y="9490"/>
                </a:lnTo>
                <a:lnTo>
                  <a:pt x="12434" y="9490"/>
                </a:lnTo>
                <a:lnTo>
                  <a:pt x="12580" y="9441"/>
                </a:lnTo>
                <a:lnTo>
                  <a:pt x="12750" y="9392"/>
                </a:lnTo>
                <a:lnTo>
                  <a:pt x="12896" y="9319"/>
                </a:lnTo>
                <a:lnTo>
                  <a:pt x="13042" y="9222"/>
                </a:lnTo>
                <a:lnTo>
                  <a:pt x="13091" y="9295"/>
                </a:lnTo>
                <a:lnTo>
                  <a:pt x="13164" y="9344"/>
                </a:lnTo>
                <a:lnTo>
                  <a:pt x="13310" y="9417"/>
                </a:lnTo>
                <a:lnTo>
                  <a:pt x="13480" y="9441"/>
                </a:lnTo>
                <a:lnTo>
                  <a:pt x="13675" y="9441"/>
                </a:lnTo>
                <a:lnTo>
                  <a:pt x="13870" y="9392"/>
                </a:lnTo>
                <a:lnTo>
                  <a:pt x="14064" y="9319"/>
                </a:lnTo>
                <a:lnTo>
                  <a:pt x="14259" y="9246"/>
                </a:lnTo>
                <a:lnTo>
                  <a:pt x="14405" y="9149"/>
                </a:lnTo>
                <a:lnTo>
                  <a:pt x="14478" y="9101"/>
                </a:lnTo>
                <a:lnTo>
                  <a:pt x="14502" y="9028"/>
                </a:lnTo>
                <a:lnTo>
                  <a:pt x="14478" y="8955"/>
                </a:lnTo>
                <a:lnTo>
                  <a:pt x="14454" y="8882"/>
                </a:lnTo>
                <a:lnTo>
                  <a:pt x="14429" y="8833"/>
                </a:lnTo>
                <a:lnTo>
                  <a:pt x="14356" y="8809"/>
                </a:lnTo>
                <a:lnTo>
                  <a:pt x="14308" y="8809"/>
                </a:lnTo>
                <a:lnTo>
                  <a:pt x="14235" y="8833"/>
                </a:lnTo>
                <a:lnTo>
                  <a:pt x="14016" y="8955"/>
                </a:lnTo>
                <a:lnTo>
                  <a:pt x="13845" y="9028"/>
                </a:lnTo>
                <a:lnTo>
                  <a:pt x="13675" y="9076"/>
                </a:lnTo>
                <a:lnTo>
                  <a:pt x="13529" y="9101"/>
                </a:lnTo>
                <a:lnTo>
                  <a:pt x="13407" y="9101"/>
                </a:lnTo>
                <a:lnTo>
                  <a:pt x="13359" y="9076"/>
                </a:lnTo>
                <a:lnTo>
                  <a:pt x="13334" y="9028"/>
                </a:lnTo>
                <a:lnTo>
                  <a:pt x="13310" y="8979"/>
                </a:lnTo>
                <a:lnTo>
                  <a:pt x="13310" y="8906"/>
                </a:lnTo>
                <a:lnTo>
                  <a:pt x="13310" y="8857"/>
                </a:lnTo>
                <a:lnTo>
                  <a:pt x="13286" y="8784"/>
                </a:lnTo>
                <a:lnTo>
                  <a:pt x="13261" y="8736"/>
                </a:lnTo>
                <a:lnTo>
                  <a:pt x="13213" y="8711"/>
                </a:lnTo>
                <a:lnTo>
                  <a:pt x="13091" y="8711"/>
                </a:lnTo>
                <a:lnTo>
                  <a:pt x="13042" y="8736"/>
                </a:lnTo>
                <a:lnTo>
                  <a:pt x="13018" y="8784"/>
                </a:lnTo>
                <a:lnTo>
                  <a:pt x="12945" y="8882"/>
                </a:lnTo>
                <a:lnTo>
                  <a:pt x="12823" y="8979"/>
                </a:lnTo>
                <a:lnTo>
                  <a:pt x="12653" y="9076"/>
                </a:lnTo>
                <a:lnTo>
                  <a:pt x="12507" y="9149"/>
                </a:lnTo>
                <a:lnTo>
                  <a:pt x="12361" y="9198"/>
                </a:lnTo>
                <a:lnTo>
                  <a:pt x="12312" y="9198"/>
                </a:lnTo>
                <a:lnTo>
                  <a:pt x="12264" y="9173"/>
                </a:lnTo>
                <a:lnTo>
                  <a:pt x="12215" y="9149"/>
                </a:lnTo>
                <a:lnTo>
                  <a:pt x="12191" y="9101"/>
                </a:lnTo>
                <a:lnTo>
                  <a:pt x="12191" y="9028"/>
                </a:lnTo>
                <a:lnTo>
                  <a:pt x="12215" y="8930"/>
                </a:lnTo>
                <a:lnTo>
                  <a:pt x="12215" y="8857"/>
                </a:lnTo>
                <a:lnTo>
                  <a:pt x="12191" y="8809"/>
                </a:lnTo>
                <a:lnTo>
                  <a:pt x="12142" y="8760"/>
                </a:lnTo>
                <a:lnTo>
                  <a:pt x="12093" y="8736"/>
                </a:lnTo>
                <a:lnTo>
                  <a:pt x="12045" y="8736"/>
                </a:lnTo>
                <a:lnTo>
                  <a:pt x="11972" y="8760"/>
                </a:lnTo>
                <a:lnTo>
                  <a:pt x="11923" y="8784"/>
                </a:lnTo>
                <a:lnTo>
                  <a:pt x="11899" y="8857"/>
                </a:lnTo>
                <a:lnTo>
                  <a:pt x="11801" y="8979"/>
                </a:lnTo>
                <a:lnTo>
                  <a:pt x="11704" y="9076"/>
                </a:lnTo>
                <a:lnTo>
                  <a:pt x="11582" y="9125"/>
                </a:lnTo>
                <a:lnTo>
                  <a:pt x="11266" y="9125"/>
                </a:lnTo>
                <a:lnTo>
                  <a:pt x="11169" y="9076"/>
                </a:lnTo>
                <a:lnTo>
                  <a:pt x="11096" y="9028"/>
                </a:lnTo>
                <a:lnTo>
                  <a:pt x="11144" y="8882"/>
                </a:lnTo>
                <a:lnTo>
                  <a:pt x="11144" y="8809"/>
                </a:lnTo>
                <a:lnTo>
                  <a:pt x="11120" y="8736"/>
                </a:lnTo>
                <a:lnTo>
                  <a:pt x="11071" y="8687"/>
                </a:lnTo>
                <a:lnTo>
                  <a:pt x="11023" y="8663"/>
                </a:lnTo>
                <a:lnTo>
                  <a:pt x="10950" y="8638"/>
                </a:lnTo>
                <a:close/>
                <a:moveTo>
                  <a:pt x="1314" y="9003"/>
                </a:moveTo>
                <a:lnTo>
                  <a:pt x="1290" y="9611"/>
                </a:lnTo>
                <a:lnTo>
                  <a:pt x="1168" y="9660"/>
                </a:lnTo>
                <a:lnTo>
                  <a:pt x="1071" y="9733"/>
                </a:lnTo>
                <a:lnTo>
                  <a:pt x="852" y="9903"/>
                </a:lnTo>
                <a:lnTo>
                  <a:pt x="706" y="10049"/>
                </a:lnTo>
                <a:lnTo>
                  <a:pt x="657" y="9368"/>
                </a:lnTo>
                <a:lnTo>
                  <a:pt x="925" y="9271"/>
                </a:lnTo>
                <a:lnTo>
                  <a:pt x="1168" y="9101"/>
                </a:lnTo>
                <a:lnTo>
                  <a:pt x="1314" y="9003"/>
                </a:lnTo>
                <a:close/>
                <a:moveTo>
                  <a:pt x="1266" y="10122"/>
                </a:moveTo>
                <a:lnTo>
                  <a:pt x="1266" y="10877"/>
                </a:lnTo>
                <a:lnTo>
                  <a:pt x="1120" y="10998"/>
                </a:lnTo>
                <a:lnTo>
                  <a:pt x="779" y="11242"/>
                </a:lnTo>
                <a:lnTo>
                  <a:pt x="730" y="10439"/>
                </a:lnTo>
                <a:lnTo>
                  <a:pt x="876" y="10366"/>
                </a:lnTo>
                <a:lnTo>
                  <a:pt x="1022" y="10293"/>
                </a:lnTo>
                <a:lnTo>
                  <a:pt x="1266" y="10122"/>
                </a:lnTo>
                <a:close/>
                <a:moveTo>
                  <a:pt x="11485" y="10633"/>
                </a:moveTo>
                <a:lnTo>
                  <a:pt x="11412" y="10658"/>
                </a:lnTo>
                <a:lnTo>
                  <a:pt x="11339" y="10731"/>
                </a:lnTo>
                <a:lnTo>
                  <a:pt x="11169" y="11023"/>
                </a:lnTo>
                <a:lnTo>
                  <a:pt x="11071" y="11144"/>
                </a:lnTo>
                <a:lnTo>
                  <a:pt x="10950" y="11242"/>
                </a:lnTo>
                <a:lnTo>
                  <a:pt x="10877" y="11290"/>
                </a:lnTo>
                <a:lnTo>
                  <a:pt x="10779" y="11315"/>
                </a:lnTo>
                <a:lnTo>
                  <a:pt x="10560" y="11315"/>
                </a:lnTo>
                <a:lnTo>
                  <a:pt x="10463" y="11290"/>
                </a:lnTo>
                <a:lnTo>
                  <a:pt x="10390" y="11242"/>
                </a:lnTo>
                <a:lnTo>
                  <a:pt x="10317" y="11169"/>
                </a:lnTo>
                <a:lnTo>
                  <a:pt x="10293" y="11096"/>
                </a:lnTo>
                <a:lnTo>
                  <a:pt x="10366" y="10901"/>
                </a:lnTo>
                <a:lnTo>
                  <a:pt x="10366" y="10828"/>
                </a:lnTo>
                <a:lnTo>
                  <a:pt x="10341" y="10755"/>
                </a:lnTo>
                <a:lnTo>
                  <a:pt x="10293" y="10706"/>
                </a:lnTo>
                <a:lnTo>
                  <a:pt x="10244" y="10658"/>
                </a:lnTo>
                <a:lnTo>
                  <a:pt x="10098" y="10658"/>
                </a:lnTo>
                <a:lnTo>
                  <a:pt x="10049" y="10682"/>
                </a:lnTo>
                <a:lnTo>
                  <a:pt x="10001" y="10755"/>
                </a:lnTo>
                <a:lnTo>
                  <a:pt x="9928" y="10877"/>
                </a:lnTo>
                <a:lnTo>
                  <a:pt x="9903" y="10998"/>
                </a:lnTo>
                <a:lnTo>
                  <a:pt x="9806" y="11120"/>
                </a:lnTo>
                <a:lnTo>
                  <a:pt x="9636" y="11217"/>
                </a:lnTo>
                <a:lnTo>
                  <a:pt x="9539" y="11242"/>
                </a:lnTo>
                <a:lnTo>
                  <a:pt x="9393" y="11266"/>
                </a:lnTo>
                <a:lnTo>
                  <a:pt x="9344" y="11242"/>
                </a:lnTo>
                <a:lnTo>
                  <a:pt x="9295" y="11217"/>
                </a:lnTo>
                <a:lnTo>
                  <a:pt x="9295" y="11169"/>
                </a:lnTo>
                <a:lnTo>
                  <a:pt x="9295" y="11096"/>
                </a:lnTo>
                <a:lnTo>
                  <a:pt x="9320" y="11023"/>
                </a:lnTo>
                <a:lnTo>
                  <a:pt x="9320" y="10950"/>
                </a:lnTo>
                <a:lnTo>
                  <a:pt x="9295" y="10901"/>
                </a:lnTo>
                <a:lnTo>
                  <a:pt x="9247" y="10852"/>
                </a:lnTo>
                <a:lnTo>
                  <a:pt x="9198" y="10828"/>
                </a:lnTo>
                <a:lnTo>
                  <a:pt x="9125" y="10804"/>
                </a:lnTo>
                <a:lnTo>
                  <a:pt x="9052" y="10828"/>
                </a:lnTo>
                <a:lnTo>
                  <a:pt x="8979" y="10852"/>
                </a:lnTo>
                <a:lnTo>
                  <a:pt x="8784" y="11047"/>
                </a:lnTo>
                <a:lnTo>
                  <a:pt x="8565" y="11242"/>
                </a:lnTo>
                <a:lnTo>
                  <a:pt x="8419" y="11290"/>
                </a:lnTo>
                <a:lnTo>
                  <a:pt x="8225" y="11315"/>
                </a:lnTo>
                <a:lnTo>
                  <a:pt x="8103" y="11290"/>
                </a:lnTo>
                <a:lnTo>
                  <a:pt x="8006" y="11290"/>
                </a:lnTo>
                <a:lnTo>
                  <a:pt x="7933" y="11242"/>
                </a:lnTo>
                <a:lnTo>
                  <a:pt x="7884" y="11193"/>
                </a:lnTo>
                <a:lnTo>
                  <a:pt x="7908" y="11071"/>
                </a:lnTo>
                <a:lnTo>
                  <a:pt x="7908" y="10901"/>
                </a:lnTo>
                <a:lnTo>
                  <a:pt x="7884" y="10828"/>
                </a:lnTo>
                <a:lnTo>
                  <a:pt x="7835" y="10755"/>
                </a:lnTo>
                <a:lnTo>
                  <a:pt x="7787" y="10706"/>
                </a:lnTo>
                <a:lnTo>
                  <a:pt x="7714" y="10682"/>
                </a:lnTo>
                <a:lnTo>
                  <a:pt x="7616" y="10682"/>
                </a:lnTo>
                <a:lnTo>
                  <a:pt x="7543" y="10706"/>
                </a:lnTo>
                <a:lnTo>
                  <a:pt x="7495" y="10779"/>
                </a:lnTo>
                <a:lnTo>
                  <a:pt x="7446" y="10852"/>
                </a:lnTo>
                <a:lnTo>
                  <a:pt x="7397" y="10974"/>
                </a:lnTo>
                <a:lnTo>
                  <a:pt x="7397" y="11071"/>
                </a:lnTo>
                <a:lnTo>
                  <a:pt x="7324" y="11144"/>
                </a:lnTo>
                <a:lnTo>
                  <a:pt x="7227" y="11193"/>
                </a:lnTo>
                <a:lnTo>
                  <a:pt x="7008" y="11193"/>
                </a:lnTo>
                <a:lnTo>
                  <a:pt x="6911" y="11169"/>
                </a:lnTo>
                <a:lnTo>
                  <a:pt x="6789" y="11096"/>
                </a:lnTo>
                <a:lnTo>
                  <a:pt x="6716" y="11023"/>
                </a:lnTo>
                <a:lnTo>
                  <a:pt x="6667" y="10950"/>
                </a:lnTo>
                <a:lnTo>
                  <a:pt x="6619" y="10877"/>
                </a:lnTo>
                <a:lnTo>
                  <a:pt x="6546" y="10804"/>
                </a:lnTo>
                <a:lnTo>
                  <a:pt x="6473" y="10779"/>
                </a:lnTo>
                <a:lnTo>
                  <a:pt x="6400" y="10779"/>
                </a:lnTo>
                <a:lnTo>
                  <a:pt x="6302" y="10804"/>
                </a:lnTo>
                <a:lnTo>
                  <a:pt x="6254" y="10852"/>
                </a:lnTo>
                <a:lnTo>
                  <a:pt x="6205" y="10901"/>
                </a:lnTo>
                <a:lnTo>
                  <a:pt x="6205" y="10998"/>
                </a:lnTo>
                <a:lnTo>
                  <a:pt x="6205" y="11096"/>
                </a:lnTo>
                <a:lnTo>
                  <a:pt x="6181" y="11169"/>
                </a:lnTo>
                <a:lnTo>
                  <a:pt x="6156" y="11217"/>
                </a:lnTo>
                <a:lnTo>
                  <a:pt x="6132" y="11266"/>
                </a:lnTo>
                <a:lnTo>
                  <a:pt x="6035" y="11315"/>
                </a:lnTo>
                <a:lnTo>
                  <a:pt x="5937" y="11339"/>
                </a:lnTo>
                <a:lnTo>
                  <a:pt x="5840" y="11315"/>
                </a:lnTo>
                <a:lnTo>
                  <a:pt x="5743" y="11242"/>
                </a:lnTo>
                <a:lnTo>
                  <a:pt x="5694" y="11144"/>
                </a:lnTo>
                <a:lnTo>
                  <a:pt x="5694" y="11096"/>
                </a:lnTo>
                <a:lnTo>
                  <a:pt x="5694" y="11047"/>
                </a:lnTo>
                <a:lnTo>
                  <a:pt x="5694" y="10925"/>
                </a:lnTo>
                <a:lnTo>
                  <a:pt x="5670" y="10852"/>
                </a:lnTo>
                <a:lnTo>
                  <a:pt x="5621" y="10779"/>
                </a:lnTo>
                <a:lnTo>
                  <a:pt x="5524" y="10755"/>
                </a:lnTo>
                <a:lnTo>
                  <a:pt x="5451" y="10731"/>
                </a:lnTo>
                <a:lnTo>
                  <a:pt x="5353" y="10755"/>
                </a:lnTo>
                <a:lnTo>
                  <a:pt x="5280" y="10828"/>
                </a:lnTo>
                <a:lnTo>
                  <a:pt x="5232" y="10901"/>
                </a:lnTo>
                <a:lnTo>
                  <a:pt x="5183" y="10998"/>
                </a:lnTo>
                <a:lnTo>
                  <a:pt x="5110" y="11096"/>
                </a:lnTo>
                <a:lnTo>
                  <a:pt x="5037" y="11169"/>
                </a:lnTo>
                <a:lnTo>
                  <a:pt x="4964" y="11242"/>
                </a:lnTo>
                <a:lnTo>
                  <a:pt x="4769" y="11339"/>
                </a:lnTo>
                <a:lnTo>
                  <a:pt x="4648" y="11363"/>
                </a:lnTo>
                <a:lnTo>
                  <a:pt x="4550" y="11388"/>
                </a:lnTo>
                <a:lnTo>
                  <a:pt x="4502" y="11388"/>
                </a:lnTo>
                <a:lnTo>
                  <a:pt x="4453" y="11363"/>
                </a:lnTo>
                <a:lnTo>
                  <a:pt x="4380" y="11315"/>
                </a:lnTo>
                <a:lnTo>
                  <a:pt x="4331" y="11217"/>
                </a:lnTo>
                <a:lnTo>
                  <a:pt x="4307" y="11120"/>
                </a:lnTo>
                <a:lnTo>
                  <a:pt x="4258" y="10950"/>
                </a:lnTo>
                <a:lnTo>
                  <a:pt x="4234" y="10877"/>
                </a:lnTo>
                <a:lnTo>
                  <a:pt x="4210" y="10877"/>
                </a:lnTo>
                <a:lnTo>
                  <a:pt x="4210" y="10852"/>
                </a:lnTo>
                <a:lnTo>
                  <a:pt x="4185" y="10828"/>
                </a:lnTo>
                <a:lnTo>
                  <a:pt x="4137" y="10804"/>
                </a:lnTo>
                <a:lnTo>
                  <a:pt x="4088" y="10804"/>
                </a:lnTo>
                <a:lnTo>
                  <a:pt x="4039" y="10828"/>
                </a:lnTo>
                <a:lnTo>
                  <a:pt x="3991" y="10852"/>
                </a:lnTo>
                <a:lnTo>
                  <a:pt x="3942" y="10950"/>
                </a:lnTo>
                <a:lnTo>
                  <a:pt x="3918" y="11071"/>
                </a:lnTo>
                <a:lnTo>
                  <a:pt x="3918" y="11290"/>
                </a:lnTo>
                <a:lnTo>
                  <a:pt x="3942" y="11388"/>
                </a:lnTo>
                <a:lnTo>
                  <a:pt x="3966" y="11509"/>
                </a:lnTo>
                <a:lnTo>
                  <a:pt x="4015" y="11582"/>
                </a:lnTo>
                <a:lnTo>
                  <a:pt x="4088" y="11680"/>
                </a:lnTo>
                <a:lnTo>
                  <a:pt x="4185" y="11753"/>
                </a:lnTo>
                <a:lnTo>
                  <a:pt x="4283" y="11801"/>
                </a:lnTo>
                <a:lnTo>
                  <a:pt x="4429" y="11850"/>
                </a:lnTo>
                <a:lnTo>
                  <a:pt x="4721" y="11850"/>
                </a:lnTo>
                <a:lnTo>
                  <a:pt x="4842" y="11826"/>
                </a:lnTo>
                <a:lnTo>
                  <a:pt x="4988" y="11777"/>
                </a:lnTo>
                <a:lnTo>
                  <a:pt x="5110" y="11704"/>
                </a:lnTo>
                <a:lnTo>
                  <a:pt x="5232" y="11631"/>
                </a:lnTo>
                <a:lnTo>
                  <a:pt x="5353" y="11534"/>
                </a:lnTo>
                <a:lnTo>
                  <a:pt x="5475" y="11655"/>
                </a:lnTo>
                <a:lnTo>
                  <a:pt x="5645" y="11728"/>
                </a:lnTo>
                <a:lnTo>
                  <a:pt x="5816" y="11777"/>
                </a:lnTo>
                <a:lnTo>
                  <a:pt x="5986" y="11801"/>
                </a:lnTo>
                <a:lnTo>
                  <a:pt x="6156" y="11777"/>
                </a:lnTo>
                <a:lnTo>
                  <a:pt x="6327" y="11728"/>
                </a:lnTo>
                <a:lnTo>
                  <a:pt x="6473" y="11631"/>
                </a:lnTo>
                <a:lnTo>
                  <a:pt x="6570" y="11509"/>
                </a:lnTo>
                <a:lnTo>
                  <a:pt x="6716" y="11558"/>
                </a:lnTo>
                <a:lnTo>
                  <a:pt x="6838" y="11607"/>
                </a:lnTo>
                <a:lnTo>
                  <a:pt x="6984" y="11631"/>
                </a:lnTo>
                <a:lnTo>
                  <a:pt x="7105" y="11655"/>
                </a:lnTo>
                <a:lnTo>
                  <a:pt x="7251" y="11655"/>
                </a:lnTo>
                <a:lnTo>
                  <a:pt x="7373" y="11631"/>
                </a:lnTo>
                <a:lnTo>
                  <a:pt x="7519" y="11582"/>
                </a:lnTo>
                <a:lnTo>
                  <a:pt x="7616" y="11534"/>
                </a:lnTo>
                <a:lnTo>
                  <a:pt x="7787" y="11631"/>
                </a:lnTo>
                <a:lnTo>
                  <a:pt x="7957" y="11728"/>
                </a:lnTo>
                <a:lnTo>
                  <a:pt x="8103" y="11777"/>
                </a:lnTo>
                <a:lnTo>
                  <a:pt x="8249" y="11801"/>
                </a:lnTo>
                <a:lnTo>
                  <a:pt x="8395" y="11777"/>
                </a:lnTo>
                <a:lnTo>
                  <a:pt x="8517" y="11753"/>
                </a:lnTo>
                <a:lnTo>
                  <a:pt x="8638" y="11680"/>
                </a:lnTo>
                <a:lnTo>
                  <a:pt x="8760" y="11607"/>
                </a:lnTo>
                <a:lnTo>
                  <a:pt x="9003" y="11436"/>
                </a:lnTo>
                <a:lnTo>
                  <a:pt x="9052" y="11509"/>
                </a:lnTo>
                <a:lnTo>
                  <a:pt x="9149" y="11582"/>
                </a:lnTo>
                <a:lnTo>
                  <a:pt x="9271" y="11631"/>
                </a:lnTo>
                <a:lnTo>
                  <a:pt x="9563" y="11631"/>
                </a:lnTo>
                <a:lnTo>
                  <a:pt x="9733" y="11582"/>
                </a:lnTo>
                <a:lnTo>
                  <a:pt x="9903" y="11534"/>
                </a:lnTo>
                <a:lnTo>
                  <a:pt x="10025" y="11436"/>
                </a:lnTo>
                <a:lnTo>
                  <a:pt x="10098" y="11509"/>
                </a:lnTo>
                <a:lnTo>
                  <a:pt x="10195" y="11582"/>
                </a:lnTo>
                <a:lnTo>
                  <a:pt x="10414" y="11680"/>
                </a:lnTo>
                <a:lnTo>
                  <a:pt x="10560" y="11728"/>
                </a:lnTo>
                <a:lnTo>
                  <a:pt x="10682" y="11753"/>
                </a:lnTo>
                <a:lnTo>
                  <a:pt x="10828" y="11728"/>
                </a:lnTo>
                <a:lnTo>
                  <a:pt x="10950" y="11704"/>
                </a:lnTo>
                <a:lnTo>
                  <a:pt x="11071" y="11655"/>
                </a:lnTo>
                <a:lnTo>
                  <a:pt x="11193" y="11582"/>
                </a:lnTo>
                <a:lnTo>
                  <a:pt x="11388" y="11388"/>
                </a:lnTo>
                <a:lnTo>
                  <a:pt x="11509" y="11509"/>
                </a:lnTo>
                <a:lnTo>
                  <a:pt x="11655" y="11582"/>
                </a:lnTo>
                <a:lnTo>
                  <a:pt x="11801" y="11631"/>
                </a:lnTo>
                <a:lnTo>
                  <a:pt x="11996" y="11655"/>
                </a:lnTo>
                <a:lnTo>
                  <a:pt x="12166" y="11655"/>
                </a:lnTo>
                <a:lnTo>
                  <a:pt x="12337" y="11631"/>
                </a:lnTo>
                <a:lnTo>
                  <a:pt x="12507" y="11582"/>
                </a:lnTo>
                <a:lnTo>
                  <a:pt x="12653" y="11509"/>
                </a:lnTo>
                <a:lnTo>
                  <a:pt x="12799" y="11582"/>
                </a:lnTo>
                <a:lnTo>
                  <a:pt x="12945" y="11607"/>
                </a:lnTo>
                <a:lnTo>
                  <a:pt x="13115" y="11631"/>
                </a:lnTo>
                <a:lnTo>
                  <a:pt x="13286" y="11631"/>
                </a:lnTo>
                <a:lnTo>
                  <a:pt x="13456" y="11607"/>
                </a:lnTo>
                <a:lnTo>
                  <a:pt x="13651" y="11558"/>
                </a:lnTo>
                <a:lnTo>
                  <a:pt x="13797" y="11485"/>
                </a:lnTo>
                <a:lnTo>
                  <a:pt x="13967" y="11388"/>
                </a:lnTo>
                <a:lnTo>
                  <a:pt x="14040" y="11436"/>
                </a:lnTo>
                <a:lnTo>
                  <a:pt x="14137" y="11461"/>
                </a:lnTo>
                <a:lnTo>
                  <a:pt x="14259" y="11461"/>
                </a:lnTo>
                <a:lnTo>
                  <a:pt x="14405" y="11436"/>
                </a:lnTo>
                <a:lnTo>
                  <a:pt x="14478" y="11388"/>
                </a:lnTo>
                <a:lnTo>
                  <a:pt x="14527" y="11339"/>
                </a:lnTo>
                <a:lnTo>
                  <a:pt x="14551" y="11266"/>
                </a:lnTo>
                <a:lnTo>
                  <a:pt x="14551" y="11193"/>
                </a:lnTo>
                <a:lnTo>
                  <a:pt x="14527" y="11120"/>
                </a:lnTo>
                <a:lnTo>
                  <a:pt x="14478" y="11071"/>
                </a:lnTo>
                <a:lnTo>
                  <a:pt x="14429" y="11047"/>
                </a:lnTo>
                <a:lnTo>
                  <a:pt x="14356" y="11023"/>
                </a:lnTo>
                <a:lnTo>
                  <a:pt x="14283" y="11047"/>
                </a:lnTo>
                <a:lnTo>
                  <a:pt x="14210" y="11023"/>
                </a:lnTo>
                <a:lnTo>
                  <a:pt x="14137" y="10925"/>
                </a:lnTo>
                <a:lnTo>
                  <a:pt x="14040" y="10852"/>
                </a:lnTo>
                <a:lnTo>
                  <a:pt x="13943" y="10852"/>
                </a:lnTo>
                <a:lnTo>
                  <a:pt x="13894" y="10877"/>
                </a:lnTo>
                <a:lnTo>
                  <a:pt x="13845" y="10925"/>
                </a:lnTo>
                <a:lnTo>
                  <a:pt x="13772" y="10974"/>
                </a:lnTo>
                <a:lnTo>
                  <a:pt x="13651" y="11047"/>
                </a:lnTo>
                <a:lnTo>
                  <a:pt x="13505" y="11120"/>
                </a:lnTo>
                <a:lnTo>
                  <a:pt x="13334" y="11169"/>
                </a:lnTo>
                <a:lnTo>
                  <a:pt x="13188" y="11217"/>
                </a:lnTo>
                <a:lnTo>
                  <a:pt x="12994" y="11217"/>
                </a:lnTo>
                <a:lnTo>
                  <a:pt x="12969" y="11193"/>
                </a:lnTo>
                <a:lnTo>
                  <a:pt x="12945" y="11144"/>
                </a:lnTo>
                <a:lnTo>
                  <a:pt x="12921" y="11096"/>
                </a:lnTo>
                <a:lnTo>
                  <a:pt x="12945" y="10974"/>
                </a:lnTo>
                <a:lnTo>
                  <a:pt x="12945" y="10901"/>
                </a:lnTo>
                <a:lnTo>
                  <a:pt x="12896" y="10828"/>
                </a:lnTo>
                <a:lnTo>
                  <a:pt x="12848" y="10779"/>
                </a:lnTo>
                <a:lnTo>
                  <a:pt x="12775" y="10755"/>
                </a:lnTo>
                <a:lnTo>
                  <a:pt x="12677" y="10779"/>
                </a:lnTo>
                <a:lnTo>
                  <a:pt x="12629" y="10804"/>
                </a:lnTo>
                <a:lnTo>
                  <a:pt x="12556" y="10852"/>
                </a:lnTo>
                <a:lnTo>
                  <a:pt x="12531" y="10925"/>
                </a:lnTo>
                <a:lnTo>
                  <a:pt x="12507" y="11047"/>
                </a:lnTo>
                <a:lnTo>
                  <a:pt x="12458" y="11096"/>
                </a:lnTo>
                <a:lnTo>
                  <a:pt x="12410" y="11144"/>
                </a:lnTo>
                <a:lnTo>
                  <a:pt x="12288" y="11217"/>
                </a:lnTo>
                <a:lnTo>
                  <a:pt x="12142" y="11242"/>
                </a:lnTo>
                <a:lnTo>
                  <a:pt x="11972" y="11242"/>
                </a:lnTo>
                <a:lnTo>
                  <a:pt x="11850" y="11217"/>
                </a:lnTo>
                <a:lnTo>
                  <a:pt x="11728" y="11144"/>
                </a:lnTo>
                <a:lnTo>
                  <a:pt x="11704" y="11120"/>
                </a:lnTo>
                <a:lnTo>
                  <a:pt x="11680" y="11071"/>
                </a:lnTo>
                <a:lnTo>
                  <a:pt x="11680" y="10998"/>
                </a:lnTo>
                <a:lnTo>
                  <a:pt x="11704" y="10950"/>
                </a:lnTo>
                <a:lnTo>
                  <a:pt x="11728" y="10852"/>
                </a:lnTo>
                <a:lnTo>
                  <a:pt x="11728" y="10779"/>
                </a:lnTo>
                <a:lnTo>
                  <a:pt x="11680" y="10706"/>
                </a:lnTo>
                <a:lnTo>
                  <a:pt x="11631" y="10658"/>
                </a:lnTo>
                <a:lnTo>
                  <a:pt x="11558" y="10633"/>
                </a:lnTo>
                <a:close/>
                <a:moveTo>
                  <a:pt x="1266" y="11363"/>
                </a:moveTo>
                <a:lnTo>
                  <a:pt x="1266" y="11826"/>
                </a:lnTo>
                <a:lnTo>
                  <a:pt x="1095" y="11972"/>
                </a:lnTo>
                <a:lnTo>
                  <a:pt x="974" y="12118"/>
                </a:lnTo>
                <a:lnTo>
                  <a:pt x="876" y="12215"/>
                </a:lnTo>
                <a:lnTo>
                  <a:pt x="828" y="12337"/>
                </a:lnTo>
                <a:lnTo>
                  <a:pt x="803" y="11534"/>
                </a:lnTo>
                <a:lnTo>
                  <a:pt x="803" y="11485"/>
                </a:lnTo>
                <a:lnTo>
                  <a:pt x="925" y="11485"/>
                </a:lnTo>
                <a:lnTo>
                  <a:pt x="1047" y="11461"/>
                </a:lnTo>
                <a:lnTo>
                  <a:pt x="1144" y="11412"/>
                </a:lnTo>
                <a:lnTo>
                  <a:pt x="1266" y="11363"/>
                </a:lnTo>
                <a:close/>
                <a:moveTo>
                  <a:pt x="1266" y="12385"/>
                </a:moveTo>
                <a:lnTo>
                  <a:pt x="1266" y="12872"/>
                </a:lnTo>
                <a:lnTo>
                  <a:pt x="974" y="13140"/>
                </a:lnTo>
                <a:lnTo>
                  <a:pt x="828" y="13286"/>
                </a:lnTo>
                <a:lnTo>
                  <a:pt x="828" y="12653"/>
                </a:lnTo>
                <a:lnTo>
                  <a:pt x="1022" y="12556"/>
                </a:lnTo>
                <a:lnTo>
                  <a:pt x="1217" y="12410"/>
                </a:lnTo>
                <a:lnTo>
                  <a:pt x="1266" y="12385"/>
                </a:lnTo>
                <a:close/>
                <a:moveTo>
                  <a:pt x="4088" y="12775"/>
                </a:moveTo>
                <a:lnTo>
                  <a:pt x="4039" y="12799"/>
                </a:lnTo>
                <a:lnTo>
                  <a:pt x="4015" y="12823"/>
                </a:lnTo>
                <a:lnTo>
                  <a:pt x="3820" y="13164"/>
                </a:lnTo>
                <a:lnTo>
                  <a:pt x="3747" y="13359"/>
                </a:lnTo>
                <a:lnTo>
                  <a:pt x="3699" y="13553"/>
                </a:lnTo>
                <a:lnTo>
                  <a:pt x="3674" y="13748"/>
                </a:lnTo>
                <a:lnTo>
                  <a:pt x="3699" y="13821"/>
                </a:lnTo>
                <a:lnTo>
                  <a:pt x="3747" y="13894"/>
                </a:lnTo>
                <a:lnTo>
                  <a:pt x="3796" y="13967"/>
                </a:lnTo>
                <a:lnTo>
                  <a:pt x="3869" y="13991"/>
                </a:lnTo>
                <a:lnTo>
                  <a:pt x="3991" y="14040"/>
                </a:lnTo>
                <a:lnTo>
                  <a:pt x="4258" y="14040"/>
                </a:lnTo>
                <a:lnTo>
                  <a:pt x="4404" y="14016"/>
                </a:lnTo>
                <a:lnTo>
                  <a:pt x="4526" y="13967"/>
                </a:lnTo>
                <a:lnTo>
                  <a:pt x="4672" y="13918"/>
                </a:lnTo>
                <a:lnTo>
                  <a:pt x="4940" y="13748"/>
                </a:lnTo>
                <a:lnTo>
                  <a:pt x="5183" y="13578"/>
                </a:lnTo>
                <a:lnTo>
                  <a:pt x="5256" y="13675"/>
                </a:lnTo>
                <a:lnTo>
                  <a:pt x="5353" y="13748"/>
                </a:lnTo>
                <a:lnTo>
                  <a:pt x="5475" y="13821"/>
                </a:lnTo>
                <a:lnTo>
                  <a:pt x="5621" y="13870"/>
                </a:lnTo>
                <a:lnTo>
                  <a:pt x="5791" y="13918"/>
                </a:lnTo>
                <a:lnTo>
                  <a:pt x="6108" y="13918"/>
                </a:lnTo>
                <a:lnTo>
                  <a:pt x="6278" y="13894"/>
                </a:lnTo>
                <a:lnTo>
                  <a:pt x="6424" y="13821"/>
                </a:lnTo>
                <a:lnTo>
                  <a:pt x="6570" y="13772"/>
                </a:lnTo>
                <a:lnTo>
                  <a:pt x="6692" y="13675"/>
                </a:lnTo>
                <a:lnTo>
                  <a:pt x="6838" y="13578"/>
                </a:lnTo>
                <a:lnTo>
                  <a:pt x="6959" y="13675"/>
                </a:lnTo>
                <a:lnTo>
                  <a:pt x="7130" y="13724"/>
                </a:lnTo>
                <a:lnTo>
                  <a:pt x="7324" y="13748"/>
                </a:lnTo>
                <a:lnTo>
                  <a:pt x="7519" y="13748"/>
                </a:lnTo>
                <a:lnTo>
                  <a:pt x="8030" y="13724"/>
                </a:lnTo>
                <a:lnTo>
                  <a:pt x="8565" y="13748"/>
                </a:lnTo>
                <a:lnTo>
                  <a:pt x="8906" y="13772"/>
                </a:lnTo>
                <a:lnTo>
                  <a:pt x="9271" y="13748"/>
                </a:lnTo>
                <a:lnTo>
                  <a:pt x="9466" y="13724"/>
                </a:lnTo>
                <a:lnTo>
                  <a:pt x="9636" y="13675"/>
                </a:lnTo>
                <a:lnTo>
                  <a:pt x="9782" y="13578"/>
                </a:lnTo>
                <a:lnTo>
                  <a:pt x="9928" y="13480"/>
                </a:lnTo>
                <a:lnTo>
                  <a:pt x="9952" y="13432"/>
                </a:lnTo>
                <a:lnTo>
                  <a:pt x="9952" y="13383"/>
                </a:lnTo>
                <a:lnTo>
                  <a:pt x="9928" y="13334"/>
                </a:lnTo>
                <a:lnTo>
                  <a:pt x="9879" y="13310"/>
                </a:lnTo>
                <a:lnTo>
                  <a:pt x="9660" y="13261"/>
                </a:lnTo>
                <a:lnTo>
                  <a:pt x="9466" y="13286"/>
                </a:lnTo>
                <a:lnTo>
                  <a:pt x="9028" y="13334"/>
                </a:lnTo>
                <a:lnTo>
                  <a:pt x="8590" y="13334"/>
                </a:lnTo>
                <a:lnTo>
                  <a:pt x="8176" y="13286"/>
                </a:lnTo>
                <a:lnTo>
                  <a:pt x="7957" y="13286"/>
                </a:lnTo>
                <a:lnTo>
                  <a:pt x="7616" y="13310"/>
                </a:lnTo>
                <a:lnTo>
                  <a:pt x="7276" y="13310"/>
                </a:lnTo>
                <a:lnTo>
                  <a:pt x="7203" y="13286"/>
                </a:lnTo>
                <a:lnTo>
                  <a:pt x="7178" y="13261"/>
                </a:lnTo>
                <a:lnTo>
                  <a:pt x="7203" y="13164"/>
                </a:lnTo>
                <a:lnTo>
                  <a:pt x="7178" y="13091"/>
                </a:lnTo>
                <a:lnTo>
                  <a:pt x="7154" y="13042"/>
                </a:lnTo>
                <a:lnTo>
                  <a:pt x="7105" y="12969"/>
                </a:lnTo>
                <a:lnTo>
                  <a:pt x="7057" y="12945"/>
                </a:lnTo>
                <a:lnTo>
                  <a:pt x="6984" y="12921"/>
                </a:lnTo>
                <a:lnTo>
                  <a:pt x="6911" y="12945"/>
                </a:lnTo>
                <a:lnTo>
                  <a:pt x="6838" y="12994"/>
                </a:lnTo>
                <a:lnTo>
                  <a:pt x="6594" y="13237"/>
                </a:lnTo>
                <a:lnTo>
                  <a:pt x="6302" y="13432"/>
                </a:lnTo>
                <a:lnTo>
                  <a:pt x="6205" y="13480"/>
                </a:lnTo>
                <a:lnTo>
                  <a:pt x="6059" y="13505"/>
                </a:lnTo>
                <a:lnTo>
                  <a:pt x="5913" y="13505"/>
                </a:lnTo>
                <a:lnTo>
                  <a:pt x="5767" y="13480"/>
                </a:lnTo>
                <a:lnTo>
                  <a:pt x="5645" y="13432"/>
                </a:lnTo>
                <a:lnTo>
                  <a:pt x="5548" y="13359"/>
                </a:lnTo>
                <a:lnTo>
                  <a:pt x="5524" y="13286"/>
                </a:lnTo>
                <a:lnTo>
                  <a:pt x="5524" y="13237"/>
                </a:lnTo>
                <a:lnTo>
                  <a:pt x="5524" y="13164"/>
                </a:lnTo>
                <a:lnTo>
                  <a:pt x="5548" y="13067"/>
                </a:lnTo>
                <a:lnTo>
                  <a:pt x="5548" y="12994"/>
                </a:lnTo>
                <a:lnTo>
                  <a:pt x="5524" y="12921"/>
                </a:lnTo>
                <a:lnTo>
                  <a:pt x="5475" y="12872"/>
                </a:lnTo>
                <a:lnTo>
                  <a:pt x="5426" y="12823"/>
                </a:lnTo>
                <a:lnTo>
                  <a:pt x="5353" y="12799"/>
                </a:lnTo>
                <a:lnTo>
                  <a:pt x="5280" y="12799"/>
                </a:lnTo>
                <a:lnTo>
                  <a:pt x="5207" y="12848"/>
                </a:lnTo>
                <a:lnTo>
                  <a:pt x="5159" y="12896"/>
                </a:lnTo>
                <a:lnTo>
                  <a:pt x="5086" y="13018"/>
                </a:lnTo>
                <a:lnTo>
                  <a:pt x="5013" y="13091"/>
                </a:lnTo>
                <a:lnTo>
                  <a:pt x="4842" y="13261"/>
                </a:lnTo>
                <a:lnTo>
                  <a:pt x="4648" y="13407"/>
                </a:lnTo>
                <a:lnTo>
                  <a:pt x="4453" y="13505"/>
                </a:lnTo>
                <a:lnTo>
                  <a:pt x="4331" y="13578"/>
                </a:lnTo>
                <a:lnTo>
                  <a:pt x="4185" y="13602"/>
                </a:lnTo>
                <a:lnTo>
                  <a:pt x="4137" y="13602"/>
                </a:lnTo>
                <a:lnTo>
                  <a:pt x="4088" y="13578"/>
                </a:lnTo>
                <a:lnTo>
                  <a:pt x="4088" y="13505"/>
                </a:lnTo>
                <a:lnTo>
                  <a:pt x="4088" y="13407"/>
                </a:lnTo>
                <a:lnTo>
                  <a:pt x="4210" y="12945"/>
                </a:lnTo>
                <a:lnTo>
                  <a:pt x="4210" y="12896"/>
                </a:lnTo>
                <a:lnTo>
                  <a:pt x="4210" y="12848"/>
                </a:lnTo>
                <a:lnTo>
                  <a:pt x="4161" y="12799"/>
                </a:lnTo>
                <a:lnTo>
                  <a:pt x="4112" y="12775"/>
                </a:lnTo>
                <a:close/>
                <a:moveTo>
                  <a:pt x="1266" y="13407"/>
                </a:moveTo>
                <a:lnTo>
                  <a:pt x="1266" y="14113"/>
                </a:lnTo>
                <a:lnTo>
                  <a:pt x="1168" y="14186"/>
                </a:lnTo>
                <a:lnTo>
                  <a:pt x="1071" y="14235"/>
                </a:lnTo>
                <a:lnTo>
                  <a:pt x="925" y="14381"/>
                </a:lnTo>
                <a:lnTo>
                  <a:pt x="779" y="14527"/>
                </a:lnTo>
                <a:lnTo>
                  <a:pt x="803" y="13748"/>
                </a:lnTo>
                <a:lnTo>
                  <a:pt x="925" y="13675"/>
                </a:lnTo>
                <a:lnTo>
                  <a:pt x="1047" y="13578"/>
                </a:lnTo>
                <a:lnTo>
                  <a:pt x="1241" y="13407"/>
                </a:lnTo>
                <a:close/>
                <a:moveTo>
                  <a:pt x="1266" y="14624"/>
                </a:moveTo>
                <a:lnTo>
                  <a:pt x="1266" y="14940"/>
                </a:lnTo>
                <a:lnTo>
                  <a:pt x="1193" y="14989"/>
                </a:lnTo>
                <a:lnTo>
                  <a:pt x="949" y="15208"/>
                </a:lnTo>
                <a:lnTo>
                  <a:pt x="730" y="15451"/>
                </a:lnTo>
                <a:lnTo>
                  <a:pt x="755" y="15062"/>
                </a:lnTo>
                <a:lnTo>
                  <a:pt x="876" y="14989"/>
                </a:lnTo>
                <a:lnTo>
                  <a:pt x="974" y="14892"/>
                </a:lnTo>
                <a:lnTo>
                  <a:pt x="1168" y="14697"/>
                </a:lnTo>
                <a:lnTo>
                  <a:pt x="1266" y="14624"/>
                </a:lnTo>
                <a:close/>
                <a:moveTo>
                  <a:pt x="1241" y="15451"/>
                </a:moveTo>
                <a:lnTo>
                  <a:pt x="1241" y="15500"/>
                </a:lnTo>
                <a:lnTo>
                  <a:pt x="1217" y="15841"/>
                </a:lnTo>
                <a:lnTo>
                  <a:pt x="1071" y="15962"/>
                </a:lnTo>
                <a:lnTo>
                  <a:pt x="925" y="16108"/>
                </a:lnTo>
                <a:lnTo>
                  <a:pt x="682" y="16400"/>
                </a:lnTo>
                <a:lnTo>
                  <a:pt x="706" y="15695"/>
                </a:lnTo>
                <a:lnTo>
                  <a:pt x="755" y="15719"/>
                </a:lnTo>
                <a:lnTo>
                  <a:pt x="828" y="15743"/>
                </a:lnTo>
                <a:lnTo>
                  <a:pt x="876" y="15743"/>
                </a:lnTo>
                <a:lnTo>
                  <a:pt x="949" y="15695"/>
                </a:lnTo>
                <a:lnTo>
                  <a:pt x="1241" y="15451"/>
                </a:lnTo>
                <a:close/>
                <a:moveTo>
                  <a:pt x="1168" y="16327"/>
                </a:moveTo>
                <a:lnTo>
                  <a:pt x="1120" y="17009"/>
                </a:lnTo>
                <a:lnTo>
                  <a:pt x="998" y="17082"/>
                </a:lnTo>
                <a:lnTo>
                  <a:pt x="876" y="17179"/>
                </a:lnTo>
                <a:lnTo>
                  <a:pt x="682" y="17373"/>
                </a:lnTo>
                <a:lnTo>
                  <a:pt x="584" y="17495"/>
                </a:lnTo>
                <a:lnTo>
                  <a:pt x="657" y="16668"/>
                </a:lnTo>
                <a:lnTo>
                  <a:pt x="803" y="16619"/>
                </a:lnTo>
                <a:lnTo>
                  <a:pt x="949" y="16522"/>
                </a:lnTo>
                <a:lnTo>
                  <a:pt x="1168" y="16327"/>
                </a:lnTo>
                <a:close/>
                <a:moveTo>
                  <a:pt x="6813" y="463"/>
                </a:moveTo>
                <a:lnTo>
                  <a:pt x="8322" y="487"/>
                </a:lnTo>
                <a:lnTo>
                  <a:pt x="9830" y="560"/>
                </a:lnTo>
                <a:lnTo>
                  <a:pt x="12848" y="706"/>
                </a:lnTo>
                <a:lnTo>
                  <a:pt x="12775" y="901"/>
                </a:lnTo>
                <a:lnTo>
                  <a:pt x="12750" y="1071"/>
                </a:lnTo>
                <a:lnTo>
                  <a:pt x="12677" y="1484"/>
                </a:lnTo>
                <a:lnTo>
                  <a:pt x="12677" y="1874"/>
                </a:lnTo>
                <a:lnTo>
                  <a:pt x="12702" y="2312"/>
                </a:lnTo>
                <a:lnTo>
                  <a:pt x="12775" y="3115"/>
                </a:lnTo>
                <a:lnTo>
                  <a:pt x="12799" y="3528"/>
                </a:lnTo>
                <a:lnTo>
                  <a:pt x="12823" y="3893"/>
                </a:lnTo>
                <a:lnTo>
                  <a:pt x="12823" y="3966"/>
                </a:lnTo>
                <a:lnTo>
                  <a:pt x="12872" y="4039"/>
                </a:lnTo>
                <a:lnTo>
                  <a:pt x="12896" y="4064"/>
                </a:lnTo>
                <a:lnTo>
                  <a:pt x="12945" y="4112"/>
                </a:lnTo>
                <a:lnTo>
                  <a:pt x="12994" y="4161"/>
                </a:lnTo>
                <a:lnTo>
                  <a:pt x="13067" y="4210"/>
                </a:lnTo>
                <a:lnTo>
                  <a:pt x="13261" y="4258"/>
                </a:lnTo>
                <a:lnTo>
                  <a:pt x="13456" y="4307"/>
                </a:lnTo>
                <a:lnTo>
                  <a:pt x="13870" y="4331"/>
                </a:lnTo>
                <a:lnTo>
                  <a:pt x="14697" y="4356"/>
                </a:lnTo>
                <a:lnTo>
                  <a:pt x="15500" y="4356"/>
                </a:lnTo>
                <a:lnTo>
                  <a:pt x="15889" y="4331"/>
                </a:lnTo>
                <a:lnTo>
                  <a:pt x="16279" y="4283"/>
                </a:lnTo>
                <a:lnTo>
                  <a:pt x="16254" y="5061"/>
                </a:lnTo>
                <a:lnTo>
                  <a:pt x="16279" y="5864"/>
                </a:lnTo>
                <a:lnTo>
                  <a:pt x="16303" y="6643"/>
                </a:lnTo>
                <a:lnTo>
                  <a:pt x="16303" y="7422"/>
                </a:lnTo>
                <a:lnTo>
                  <a:pt x="16254" y="9319"/>
                </a:lnTo>
                <a:lnTo>
                  <a:pt x="16254" y="10268"/>
                </a:lnTo>
                <a:lnTo>
                  <a:pt x="16254" y="11242"/>
                </a:lnTo>
                <a:lnTo>
                  <a:pt x="16303" y="13140"/>
                </a:lnTo>
                <a:lnTo>
                  <a:pt x="16352" y="15062"/>
                </a:lnTo>
                <a:lnTo>
                  <a:pt x="16327" y="15962"/>
                </a:lnTo>
                <a:lnTo>
                  <a:pt x="16327" y="16887"/>
                </a:lnTo>
                <a:lnTo>
                  <a:pt x="16327" y="17738"/>
                </a:lnTo>
                <a:lnTo>
                  <a:pt x="16303" y="18152"/>
                </a:lnTo>
                <a:lnTo>
                  <a:pt x="16254" y="18590"/>
                </a:lnTo>
                <a:lnTo>
                  <a:pt x="15889" y="18614"/>
                </a:lnTo>
                <a:lnTo>
                  <a:pt x="15524" y="18639"/>
                </a:lnTo>
                <a:lnTo>
                  <a:pt x="11923" y="18639"/>
                </a:lnTo>
                <a:lnTo>
                  <a:pt x="9733" y="18614"/>
                </a:lnTo>
                <a:lnTo>
                  <a:pt x="7616" y="18566"/>
                </a:lnTo>
                <a:lnTo>
                  <a:pt x="5524" y="18517"/>
                </a:lnTo>
                <a:lnTo>
                  <a:pt x="4453" y="18517"/>
                </a:lnTo>
                <a:lnTo>
                  <a:pt x="3358" y="18566"/>
                </a:lnTo>
                <a:lnTo>
                  <a:pt x="2701" y="18566"/>
                </a:lnTo>
                <a:lnTo>
                  <a:pt x="2360" y="18590"/>
                </a:lnTo>
                <a:lnTo>
                  <a:pt x="2020" y="18639"/>
                </a:lnTo>
                <a:lnTo>
                  <a:pt x="1971" y="18590"/>
                </a:lnTo>
                <a:lnTo>
                  <a:pt x="1922" y="18517"/>
                </a:lnTo>
                <a:lnTo>
                  <a:pt x="1849" y="18493"/>
                </a:lnTo>
                <a:lnTo>
                  <a:pt x="1776" y="18493"/>
                </a:lnTo>
                <a:lnTo>
                  <a:pt x="1703" y="18298"/>
                </a:lnTo>
                <a:lnTo>
                  <a:pt x="1655" y="18103"/>
                </a:lnTo>
                <a:lnTo>
                  <a:pt x="1703" y="18030"/>
                </a:lnTo>
                <a:lnTo>
                  <a:pt x="1703" y="17957"/>
                </a:lnTo>
                <a:lnTo>
                  <a:pt x="1679" y="17884"/>
                </a:lnTo>
                <a:lnTo>
                  <a:pt x="1631" y="17811"/>
                </a:lnTo>
                <a:lnTo>
                  <a:pt x="1631" y="17398"/>
                </a:lnTo>
                <a:lnTo>
                  <a:pt x="1631" y="17009"/>
                </a:lnTo>
                <a:lnTo>
                  <a:pt x="1679" y="16133"/>
                </a:lnTo>
                <a:lnTo>
                  <a:pt x="1728" y="15281"/>
                </a:lnTo>
                <a:lnTo>
                  <a:pt x="1728" y="15086"/>
                </a:lnTo>
                <a:lnTo>
                  <a:pt x="1752" y="15038"/>
                </a:lnTo>
                <a:lnTo>
                  <a:pt x="1776" y="14965"/>
                </a:lnTo>
                <a:lnTo>
                  <a:pt x="1776" y="14916"/>
                </a:lnTo>
                <a:lnTo>
                  <a:pt x="1728" y="14843"/>
                </a:lnTo>
                <a:lnTo>
                  <a:pt x="1728" y="13018"/>
                </a:lnTo>
                <a:lnTo>
                  <a:pt x="1801" y="12945"/>
                </a:lnTo>
                <a:lnTo>
                  <a:pt x="1825" y="12848"/>
                </a:lnTo>
                <a:lnTo>
                  <a:pt x="1825" y="12775"/>
                </a:lnTo>
                <a:lnTo>
                  <a:pt x="1776" y="12726"/>
                </a:lnTo>
                <a:lnTo>
                  <a:pt x="1728" y="12677"/>
                </a:lnTo>
                <a:lnTo>
                  <a:pt x="1728" y="11071"/>
                </a:lnTo>
                <a:lnTo>
                  <a:pt x="1752" y="11023"/>
                </a:lnTo>
                <a:lnTo>
                  <a:pt x="1752" y="10974"/>
                </a:lnTo>
                <a:lnTo>
                  <a:pt x="1752" y="10925"/>
                </a:lnTo>
                <a:lnTo>
                  <a:pt x="1728" y="10852"/>
                </a:lnTo>
                <a:lnTo>
                  <a:pt x="1728" y="10049"/>
                </a:lnTo>
                <a:lnTo>
                  <a:pt x="1801" y="7373"/>
                </a:lnTo>
                <a:lnTo>
                  <a:pt x="1874" y="6059"/>
                </a:lnTo>
                <a:lnTo>
                  <a:pt x="1947" y="4721"/>
                </a:lnTo>
                <a:lnTo>
                  <a:pt x="1971" y="4137"/>
                </a:lnTo>
                <a:lnTo>
                  <a:pt x="1971" y="3553"/>
                </a:lnTo>
                <a:lnTo>
                  <a:pt x="1922" y="2969"/>
                </a:lnTo>
                <a:lnTo>
                  <a:pt x="1898" y="2360"/>
                </a:lnTo>
                <a:lnTo>
                  <a:pt x="1849" y="1825"/>
                </a:lnTo>
                <a:lnTo>
                  <a:pt x="1801" y="1290"/>
                </a:lnTo>
                <a:lnTo>
                  <a:pt x="1752" y="925"/>
                </a:lnTo>
                <a:lnTo>
                  <a:pt x="1703" y="755"/>
                </a:lnTo>
                <a:lnTo>
                  <a:pt x="1703" y="560"/>
                </a:lnTo>
                <a:lnTo>
                  <a:pt x="2141" y="609"/>
                </a:lnTo>
                <a:lnTo>
                  <a:pt x="2579" y="609"/>
                </a:lnTo>
                <a:lnTo>
                  <a:pt x="3455" y="584"/>
                </a:lnTo>
                <a:lnTo>
                  <a:pt x="5134" y="511"/>
                </a:lnTo>
                <a:lnTo>
                  <a:pt x="5962" y="487"/>
                </a:lnTo>
                <a:lnTo>
                  <a:pt x="6813" y="463"/>
                </a:lnTo>
                <a:close/>
                <a:moveTo>
                  <a:pt x="1120" y="17544"/>
                </a:moveTo>
                <a:lnTo>
                  <a:pt x="1144" y="17982"/>
                </a:lnTo>
                <a:lnTo>
                  <a:pt x="949" y="18176"/>
                </a:lnTo>
                <a:lnTo>
                  <a:pt x="779" y="18371"/>
                </a:lnTo>
                <a:lnTo>
                  <a:pt x="682" y="18517"/>
                </a:lnTo>
                <a:lnTo>
                  <a:pt x="584" y="18663"/>
                </a:lnTo>
                <a:lnTo>
                  <a:pt x="536" y="18858"/>
                </a:lnTo>
                <a:lnTo>
                  <a:pt x="513" y="19015"/>
                </a:lnTo>
                <a:lnTo>
                  <a:pt x="511" y="18979"/>
                </a:lnTo>
                <a:lnTo>
                  <a:pt x="511" y="18468"/>
                </a:lnTo>
                <a:lnTo>
                  <a:pt x="536" y="17982"/>
                </a:lnTo>
                <a:lnTo>
                  <a:pt x="657" y="17909"/>
                </a:lnTo>
                <a:lnTo>
                  <a:pt x="779" y="17836"/>
                </a:lnTo>
                <a:lnTo>
                  <a:pt x="974" y="17665"/>
                </a:lnTo>
                <a:lnTo>
                  <a:pt x="1120" y="17544"/>
                </a:lnTo>
                <a:close/>
                <a:moveTo>
                  <a:pt x="1266" y="18468"/>
                </a:moveTo>
                <a:lnTo>
                  <a:pt x="1314" y="18663"/>
                </a:lnTo>
                <a:lnTo>
                  <a:pt x="1412" y="18833"/>
                </a:lnTo>
                <a:lnTo>
                  <a:pt x="1144" y="19150"/>
                </a:lnTo>
                <a:lnTo>
                  <a:pt x="876" y="19539"/>
                </a:lnTo>
                <a:lnTo>
                  <a:pt x="633" y="19928"/>
                </a:lnTo>
                <a:lnTo>
                  <a:pt x="584" y="19685"/>
                </a:lnTo>
                <a:lnTo>
                  <a:pt x="536" y="19466"/>
                </a:lnTo>
                <a:lnTo>
                  <a:pt x="514" y="19031"/>
                </a:lnTo>
                <a:lnTo>
                  <a:pt x="514" y="19031"/>
                </a:lnTo>
                <a:lnTo>
                  <a:pt x="536" y="19052"/>
                </a:lnTo>
                <a:lnTo>
                  <a:pt x="584" y="19052"/>
                </a:lnTo>
                <a:lnTo>
                  <a:pt x="779" y="18955"/>
                </a:lnTo>
                <a:lnTo>
                  <a:pt x="949" y="18809"/>
                </a:lnTo>
                <a:lnTo>
                  <a:pt x="1266" y="18468"/>
                </a:lnTo>
                <a:close/>
                <a:moveTo>
                  <a:pt x="15427" y="19101"/>
                </a:moveTo>
                <a:lnTo>
                  <a:pt x="15427" y="19296"/>
                </a:lnTo>
                <a:lnTo>
                  <a:pt x="15427" y="19490"/>
                </a:lnTo>
                <a:lnTo>
                  <a:pt x="15451" y="19904"/>
                </a:lnTo>
                <a:lnTo>
                  <a:pt x="15086" y="19953"/>
                </a:lnTo>
                <a:lnTo>
                  <a:pt x="15086" y="19953"/>
                </a:lnTo>
                <a:lnTo>
                  <a:pt x="15159" y="19734"/>
                </a:lnTo>
                <a:lnTo>
                  <a:pt x="15257" y="19417"/>
                </a:lnTo>
                <a:lnTo>
                  <a:pt x="15281" y="19271"/>
                </a:lnTo>
                <a:lnTo>
                  <a:pt x="15281" y="19101"/>
                </a:lnTo>
                <a:close/>
                <a:moveTo>
                  <a:pt x="15038" y="19101"/>
                </a:moveTo>
                <a:lnTo>
                  <a:pt x="14989" y="19174"/>
                </a:lnTo>
                <a:lnTo>
                  <a:pt x="14940" y="19271"/>
                </a:lnTo>
                <a:lnTo>
                  <a:pt x="14843" y="19442"/>
                </a:lnTo>
                <a:lnTo>
                  <a:pt x="14721" y="19782"/>
                </a:lnTo>
                <a:lnTo>
                  <a:pt x="14600" y="20026"/>
                </a:lnTo>
                <a:lnTo>
                  <a:pt x="14356" y="20050"/>
                </a:lnTo>
                <a:lnTo>
                  <a:pt x="14429" y="19758"/>
                </a:lnTo>
                <a:lnTo>
                  <a:pt x="14502" y="19563"/>
                </a:lnTo>
                <a:lnTo>
                  <a:pt x="14551" y="19344"/>
                </a:lnTo>
                <a:lnTo>
                  <a:pt x="14575" y="19198"/>
                </a:lnTo>
                <a:lnTo>
                  <a:pt x="14551" y="19125"/>
                </a:lnTo>
                <a:lnTo>
                  <a:pt x="15038" y="19101"/>
                </a:lnTo>
                <a:close/>
                <a:moveTo>
                  <a:pt x="9782" y="19052"/>
                </a:moveTo>
                <a:lnTo>
                  <a:pt x="9660" y="19296"/>
                </a:lnTo>
                <a:lnTo>
                  <a:pt x="9563" y="19563"/>
                </a:lnTo>
                <a:lnTo>
                  <a:pt x="9490" y="19831"/>
                </a:lnTo>
                <a:lnTo>
                  <a:pt x="9441" y="20074"/>
                </a:lnTo>
                <a:lnTo>
                  <a:pt x="9028" y="20074"/>
                </a:lnTo>
                <a:lnTo>
                  <a:pt x="9101" y="19831"/>
                </a:lnTo>
                <a:lnTo>
                  <a:pt x="9174" y="19636"/>
                </a:lnTo>
                <a:lnTo>
                  <a:pt x="9320" y="19344"/>
                </a:lnTo>
                <a:lnTo>
                  <a:pt x="9368" y="19174"/>
                </a:lnTo>
                <a:lnTo>
                  <a:pt x="9393" y="19101"/>
                </a:lnTo>
                <a:lnTo>
                  <a:pt x="9368" y="19052"/>
                </a:lnTo>
                <a:close/>
                <a:moveTo>
                  <a:pt x="10779" y="19077"/>
                </a:moveTo>
                <a:lnTo>
                  <a:pt x="10585" y="19296"/>
                </a:lnTo>
                <a:lnTo>
                  <a:pt x="10439" y="19539"/>
                </a:lnTo>
                <a:lnTo>
                  <a:pt x="10366" y="19685"/>
                </a:lnTo>
                <a:lnTo>
                  <a:pt x="10317" y="19807"/>
                </a:lnTo>
                <a:lnTo>
                  <a:pt x="10268" y="19953"/>
                </a:lnTo>
                <a:lnTo>
                  <a:pt x="10244" y="20074"/>
                </a:lnTo>
                <a:lnTo>
                  <a:pt x="9879" y="20074"/>
                </a:lnTo>
                <a:lnTo>
                  <a:pt x="9903" y="19977"/>
                </a:lnTo>
                <a:lnTo>
                  <a:pt x="9976" y="19734"/>
                </a:lnTo>
                <a:lnTo>
                  <a:pt x="10049" y="19515"/>
                </a:lnTo>
                <a:lnTo>
                  <a:pt x="10122" y="19320"/>
                </a:lnTo>
                <a:lnTo>
                  <a:pt x="10195" y="19198"/>
                </a:lnTo>
                <a:lnTo>
                  <a:pt x="10220" y="19077"/>
                </a:lnTo>
                <a:close/>
                <a:moveTo>
                  <a:pt x="9076" y="19028"/>
                </a:moveTo>
                <a:lnTo>
                  <a:pt x="9003" y="19150"/>
                </a:lnTo>
                <a:lnTo>
                  <a:pt x="8906" y="19271"/>
                </a:lnTo>
                <a:lnTo>
                  <a:pt x="8809" y="19466"/>
                </a:lnTo>
                <a:lnTo>
                  <a:pt x="8711" y="19685"/>
                </a:lnTo>
                <a:lnTo>
                  <a:pt x="8638" y="19880"/>
                </a:lnTo>
                <a:lnTo>
                  <a:pt x="8590" y="19977"/>
                </a:lnTo>
                <a:lnTo>
                  <a:pt x="8565" y="20074"/>
                </a:lnTo>
                <a:lnTo>
                  <a:pt x="8054" y="20099"/>
                </a:lnTo>
                <a:lnTo>
                  <a:pt x="8079" y="19953"/>
                </a:lnTo>
                <a:lnTo>
                  <a:pt x="8176" y="19734"/>
                </a:lnTo>
                <a:lnTo>
                  <a:pt x="8273" y="19490"/>
                </a:lnTo>
                <a:lnTo>
                  <a:pt x="8395" y="19296"/>
                </a:lnTo>
                <a:lnTo>
                  <a:pt x="8468" y="19150"/>
                </a:lnTo>
                <a:lnTo>
                  <a:pt x="8517" y="19028"/>
                </a:lnTo>
                <a:close/>
                <a:moveTo>
                  <a:pt x="10901" y="19077"/>
                </a:moveTo>
                <a:lnTo>
                  <a:pt x="10998" y="19101"/>
                </a:lnTo>
                <a:lnTo>
                  <a:pt x="11631" y="19101"/>
                </a:lnTo>
                <a:lnTo>
                  <a:pt x="11509" y="19247"/>
                </a:lnTo>
                <a:lnTo>
                  <a:pt x="11412" y="19393"/>
                </a:lnTo>
                <a:lnTo>
                  <a:pt x="11266" y="19685"/>
                </a:lnTo>
                <a:lnTo>
                  <a:pt x="11193" y="19880"/>
                </a:lnTo>
                <a:lnTo>
                  <a:pt x="11144" y="20001"/>
                </a:lnTo>
                <a:lnTo>
                  <a:pt x="11144" y="20099"/>
                </a:lnTo>
                <a:lnTo>
                  <a:pt x="11047" y="20099"/>
                </a:lnTo>
                <a:lnTo>
                  <a:pt x="10609" y="20074"/>
                </a:lnTo>
                <a:lnTo>
                  <a:pt x="10658" y="19831"/>
                </a:lnTo>
                <a:lnTo>
                  <a:pt x="10731" y="19588"/>
                </a:lnTo>
                <a:lnTo>
                  <a:pt x="10901" y="19077"/>
                </a:lnTo>
                <a:close/>
                <a:moveTo>
                  <a:pt x="14356" y="19125"/>
                </a:moveTo>
                <a:lnTo>
                  <a:pt x="14308" y="19198"/>
                </a:lnTo>
                <a:lnTo>
                  <a:pt x="14186" y="19393"/>
                </a:lnTo>
                <a:lnTo>
                  <a:pt x="14089" y="19563"/>
                </a:lnTo>
                <a:lnTo>
                  <a:pt x="13991" y="19782"/>
                </a:lnTo>
                <a:lnTo>
                  <a:pt x="13918" y="20001"/>
                </a:lnTo>
                <a:lnTo>
                  <a:pt x="13870" y="20074"/>
                </a:lnTo>
                <a:lnTo>
                  <a:pt x="13334" y="20099"/>
                </a:lnTo>
                <a:lnTo>
                  <a:pt x="13432" y="19880"/>
                </a:lnTo>
                <a:lnTo>
                  <a:pt x="13529" y="19685"/>
                </a:lnTo>
                <a:lnTo>
                  <a:pt x="13651" y="19393"/>
                </a:lnTo>
                <a:lnTo>
                  <a:pt x="13675" y="19344"/>
                </a:lnTo>
                <a:lnTo>
                  <a:pt x="13675" y="19271"/>
                </a:lnTo>
                <a:lnTo>
                  <a:pt x="13675" y="19198"/>
                </a:lnTo>
                <a:lnTo>
                  <a:pt x="13675" y="19150"/>
                </a:lnTo>
                <a:lnTo>
                  <a:pt x="13675" y="19125"/>
                </a:lnTo>
                <a:close/>
                <a:moveTo>
                  <a:pt x="7665" y="18979"/>
                </a:moveTo>
                <a:lnTo>
                  <a:pt x="8176" y="19004"/>
                </a:lnTo>
                <a:lnTo>
                  <a:pt x="8079" y="19125"/>
                </a:lnTo>
                <a:lnTo>
                  <a:pt x="7981" y="19271"/>
                </a:lnTo>
                <a:lnTo>
                  <a:pt x="7860" y="19490"/>
                </a:lnTo>
                <a:lnTo>
                  <a:pt x="7738" y="19782"/>
                </a:lnTo>
                <a:lnTo>
                  <a:pt x="7689" y="19953"/>
                </a:lnTo>
                <a:lnTo>
                  <a:pt x="7689" y="20099"/>
                </a:lnTo>
                <a:lnTo>
                  <a:pt x="6984" y="20123"/>
                </a:lnTo>
                <a:lnTo>
                  <a:pt x="7057" y="19977"/>
                </a:lnTo>
                <a:lnTo>
                  <a:pt x="7130" y="19831"/>
                </a:lnTo>
                <a:lnTo>
                  <a:pt x="7324" y="19563"/>
                </a:lnTo>
                <a:lnTo>
                  <a:pt x="7519" y="19271"/>
                </a:lnTo>
                <a:lnTo>
                  <a:pt x="7592" y="19125"/>
                </a:lnTo>
                <a:lnTo>
                  <a:pt x="7665" y="18979"/>
                </a:lnTo>
                <a:close/>
                <a:moveTo>
                  <a:pt x="11972" y="19101"/>
                </a:moveTo>
                <a:lnTo>
                  <a:pt x="12556" y="19125"/>
                </a:lnTo>
                <a:lnTo>
                  <a:pt x="12483" y="19223"/>
                </a:lnTo>
                <a:lnTo>
                  <a:pt x="12410" y="19320"/>
                </a:lnTo>
                <a:lnTo>
                  <a:pt x="12312" y="19563"/>
                </a:lnTo>
                <a:lnTo>
                  <a:pt x="12239" y="19855"/>
                </a:lnTo>
                <a:lnTo>
                  <a:pt x="12166" y="20123"/>
                </a:lnTo>
                <a:lnTo>
                  <a:pt x="11558" y="20099"/>
                </a:lnTo>
                <a:lnTo>
                  <a:pt x="11582" y="19953"/>
                </a:lnTo>
                <a:lnTo>
                  <a:pt x="11655" y="19807"/>
                </a:lnTo>
                <a:lnTo>
                  <a:pt x="11801" y="19563"/>
                </a:lnTo>
                <a:lnTo>
                  <a:pt x="11899" y="19369"/>
                </a:lnTo>
                <a:lnTo>
                  <a:pt x="11947" y="19247"/>
                </a:lnTo>
                <a:lnTo>
                  <a:pt x="11972" y="19101"/>
                </a:lnTo>
                <a:close/>
                <a:moveTo>
                  <a:pt x="13602" y="19125"/>
                </a:moveTo>
                <a:lnTo>
                  <a:pt x="13505" y="19174"/>
                </a:lnTo>
                <a:lnTo>
                  <a:pt x="13383" y="19247"/>
                </a:lnTo>
                <a:lnTo>
                  <a:pt x="13261" y="19393"/>
                </a:lnTo>
                <a:lnTo>
                  <a:pt x="13164" y="19539"/>
                </a:lnTo>
                <a:lnTo>
                  <a:pt x="13018" y="19831"/>
                </a:lnTo>
                <a:lnTo>
                  <a:pt x="12896" y="20123"/>
                </a:lnTo>
                <a:lnTo>
                  <a:pt x="12580" y="20123"/>
                </a:lnTo>
                <a:lnTo>
                  <a:pt x="12653" y="19807"/>
                </a:lnTo>
                <a:lnTo>
                  <a:pt x="12750" y="19490"/>
                </a:lnTo>
                <a:lnTo>
                  <a:pt x="12848" y="19150"/>
                </a:lnTo>
                <a:lnTo>
                  <a:pt x="12848" y="19125"/>
                </a:lnTo>
                <a:close/>
                <a:moveTo>
                  <a:pt x="6813" y="18955"/>
                </a:moveTo>
                <a:lnTo>
                  <a:pt x="7300" y="18979"/>
                </a:lnTo>
                <a:lnTo>
                  <a:pt x="7178" y="19101"/>
                </a:lnTo>
                <a:lnTo>
                  <a:pt x="7081" y="19223"/>
                </a:lnTo>
                <a:lnTo>
                  <a:pt x="6862" y="19515"/>
                </a:lnTo>
                <a:lnTo>
                  <a:pt x="6716" y="19831"/>
                </a:lnTo>
                <a:lnTo>
                  <a:pt x="6594" y="20147"/>
                </a:lnTo>
                <a:lnTo>
                  <a:pt x="6278" y="20147"/>
                </a:lnTo>
                <a:lnTo>
                  <a:pt x="6351" y="20001"/>
                </a:lnTo>
                <a:lnTo>
                  <a:pt x="6375" y="19855"/>
                </a:lnTo>
                <a:lnTo>
                  <a:pt x="6424" y="19685"/>
                </a:lnTo>
                <a:lnTo>
                  <a:pt x="6473" y="19539"/>
                </a:lnTo>
                <a:lnTo>
                  <a:pt x="6643" y="19247"/>
                </a:lnTo>
                <a:lnTo>
                  <a:pt x="6813" y="18955"/>
                </a:lnTo>
                <a:close/>
                <a:moveTo>
                  <a:pt x="6375" y="18955"/>
                </a:moveTo>
                <a:lnTo>
                  <a:pt x="6229" y="19198"/>
                </a:lnTo>
                <a:lnTo>
                  <a:pt x="6132" y="19417"/>
                </a:lnTo>
                <a:lnTo>
                  <a:pt x="6035" y="19588"/>
                </a:lnTo>
                <a:lnTo>
                  <a:pt x="5962" y="19782"/>
                </a:lnTo>
                <a:lnTo>
                  <a:pt x="5913" y="19977"/>
                </a:lnTo>
                <a:lnTo>
                  <a:pt x="5913" y="20074"/>
                </a:lnTo>
                <a:lnTo>
                  <a:pt x="5937" y="20172"/>
                </a:lnTo>
                <a:lnTo>
                  <a:pt x="5086" y="20220"/>
                </a:lnTo>
                <a:lnTo>
                  <a:pt x="5207" y="19977"/>
                </a:lnTo>
                <a:lnTo>
                  <a:pt x="5305" y="19734"/>
                </a:lnTo>
                <a:lnTo>
                  <a:pt x="5572" y="19320"/>
                </a:lnTo>
                <a:lnTo>
                  <a:pt x="5670" y="19150"/>
                </a:lnTo>
                <a:lnTo>
                  <a:pt x="5718" y="19052"/>
                </a:lnTo>
                <a:lnTo>
                  <a:pt x="5743" y="19004"/>
                </a:lnTo>
                <a:lnTo>
                  <a:pt x="5694" y="19052"/>
                </a:lnTo>
                <a:lnTo>
                  <a:pt x="5694" y="19052"/>
                </a:lnTo>
                <a:lnTo>
                  <a:pt x="5718" y="19004"/>
                </a:lnTo>
                <a:lnTo>
                  <a:pt x="5718" y="18955"/>
                </a:lnTo>
                <a:close/>
                <a:moveTo>
                  <a:pt x="5451" y="18955"/>
                </a:moveTo>
                <a:lnTo>
                  <a:pt x="5305" y="19125"/>
                </a:lnTo>
                <a:lnTo>
                  <a:pt x="5183" y="19296"/>
                </a:lnTo>
                <a:lnTo>
                  <a:pt x="4940" y="19685"/>
                </a:lnTo>
                <a:lnTo>
                  <a:pt x="4794" y="19953"/>
                </a:lnTo>
                <a:lnTo>
                  <a:pt x="4745" y="20099"/>
                </a:lnTo>
                <a:lnTo>
                  <a:pt x="4721" y="20220"/>
                </a:lnTo>
                <a:lnTo>
                  <a:pt x="4210" y="20269"/>
                </a:lnTo>
                <a:lnTo>
                  <a:pt x="4210" y="20196"/>
                </a:lnTo>
                <a:lnTo>
                  <a:pt x="4307" y="19953"/>
                </a:lnTo>
                <a:lnTo>
                  <a:pt x="4429" y="19709"/>
                </a:lnTo>
                <a:lnTo>
                  <a:pt x="4623" y="19369"/>
                </a:lnTo>
                <a:lnTo>
                  <a:pt x="4672" y="19271"/>
                </a:lnTo>
                <a:lnTo>
                  <a:pt x="4696" y="19198"/>
                </a:lnTo>
                <a:lnTo>
                  <a:pt x="4696" y="19101"/>
                </a:lnTo>
                <a:lnTo>
                  <a:pt x="4672" y="19004"/>
                </a:lnTo>
                <a:lnTo>
                  <a:pt x="4550" y="19004"/>
                </a:lnTo>
                <a:lnTo>
                  <a:pt x="4453" y="19077"/>
                </a:lnTo>
                <a:lnTo>
                  <a:pt x="4356" y="19150"/>
                </a:lnTo>
                <a:lnTo>
                  <a:pt x="4258" y="19271"/>
                </a:lnTo>
                <a:lnTo>
                  <a:pt x="4112" y="19490"/>
                </a:lnTo>
                <a:lnTo>
                  <a:pt x="4015" y="19709"/>
                </a:lnTo>
                <a:lnTo>
                  <a:pt x="3869" y="19977"/>
                </a:lnTo>
                <a:lnTo>
                  <a:pt x="3820" y="20123"/>
                </a:lnTo>
                <a:lnTo>
                  <a:pt x="3772" y="20293"/>
                </a:lnTo>
                <a:lnTo>
                  <a:pt x="3358" y="20318"/>
                </a:lnTo>
                <a:lnTo>
                  <a:pt x="3382" y="20172"/>
                </a:lnTo>
                <a:lnTo>
                  <a:pt x="3455" y="19928"/>
                </a:lnTo>
                <a:lnTo>
                  <a:pt x="3553" y="19709"/>
                </a:lnTo>
                <a:lnTo>
                  <a:pt x="3747" y="19320"/>
                </a:lnTo>
                <a:lnTo>
                  <a:pt x="3942" y="18955"/>
                </a:lnTo>
                <a:close/>
                <a:moveTo>
                  <a:pt x="1825" y="19028"/>
                </a:moveTo>
                <a:lnTo>
                  <a:pt x="2166" y="19052"/>
                </a:lnTo>
                <a:lnTo>
                  <a:pt x="2482" y="19052"/>
                </a:lnTo>
                <a:lnTo>
                  <a:pt x="2214" y="19393"/>
                </a:lnTo>
                <a:lnTo>
                  <a:pt x="1971" y="19758"/>
                </a:lnTo>
                <a:lnTo>
                  <a:pt x="1752" y="20099"/>
                </a:lnTo>
                <a:lnTo>
                  <a:pt x="1679" y="20245"/>
                </a:lnTo>
                <a:lnTo>
                  <a:pt x="1631" y="20366"/>
                </a:lnTo>
                <a:lnTo>
                  <a:pt x="1558" y="20366"/>
                </a:lnTo>
                <a:lnTo>
                  <a:pt x="1217" y="20342"/>
                </a:lnTo>
                <a:lnTo>
                  <a:pt x="876" y="20318"/>
                </a:lnTo>
                <a:lnTo>
                  <a:pt x="1120" y="20001"/>
                </a:lnTo>
                <a:lnTo>
                  <a:pt x="1363" y="19685"/>
                </a:lnTo>
                <a:lnTo>
                  <a:pt x="1582" y="19344"/>
                </a:lnTo>
                <a:lnTo>
                  <a:pt x="1825" y="19028"/>
                </a:lnTo>
                <a:close/>
                <a:moveTo>
                  <a:pt x="3650" y="18955"/>
                </a:moveTo>
                <a:lnTo>
                  <a:pt x="3528" y="19077"/>
                </a:lnTo>
                <a:lnTo>
                  <a:pt x="3431" y="19223"/>
                </a:lnTo>
                <a:lnTo>
                  <a:pt x="3236" y="19539"/>
                </a:lnTo>
                <a:lnTo>
                  <a:pt x="3163" y="19709"/>
                </a:lnTo>
                <a:lnTo>
                  <a:pt x="3066" y="19904"/>
                </a:lnTo>
                <a:lnTo>
                  <a:pt x="2993" y="20123"/>
                </a:lnTo>
                <a:lnTo>
                  <a:pt x="2993" y="20220"/>
                </a:lnTo>
                <a:lnTo>
                  <a:pt x="2993" y="20342"/>
                </a:lnTo>
                <a:lnTo>
                  <a:pt x="2044" y="20391"/>
                </a:lnTo>
                <a:lnTo>
                  <a:pt x="2214" y="20123"/>
                </a:lnTo>
                <a:lnTo>
                  <a:pt x="2360" y="19928"/>
                </a:lnTo>
                <a:lnTo>
                  <a:pt x="2677" y="19442"/>
                </a:lnTo>
                <a:lnTo>
                  <a:pt x="2847" y="19198"/>
                </a:lnTo>
                <a:lnTo>
                  <a:pt x="2969" y="19101"/>
                </a:lnTo>
                <a:lnTo>
                  <a:pt x="3066" y="19004"/>
                </a:lnTo>
                <a:lnTo>
                  <a:pt x="3650" y="18955"/>
                </a:lnTo>
                <a:close/>
                <a:moveTo>
                  <a:pt x="6619" y="0"/>
                </a:moveTo>
                <a:lnTo>
                  <a:pt x="5791" y="25"/>
                </a:lnTo>
                <a:lnTo>
                  <a:pt x="4940" y="49"/>
                </a:lnTo>
                <a:lnTo>
                  <a:pt x="3261" y="146"/>
                </a:lnTo>
                <a:lnTo>
                  <a:pt x="2068" y="195"/>
                </a:lnTo>
                <a:lnTo>
                  <a:pt x="1874" y="195"/>
                </a:lnTo>
                <a:lnTo>
                  <a:pt x="1703" y="244"/>
                </a:lnTo>
                <a:lnTo>
                  <a:pt x="1631" y="219"/>
                </a:lnTo>
                <a:lnTo>
                  <a:pt x="1582" y="195"/>
                </a:lnTo>
                <a:lnTo>
                  <a:pt x="1509" y="219"/>
                </a:lnTo>
                <a:lnTo>
                  <a:pt x="1460" y="268"/>
                </a:lnTo>
                <a:lnTo>
                  <a:pt x="1387" y="390"/>
                </a:lnTo>
                <a:lnTo>
                  <a:pt x="1363" y="511"/>
                </a:lnTo>
                <a:lnTo>
                  <a:pt x="1339" y="755"/>
                </a:lnTo>
                <a:lnTo>
                  <a:pt x="1339" y="1047"/>
                </a:lnTo>
                <a:lnTo>
                  <a:pt x="1387" y="1314"/>
                </a:lnTo>
                <a:lnTo>
                  <a:pt x="1217" y="1290"/>
                </a:lnTo>
                <a:lnTo>
                  <a:pt x="1047" y="1290"/>
                </a:lnTo>
                <a:lnTo>
                  <a:pt x="706" y="1314"/>
                </a:lnTo>
                <a:lnTo>
                  <a:pt x="536" y="1314"/>
                </a:lnTo>
                <a:lnTo>
                  <a:pt x="341" y="1338"/>
                </a:lnTo>
                <a:lnTo>
                  <a:pt x="268" y="1363"/>
                </a:lnTo>
                <a:lnTo>
                  <a:pt x="195" y="1411"/>
                </a:lnTo>
                <a:lnTo>
                  <a:pt x="122" y="1460"/>
                </a:lnTo>
                <a:lnTo>
                  <a:pt x="122" y="1557"/>
                </a:lnTo>
                <a:lnTo>
                  <a:pt x="122" y="1630"/>
                </a:lnTo>
                <a:lnTo>
                  <a:pt x="73" y="1874"/>
                </a:lnTo>
                <a:lnTo>
                  <a:pt x="49" y="2117"/>
                </a:lnTo>
                <a:lnTo>
                  <a:pt x="49" y="2652"/>
                </a:lnTo>
                <a:lnTo>
                  <a:pt x="73" y="3674"/>
                </a:lnTo>
                <a:lnTo>
                  <a:pt x="49" y="4891"/>
                </a:lnTo>
                <a:lnTo>
                  <a:pt x="25" y="6083"/>
                </a:lnTo>
                <a:lnTo>
                  <a:pt x="25" y="6765"/>
                </a:lnTo>
                <a:lnTo>
                  <a:pt x="49" y="7446"/>
                </a:lnTo>
                <a:lnTo>
                  <a:pt x="122" y="8809"/>
                </a:lnTo>
                <a:lnTo>
                  <a:pt x="219" y="10171"/>
                </a:lnTo>
                <a:lnTo>
                  <a:pt x="292" y="11534"/>
                </a:lnTo>
                <a:lnTo>
                  <a:pt x="317" y="12166"/>
                </a:lnTo>
                <a:lnTo>
                  <a:pt x="317" y="12799"/>
                </a:lnTo>
                <a:lnTo>
                  <a:pt x="292" y="14064"/>
                </a:lnTo>
                <a:lnTo>
                  <a:pt x="219" y="15330"/>
                </a:lnTo>
                <a:lnTo>
                  <a:pt x="146" y="16595"/>
                </a:lnTo>
                <a:lnTo>
                  <a:pt x="73" y="17519"/>
                </a:lnTo>
                <a:lnTo>
                  <a:pt x="25" y="17982"/>
                </a:lnTo>
                <a:lnTo>
                  <a:pt x="0" y="18444"/>
                </a:lnTo>
                <a:lnTo>
                  <a:pt x="0" y="18931"/>
                </a:lnTo>
                <a:lnTo>
                  <a:pt x="25" y="19393"/>
                </a:lnTo>
                <a:lnTo>
                  <a:pt x="98" y="19831"/>
                </a:lnTo>
                <a:lnTo>
                  <a:pt x="146" y="20050"/>
                </a:lnTo>
                <a:lnTo>
                  <a:pt x="219" y="20269"/>
                </a:lnTo>
                <a:lnTo>
                  <a:pt x="268" y="20366"/>
                </a:lnTo>
                <a:lnTo>
                  <a:pt x="365" y="20415"/>
                </a:lnTo>
                <a:lnTo>
                  <a:pt x="463" y="20439"/>
                </a:lnTo>
                <a:lnTo>
                  <a:pt x="536" y="20415"/>
                </a:lnTo>
                <a:lnTo>
                  <a:pt x="560" y="20512"/>
                </a:lnTo>
                <a:lnTo>
                  <a:pt x="609" y="20610"/>
                </a:lnTo>
                <a:lnTo>
                  <a:pt x="706" y="20658"/>
                </a:lnTo>
                <a:lnTo>
                  <a:pt x="803" y="20731"/>
                </a:lnTo>
                <a:lnTo>
                  <a:pt x="1047" y="20804"/>
                </a:lnTo>
                <a:lnTo>
                  <a:pt x="1339" y="20853"/>
                </a:lnTo>
                <a:lnTo>
                  <a:pt x="1631" y="20877"/>
                </a:lnTo>
                <a:lnTo>
                  <a:pt x="1922" y="20877"/>
                </a:lnTo>
                <a:lnTo>
                  <a:pt x="2312" y="20853"/>
                </a:lnTo>
                <a:lnTo>
                  <a:pt x="3188" y="20829"/>
                </a:lnTo>
                <a:lnTo>
                  <a:pt x="4039" y="20780"/>
                </a:lnTo>
                <a:lnTo>
                  <a:pt x="5767" y="20683"/>
                </a:lnTo>
                <a:lnTo>
                  <a:pt x="7057" y="20634"/>
                </a:lnTo>
                <a:lnTo>
                  <a:pt x="8322" y="20585"/>
                </a:lnTo>
                <a:lnTo>
                  <a:pt x="9611" y="20585"/>
                </a:lnTo>
                <a:lnTo>
                  <a:pt x="10877" y="20610"/>
                </a:lnTo>
                <a:lnTo>
                  <a:pt x="12239" y="20634"/>
                </a:lnTo>
                <a:lnTo>
                  <a:pt x="12337" y="20658"/>
                </a:lnTo>
                <a:lnTo>
                  <a:pt x="12434" y="20658"/>
                </a:lnTo>
                <a:lnTo>
                  <a:pt x="12458" y="20634"/>
                </a:lnTo>
                <a:lnTo>
                  <a:pt x="13261" y="20634"/>
                </a:lnTo>
                <a:lnTo>
                  <a:pt x="14040" y="20585"/>
                </a:lnTo>
                <a:lnTo>
                  <a:pt x="14843" y="20512"/>
                </a:lnTo>
                <a:lnTo>
                  <a:pt x="15622" y="20391"/>
                </a:lnTo>
                <a:lnTo>
                  <a:pt x="15695" y="20366"/>
                </a:lnTo>
                <a:lnTo>
                  <a:pt x="15743" y="20342"/>
                </a:lnTo>
                <a:lnTo>
                  <a:pt x="15865" y="20318"/>
                </a:lnTo>
                <a:lnTo>
                  <a:pt x="15962" y="20269"/>
                </a:lnTo>
                <a:lnTo>
                  <a:pt x="16011" y="20172"/>
                </a:lnTo>
                <a:lnTo>
                  <a:pt x="16035" y="20123"/>
                </a:lnTo>
                <a:lnTo>
                  <a:pt x="16035" y="20050"/>
                </a:lnTo>
                <a:lnTo>
                  <a:pt x="16011" y="19807"/>
                </a:lnTo>
                <a:lnTo>
                  <a:pt x="15962" y="19563"/>
                </a:lnTo>
                <a:lnTo>
                  <a:pt x="15938" y="19320"/>
                </a:lnTo>
                <a:lnTo>
                  <a:pt x="15938" y="19077"/>
                </a:lnTo>
                <a:lnTo>
                  <a:pt x="16400" y="19028"/>
                </a:lnTo>
                <a:lnTo>
                  <a:pt x="16522" y="18979"/>
                </a:lnTo>
                <a:lnTo>
                  <a:pt x="16595" y="18906"/>
                </a:lnTo>
                <a:lnTo>
                  <a:pt x="16668" y="18833"/>
                </a:lnTo>
                <a:lnTo>
                  <a:pt x="16717" y="18760"/>
                </a:lnTo>
                <a:lnTo>
                  <a:pt x="16790" y="18347"/>
                </a:lnTo>
                <a:lnTo>
                  <a:pt x="16838" y="17933"/>
                </a:lnTo>
                <a:lnTo>
                  <a:pt x="16863" y="17519"/>
                </a:lnTo>
                <a:lnTo>
                  <a:pt x="16863" y="17106"/>
                </a:lnTo>
                <a:lnTo>
                  <a:pt x="16863" y="16254"/>
                </a:lnTo>
                <a:lnTo>
                  <a:pt x="16838" y="15427"/>
                </a:lnTo>
                <a:lnTo>
                  <a:pt x="16838" y="14429"/>
                </a:lnTo>
                <a:lnTo>
                  <a:pt x="16814" y="13432"/>
                </a:lnTo>
                <a:lnTo>
                  <a:pt x="16765" y="11412"/>
                </a:lnTo>
                <a:lnTo>
                  <a:pt x="16765" y="10414"/>
                </a:lnTo>
                <a:lnTo>
                  <a:pt x="16765" y="9417"/>
                </a:lnTo>
                <a:lnTo>
                  <a:pt x="16814" y="7422"/>
                </a:lnTo>
                <a:lnTo>
                  <a:pt x="16814" y="6473"/>
                </a:lnTo>
                <a:lnTo>
                  <a:pt x="16814" y="5499"/>
                </a:lnTo>
                <a:lnTo>
                  <a:pt x="16814" y="5013"/>
                </a:lnTo>
                <a:lnTo>
                  <a:pt x="16765" y="4550"/>
                </a:lnTo>
                <a:lnTo>
                  <a:pt x="16717" y="4064"/>
                </a:lnTo>
                <a:lnTo>
                  <a:pt x="16619" y="3601"/>
                </a:lnTo>
                <a:lnTo>
                  <a:pt x="16571" y="3553"/>
                </a:lnTo>
                <a:lnTo>
                  <a:pt x="16522" y="3504"/>
                </a:lnTo>
                <a:lnTo>
                  <a:pt x="16425" y="3334"/>
                </a:lnTo>
                <a:lnTo>
                  <a:pt x="16303" y="3188"/>
                </a:lnTo>
                <a:lnTo>
                  <a:pt x="16060" y="2896"/>
                </a:lnTo>
                <a:lnTo>
                  <a:pt x="15792" y="2604"/>
                </a:lnTo>
                <a:lnTo>
                  <a:pt x="15524" y="2336"/>
                </a:lnTo>
                <a:lnTo>
                  <a:pt x="14989" y="1801"/>
                </a:lnTo>
                <a:lnTo>
                  <a:pt x="14502" y="1338"/>
                </a:lnTo>
                <a:lnTo>
                  <a:pt x="14259" y="1119"/>
                </a:lnTo>
                <a:lnTo>
                  <a:pt x="13991" y="901"/>
                </a:lnTo>
                <a:lnTo>
                  <a:pt x="13699" y="633"/>
                </a:lnTo>
                <a:lnTo>
                  <a:pt x="13529" y="487"/>
                </a:lnTo>
                <a:lnTo>
                  <a:pt x="13359" y="390"/>
                </a:lnTo>
                <a:lnTo>
                  <a:pt x="13334" y="317"/>
                </a:lnTo>
                <a:lnTo>
                  <a:pt x="13286" y="292"/>
                </a:lnTo>
                <a:lnTo>
                  <a:pt x="13237" y="268"/>
                </a:lnTo>
                <a:lnTo>
                  <a:pt x="13164" y="244"/>
                </a:lnTo>
                <a:lnTo>
                  <a:pt x="9903" y="73"/>
                </a:lnTo>
                <a:lnTo>
                  <a:pt x="8249" y="25"/>
                </a:lnTo>
                <a:lnTo>
                  <a:pt x="6619"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6D9EEB"/>
              </a:solidFill>
            </a:endParaRPr>
          </a:p>
        </p:txBody>
      </p:sp>
      <p:sp>
        <p:nvSpPr>
          <p:cNvPr id="787" name="Google Shape;787;p31"/>
          <p:cNvSpPr/>
          <p:nvPr/>
        </p:nvSpPr>
        <p:spPr>
          <a:xfrm rot="-1966145">
            <a:off x="550490" y="2766268"/>
            <a:ext cx="957882" cy="813270"/>
          </a:xfrm>
          <a:custGeom>
            <a:rect b="b" l="l" r="r" t="t"/>
            <a:pathLst>
              <a:path extrusionOk="0" h="18518" w="19126">
                <a:moveTo>
                  <a:pt x="10098" y="2409"/>
                </a:moveTo>
                <a:lnTo>
                  <a:pt x="10512" y="2701"/>
                </a:lnTo>
                <a:lnTo>
                  <a:pt x="10074" y="2969"/>
                </a:lnTo>
                <a:lnTo>
                  <a:pt x="9636" y="3285"/>
                </a:lnTo>
                <a:lnTo>
                  <a:pt x="9198" y="3602"/>
                </a:lnTo>
                <a:lnTo>
                  <a:pt x="8760" y="3918"/>
                </a:lnTo>
                <a:lnTo>
                  <a:pt x="8517" y="4040"/>
                </a:lnTo>
                <a:lnTo>
                  <a:pt x="8249" y="4234"/>
                </a:lnTo>
                <a:lnTo>
                  <a:pt x="7981" y="4429"/>
                </a:lnTo>
                <a:lnTo>
                  <a:pt x="7884" y="4551"/>
                </a:lnTo>
                <a:lnTo>
                  <a:pt x="7811" y="4672"/>
                </a:lnTo>
                <a:lnTo>
                  <a:pt x="7349" y="4672"/>
                </a:lnTo>
                <a:lnTo>
                  <a:pt x="6814" y="4697"/>
                </a:lnTo>
                <a:lnTo>
                  <a:pt x="7081" y="4526"/>
                </a:lnTo>
                <a:lnTo>
                  <a:pt x="7641" y="4161"/>
                </a:lnTo>
                <a:lnTo>
                  <a:pt x="8200" y="3796"/>
                </a:lnTo>
                <a:lnTo>
                  <a:pt x="8784" y="3480"/>
                </a:lnTo>
                <a:lnTo>
                  <a:pt x="9320" y="3115"/>
                </a:lnTo>
                <a:lnTo>
                  <a:pt x="9539" y="2969"/>
                </a:lnTo>
                <a:lnTo>
                  <a:pt x="9758" y="2823"/>
                </a:lnTo>
                <a:lnTo>
                  <a:pt x="9952" y="2628"/>
                </a:lnTo>
                <a:lnTo>
                  <a:pt x="10025" y="2531"/>
                </a:lnTo>
                <a:lnTo>
                  <a:pt x="10074" y="2409"/>
                </a:lnTo>
                <a:close/>
                <a:moveTo>
                  <a:pt x="10804" y="2847"/>
                </a:moveTo>
                <a:lnTo>
                  <a:pt x="11193" y="3115"/>
                </a:lnTo>
                <a:lnTo>
                  <a:pt x="10974" y="3237"/>
                </a:lnTo>
                <a:lnTo>
                  <a:pt x="10755" y="3407"/>
                </a:lnTo>
                <a:lnTo>
                  <a:pt x="10561" y="3577"/>
                </a:lnTo>
                <a:lnTo>
                  <a:pt x="10366" y="3723"/>
                </a:lnTo>
                <a:lnTo>
                  <a:pt x="9709" y="4161"/>
                </a:lnTo>
                <a:lnTo>
                  <a:pt x="9368" y="4429"/>
                </a:lnTo>
                <a:lnTo>
                  <a:pt x="9222" y="4551"/>
                </a:lnTo>
                <a:lnTo>
                  <a:pt x="9101" y="4721"/>
                </a:lnTo>
                <a:lnTo>
                  <a:pt x="8176" y="4672"/>
                </a:lnTo>
                <a:lnTo>
                  <a:pt x="8322" y="4551"/>
                </a:lnTo>
                <a:lnTo>
                  <a:pt x="8663" y="4332"/>
                </a:lnTo>
                <a:lnTo>
                  <a:pt x="9028" y="4113"/>
                </a:lnTo>
                <a:lnTo>
                  <a:pt x="9466" y="3821"/>
                </a:lnTo>
                <a:lnTo>
                  <a:pt x="9879" y="3529"/>
                </a:lnTo>
                <a:lnTo>
                  <a:pt x="10317" y="3212"/>
                </a:lnTo>
                <a:lnTo>
                  <a:pt x="10731" y="2920"/>
                </a:lnTo>
                <a:lnTo>
                  <a:pt x="10804" y="2847"/>
                </a:lnTo>
                <a:close/>
                <a:moveTo>
                  <a:pt x="9490" y="1850"/>
                </a:moveTo>
                <a:lnTo>
                  <a:pt x="9685" y="2069"/>
                </a:lnTo>
                <a:lnTo>
                  <a:pt x="9904" y="2263"/>
                </a:lnTo>
                <a:lnTo>
                  <a:pt x="9709" y="2385"/>
                </a:lnTo>
                <a:lnTo>
                  <a:pt x="9514" y="2507"/>
                </a:lnTo>
                <a:lnTo>
                  <a:pt x="9149" y="2799"/>
                </a:lnTo>
                <a:lnTo>
                  <a:pt x="8590" y="3164"/>
                </a:lnTo>
                <a:lnTo>
                  <a:pt x="8006" y="3480"/>
                </a:lnTo>
                <a:lnTo>
                  <a:pt x="7519" y="3796"/>
                </a:lnTo>
                <a:lnTo>
                  <a:pt x="7033" y="4113"/>
                </a:lnTo>
                <a:lnTo>
                  <a:pt x="6595" y="4405"/>
                </a:lnTo>
                <a:lnTo>
                  <a:pt x="6400" y="4551"/>
                </a:lnTo>
                <a:lnTo>
                  <a:pt x="6205" y="4745"/>
                </a:lnTo>
                <a:lnTo>
                  <a:pt x="5792" y="4770"/>
                </a:lnTo>
                <a:lnTo>
                  <a:pt x="6059" y="4551"/>
                </a:lnTo>
                <a:lnTo>
                  <a:pt x="6327" y="4307"/>
                </a:lnTo>
                <a:lnTo>
                  <a:pt x="6838" y="3845"/>
                </a:lnTo>
                <a:lnTo>
                  <a:pt x="7495" y="3334"/>
                </a:lnTo>
                <a:lnTo>
                  <a:pt x="7811" y="3091"/>
                </a:lnTo>
                <a:lnTo>
                  <a:pt x="8152" y="2847"/>
                </a:lnTo>
                <a:lnTo>
                  <a:pt x="8492" y="2604"/>
                </a:lnTo>
                <a:lnTo>
                  <a:pt x="8809" y="2336"/>
                </a:lnTo>
                <a:lnTo>
                  <a:pt x="9149" y="2069"/>
                </a:lnTo>
                <a:lnTo>
                  <a:pt x="9490" y="1850"/>
                </a:lnTo>
                <a:close/>
                <a:moveTo>
                  <a:pt x="12775" y="4307"/>
                </a:moveTo>
                <a:lnTo>
                  <a:pt x="13359" y="4697"/>
                </a:lnTo>
                <a:lnTo>
                  <a:pt x="13116" y="4697"/>
                </a:lnTo>
                <a:lnTo>
                  <a:pt x="12045" y="4794"/>
                </a:lnTo>
                <a:lnTo>
                  <a:pt x="12410" y="4551"/>
                </a:lnTo>
                <a:lnTo>
                  <a:pt x="12580" y="4429"/>
                </a:lnTo>
                <a:lnTo>
                  <a:pt x="12775" y="4307"/>
                </a:lnTo>
                <a:close/>
                <a:moveTo>
                  <a:pt x="11510" y="3358"/>
                </a:moveTo>
                <a:lnTo>
                  <a:pt x="11923" y="3699"/>
                </a:lnTo>
                <a:lnTo>
                  <a:pt x="11826" y="3699"/>
                </a:lnTo>
                <a:lnTo>
                  <a:pt x="11729" y="3723"/>
                </a:lnTo>
                <a:lnTo>
                  <a:pt x="11558" y="3845"/>
                </a:lnTo>
                <a:lnTo>
                  <a:pt x="11388" y="3967"/>
                </a:lnTo>
                <a:lnTo>
                  <a:pt x="11242" y="4113"/>
                </a:lnTo>
                <a:lnTo>
                  <a:pt x="10877" y="4453"/>
                </a:lnTo>
                <a:lnTo>
                  <a:pt x="10682" y="4624"/>
                </a:lnTo>
                <a:lnTo>
                  <a:pt x="10536" y="4818"/>
                </a:lnTo>
                <a:lnTo>
                  <a:pt x="9587" y="4745"/>
                </a:lnTo>
                <a:lnTo>
                  <a:pt x="9831" y="4575"/>
                </a:lnTo>
                <a:lnTo>
                  <a:pt x="10074" y="4380"/>
                </a:lnTo>
                <a:lnTo>
                  <a:pt x="10317" y="4210"/>
                </a:lnTo>
                <a:lnTo>
                  <a:pt x="10561" y="4040"/>
                </a:lnTo>
                <a:lnTo>
                  <a:pt x="11047" y="3723"/>
                </a:lnTo>
                <a:lnTo>
                  <a:pt x="11510" y="3358"/>
                </a:lnTo>
                <a:close/>
                <a:moveTo>
                  <a:pt x="12021" y="3772"/>
                </a:moveTo>
                <a:lnTo>
                  <a:pt x="12532" y="4137"/>
                </a:lnTo>
                <a:lnTo>
                  <a:pt x="12313" y="4307"/>
                </a:lnTo>
                <a:lnTo>
                  <a:pt x="12021" y="4551"/>
                </a:lnTo>
                <a:lnTo>
                  <a:pt x="11899" y="4672"/>
                </a:lnTo>
                <a:lnTo>
                  <a:pt x="11777" y="4818"/>
                </a:lnTo>
                <a:lnTo>
                  <a:pt x="11412" y="4843"/>
                </a:lnTo>
                <a:lnTo>
                  <a:pt x="11072" y="4843"/>
                </a:lnTo>
                <a:lnTo>
                  <a:pt x="10828" y="4818"/>
                </a:lnTo>
                <a:lnTo>
                  <a:pt x="11072" y="4648"/>
                </a:lnTo>
                <a:lnTo>
                  <a:pt x="11315" y="4453"/>
                </a:lnTo>
                <a:lnTo>
                  <a:pt x="11534" y="4259"/>
                </a:lnTo>
                <a:lnTo>
                  <a:pt x="11777" y="4064"/>
                </a:lnTo>
                <a:lnTo>
                  <a:pt x="11923" y="3967"/>
                </a:lnTo>
                <a:lnTo>
                  <a:pt x="11996" y="3894"/>
                </a:lnTo>
                <a:lnTo>
                  <a:pt x="12021" y="3821"/>
                </a:lnTo>
                <a:lnTo>
                  <a:pt x="12021" y="3772"/>
                </a:lnTo>
                <a:close/>
                <a:moveTo>
                  <a:pt x="15038" y="6156"/>
                </a:moveTo>
                <a:lnTo>
                  <a:pt x="15281" y="6327"/>
                </a:lnTo>
                <a:lnTo>
                  <a:pt x="15525" y="6473"/>
                </a:lnTo>
                <a:lnTo>
                  <a:pt x="15354" y="6594"/>
                </a:lnTo>
                <a:lnTo>
                  <a:pt x="15184" y="6740"/>
                </a:lnTo>
                <a:lnTo>
                  <a:pt x="15062" y="6862"/>
                </a:lnTo>
                <a:lnTo>
                  <a:pt x="15038" y="6156"/>
                </a:lnTo>
                <a:close/>
                <a:moveTo>
                  <a:pt x="9782" y="511"/>
                </a:moveTo>
                <a:lnTo>
                  <a:pt x="10244" y="925"/>
                </a:lnTo>
                <a:lnTo>
                  <a:pt x="10512" y="1144"/>
                </a:lnTo>
                <a:lnTo>
                  <a:pt x="10804" y="1363"/>
                </a:lnTo>
                <a:lnTo>
                  <a:pt x="11364" y="1777"/>
                </a:lnTo>
                <a:lnTo>
                  <a:pt x="12021" y="2239"/>
                </a:lnTo>
                <a:lnTo>
                  <a:pt x="12629" y="2726"/>
                </a:lnTo>
                <a:lnTo>
                  <a:pt x="13237" y="3237"/>
                </a:lnTo>
                <a:lnTo>
                  <a:pt x="13846" y="3723"/>
                </a:lnTo>
                <a:lnTo>
                  <a:pt x="15111" y="4672"/>
                </a:lnTo>
                <a:lnTo>
                  <a:pt x="15744" y="5135"/>
                </a:lnTo>
                <a:lnTo>
                  <a:pt x="16352" y="5621"/>
                </a:lnTo>
                <a:lnTo>
                  <a:pt x="16838" y="5986"/>
                </a:lnTo>
                <a:lnTo>
                  <a:pt x="17325" y="6302"/>
                </a:lnTo>
                <a:lnTo>
                  <a:pt x="17836" y="6619"/>
                </a:lnTo>
                <a:lnTo>
                  <a:pt x="18347" y="6886"/>
                </a:lnTo>
                <a:lnTo>
                  <a:pt x="18274" y="6959"/>
                </a:lnTo>
                <a:lnTo>
                  <a:pt x="18104" y="7105"/>
                </a:lnTo>
                <a:lnTo>
                  <a:pt x="17909" y="7203"/>
                </a:lnTo>
                <a:lnTo>
                  <a:pt x="17617" y="7373"/>
                </a:lnTo>
                <a:lnTo>
                  <a:pt x="17568" y="7300"/>
                </a:lnTo>
                <a:lnTo>
                  <a:pt x="17520" y="7276"/>
                </a:lnTo>
                <a:lnTo>
                  <a:pt x="17471" y="7251"/>
                </a:lnTo>
                <a:lnTo>
                  <a:pt x="17276" y="7178"/>
                </a:lnTo>
                <a:lnTo>
                  <a:pt x="17106" y="7081"/>
                </a:lnTo>
                <a:lnTo>
                  <a:pt x="16936" y="6959"/>
                </a:lnTo>
                <a:lnTo>
                  <a:pt x="16790" y="6838"/>
                </a:lnTo>
                <a:lnTo>
                  <a:pt x="16473" y="6570"/>
                </a:lnTo>
                <a:lnTo>
                  <a:pt x="16303" y="6473"/>
                </a:lnTo>
                <a:lnTo>
                  <a:pt x="16133" y="6375"/>
                </a:lnTo>
                <a:lnTo>
                  <a:pt x="15865" y="6229"/>
                </a:lnTo>
                <a:lnTo>
                  <a:pt x="15598" y="6059"/>
                </a:lnTo>
                <a:lnTo>
                  <a:pt x="15306" y="5889"/>
                </a:lnTo>
                <a:lnTo>
                  <a:pt x="15160" y="5816"/>
                </a:lnTo>
                <a:lnTo>
                  <a:pt x="15038" y="5767"/>
                </a:lnTo>
                <a:lnTo>
                  <a:pt x="15014" y="5426"/>
                </a:lnTo>
                <a:lnTo>
                  <a:pt x="14989" y="5256"/>
                </a:lnTo>
                <a:lnTo>
                  <a:pt x="14916" y="5110"/>
                </a:lnTo>
                <a:lnTo>
                  <a:pt x="14916" y="5037"/>
                </a:lnTo>
                <a:lnTo>
                  <a:pt x="14892" y="4964"/>
                </a:lnTo>
                <a:lnTo>
                  <a:pt x="14868" y="4916"/>
                </a:lnTo>
                <a:lnTo>
                  <a:pt x="14795" y="4867"/>
                </a:lnTo>
                <a:lnTo>
                  <a:pt x="14624" y="4770"/>
                </a:lnTo>
                <a:lnTo>
                  <a:pt x="14430" y="4721"/>
                </a:lnTo>
                <a:lnTo>
                  <a:pt x="14235" y="4697"/>
                </a:lnTo>
                <a:lnTo>
                  <a:pt x="14040" y="4672"/>
                </a:lnTo>
                <a:lnTo>
                  <a:pt x="12751" y="3796"/>
                </a:lnTo>
                <a:lnTo>
                  <a:pt x="12118" y="3334"/>
                </a:lnTo>
                <a:lnTo>
                  <a:pt x="11485" y="2872"/>
                </a:lnTo>
                <a:lnTo>
                  <a:pt x="11242" y="2701"/>
                </a:lnTo>
                <a:lnTo>
                  <a:pt x="10974" y="2531"/>
                </a:lnTo>
                <a:lnTo>
                  <a:pt x="10463" y="2239"/>
                </a:lnTo>
                <a:lnTo>
                  <a:pt x="10269" y="2093"/>
                </a:lnTo>
                <a:lnTo>
                  <a:pt x="10098" y="1947"/>
                </a:lnTo>
                <a:lnTo>
                  <a:pt x="9928" y="1801"/>
                </a:lnTo>
                <a:lnTo>
                  <a:pt x="9758" y="1655"/>
                </a:lnTo>
                <a:lnTo>
                  <a:pt x="9733" y="1558"/>
                </a:lnTo>
                <a:lnTo>
                  <a:pt x="9685" y="1485"/>
                </a:lnTo>
                <a:lnTo>
                  <a:pt x="9587" y="1436"/>
                </a:lnTo>
                <a:lnTo>
                  <a:pt x="9539" y="1436"/>
                </a:lnTo>
                <a:lnTo>
                  <a:pt x="9466" y="1460"/>
                </a:lnTo>
                <a:lnTo>
                  <a:pt x="9271" y="1558"/>
                </a:lnTo>
                <a:lnTo>
                  <a:pt x="9101" y="1655"/>
                </a:lnTo>
                <a:lnTo>
                  <a:pt x="8784" y="1923"/>
                </a:lnTo>
                <a:lnTo>
                  <a:pt x="8444" y="2190"/>
                </a:lnTo>
                <a:lnTo>
                  <a:pt x="8127" y="2434"/>
                </a:lnTo>
                <a:lnTo>
                  <a:pt x="7738" y="2677"/>
                </a:lnTo>
                <a:lnTo>
                  <a:pt x="7373" y="2969"/>
                </a:lnTo>
                <a:lnTo>
                  <a:pt x="6668" y="3529"/>
                </a:lnTo>
                <a:lnTo>
                  <a:pt x="5913" y="4137"/>
                </a:lnTo>
                <a:lnTo>
                  <a:pt x="5524" y="4453"/>
                </a:lnTo>
                <a:lnTo>
                  <a:pt x="5183" y="4794"/>
                </a:lnTo>
                <a:lnTo>
                  <a:pt x="5183" y="4818"/>
                </a:lnTo>
                <a:lnTo>
                  <a:pt x="4624" y="4867"/>
                </a:lnTo>
                <a:lnTo>
                  <a:pt x="4234" y="4891"/>
                </a:lnTo>
                <a:lnTo>
                  <a:pt x="4015" y="4940"/>
                </a:lnTo>
                <a:lnTo>
                  <a:pt x="3942" y="4989"/>
                </a:lnTo>
                <a:lnTo>
                  <a:pt x="3869" y="5062"/>
                </a:lnTo>
                <a:lnTo>
                  <a:pt x="3796" y="5037"/>
                </a:lnTo>
                <a:lnTo>
                  <a:pt x="3723" y="5062"/>
                </a:lnTo>
                <a:lnTo>
                  <a:pt x="3675" y="5110"/>
                </a:lnTo>
                <a:lnTo>
                  <a:pt x="3650" y="5183"/>
                </a:lnTo>
                <a:lnTo>
                  <a:pt x="3602" y="5402"/>
                </a:lnTo>
                <a:lnTo>
                  <a:pt x="3602" y="5621"/>
                </a:lnTo>
                <a:lnTo>
                  <a:pt x="3480" y="5645"/>
                </a:lnTo>
                <a:lnTo>
                  <a:pt x="3358" y="5694"/>
                </a:lnTo>
                <a:lnTo>
                  <a:pt x="3237" y="5767"/>
                </a:lnTo>
                <a:lnTo>
                  <a:pt x="3115" y="5864"/>
                </a:lnTo>
                <a:lnTo>
                  <a:pt x="2920" y="6035"/>
                </a:lnTo>
                <a:lnTo>
                  <a:pt x="2726" y="6229"/>
                </a:lnTo>
                <a:lnTo>
                  <a:pt x="2166" y="6765"/>
                </a:lnTo>
                <a:lnTo>
                  <a:pt x="1874" y="7008"/>
                </a:lnTo>
                <a:lnTo>
                  <a:pt x="1582" y="7227"/>
                </a:lnTo>
                <a:lnTo>
                  <a:pt x="1509" y="7300"/>
                </a:lnTo>
                <a:lnTo>
                  <a:pt x="1241" y="7203"/>
                </a:lnTo>
                <a:lnTo>
                  <a:pt x="998" y="7130"/>
                </a:lnTo>
                <a:lnTo>
                  <a:pt x="779" y="7008"/>
                </a:lnTo>
                <a:lnTo>
                  <a:pt x="584" y="6838"/>
                </a:lnTo>
                <a:lnTo>
                  <a:pt x="901" y="6667"/>
                </a:lnTo>
                <a:lnTo>
                  <a:pt x="1217" y="6473"/>
                </a:lnTo>
                <a:lnTo>
                  <a:pt x="1825" y="6035"/>
                </a:lnTo>
                <a:lnTo>
                  <a:pt x="3018" y="5135"/>
                </a:lnTo>
                <a:lnTo>
                  <a:pt x="4307" y="4161"/>
                </a:lnTo>
                <a:lnTo>
                  <a:pt x="5646" y="3164"/>
                </a:lnTo>
                <a:lnTo>
                  <a:pt x="6814" y="2361"/>
                </a:lnTo>
                <a:lnTo>
                  <a:pt x="7981" y="1558"/>
                </a:lnTo>
                <a:lnTo>
                  <a:pt x="8395" y="1266"/>
                </a:lnTo>
                <a:lnTo>
                  <a:pt x="8833" y="949"/>
                </a:lnTo>
                <a:lnTo>
                  <a:pt x="9076" y="828"/>
                </a:lnTo>
                <a:lnTo>
                  <a:pt x="9295" y="706"/>
                </a:lnTo>
                <a:lnTo>
                  <a:pt x="9539" y="584"/>
                </a:lnTo>
                <a:lnTo>
                  <a:pt x="9782" y="511"/>
                </a:lnTo>
                <a:close/>
                <a:moveTo>
                  <a:pt x="3577" y="6132"/>
                </a:moveTo>
                <a:lnTo>
                  <a:pt x="3577" y="6497"/>
                </a:lnTo>
                <a:lnTo>
                  <a:pt x="3383" y="6643"/>
                </a:lnTo>
                <a:lnTo>
                  <a:pt x="3188" y="6813"/>
                </a:lnTo>
                <a:lnTo>
                  <a:pt x="2847" y="7130"/>
                </a:lnTo>
                <a:lnTo>
                  <a:pt x="2531" y="7397"/>
                </a:lnTo>
                <a:lnTo>
                  <a:pt x="2385" y="7543"/>
                </a:lnTo>
                <a:lnTo>
                  <a:pt x="2263" y="7714"/>
                </a:lnTo>
                <a:lnTo>
                  <a:pt x="1971" y="7519"/>
                </a:lnTo>
                <a:lnTo>
                  <a:pt x="2190" y="7373"/>
                </a:lnTo>
                <a:lnTo>
                  <a:pt x="2409" y="7178"/>
                </a:lnTo>
                <a:lnTo>
                  <a:pt x="2823" y="6813"/>
                </a:lnTo>
                <a:lnTo>
                  <a:pt x="3334" y="6327"/>
                </a:lnTo>
                <a:lnTo>
                  <a:pt x="3456" y="6229"/>
                </a:lnTo>
                <a:lnTo>
                  <a:pt x="3577" y="6132"/>
                </a:lnTo>
                <a:close/>
                <a:moveTo>
                  <a:pt x="7738" y="7008"/>
                </a:moveTo>
                <a:lnTo>
                  <a:pt x="7690" y="7032"/>
                </a:lnTo>
                <a:lnTo>
                  <a:pt x="7641" y="7057"/>
                </a:lnTo>
                <a:lnTo>
                  <a:pt x="7422" y="7251"/>
                </a:lnTo>
                <a:lnTo>
                  <a:pt x="7203" y="7397"/>
                </a:lnTo>
                <a:lnTo>
                  <a:pt x="7081" y="7446"/>
                </a:lnTo>
                <a:lnTo>
                  <a:pt x="6935" y="7495"/>
                </a:lnTo>
                <a:lnTo>
                  <a:pt x="6814" y="7519"/>
                </a:lnTo>
                <a:lnTo>
                  <a:pt x="6668" y="7519"/>
                </a:lnTo>
                <a:lnTo>
                  <a:pt x="6765" y="7130"/>
                </a:lnTo>
                <a:lnTo>
                  <a:pt x="6765" y="7105"/>
                </a:lnTo>
                <a:lnTo>
                  <a:pt x="6716" y="7105"/>
                </a:lnTo>
                <a:lnTo>
                  <a:pt x="6595" y="7178"/>
                </a:lnTo>
                <a:lnTo>
                  <a:pt x="6522" y="7300"/>
                </a:lnTo>
                <a:lnTo>
                  <a:pt x="6449" y="7422"/>
                </a:lnTo>
                <a:lnTo>
                  <a:pt x="6376" y="7543"/>
                </a:lnTo>
                <a:lnTo>
                  <a:pt x="6351" y="7616"/>
                </a:lnTo>
                <a:lnTo>
                  <a:pt x="6376" y="7665"/>
                </a:lnTo>
                <a:lnTo>
                  <a:pt x="6400" y="7714"/>
                </a:lnTo>
                <a:lnTo>
                  <a:pt x="6449" y="7738"/>
                </a:lnTo>
                <a:lnTo>
                  <a:pt x="6619" y="7787"/>
                </a:lnTo>
                <a:lnTo>
                  <a:pt x="6765" y="7811"/>
                </a:lnTo>
                <a:lnTo>
                  <a:pt x="6935" y="7811"/>
                </a:lnTo>
                <a:lnTo>
                  <a:pt x="7081" y="7762"/>
                </a:lnTo>
                <a:lnTo>
                  <a:pt x="7227" y="7714"/>
                </a:lnTo>
                <a:lnTo>
                  <a:pt x="7373" y="7641"/>
                </a:lnTo>
                <a:lnTo>
                  <a:pt x="7641" y="7495"/>
                </a:lnTo>
                <a:lnTo>
                  <a:pt x="7690" y="7568"/>
                </a:lnTo>
                <a:lnTo>
                  <a:pt x="7738" y="7641"/>
                </a:lnTo>
                <a:lnTo>
                  <a:pt x="7811" y="7714"/>
                </a:lnTo>
                <a:lnTo>
                  <a:pt x="7908" y="7738"/>
                </a:lnTo>
                <a:lnTo>
                  <a:pt x="8006" y="7787"/>
                </a:lnTo>
                <a:lnTo>
                  <a:pt x="8371" y="7787"/>
                </a:lnTo>
                <a:lnTo>
                  <a:pt x="8517" y="7762"/>
                </a:lnTo>
                <a:lnTo>
                  <a:pt x="8687" y="7714"/>
                </a:lnTo>
                <a:lnTo>
                  <a:pt x="8760" y="7689"/>
                </a:lnTo>
                <a:lnTo>
                  <a:pt x="8809" y="7689"/>
                </a:lnTo>
                <a:lnTo>
                  <a:pt x="8979" y="7714"/>
                </a:lnTo>
                <a:lnTo>
                  <a:pt x="9125" y="7714"/>
                </a:lnTo>
                <a:lnTo>
                  <a:pt x="9247" y="7665"/>
                </a:lnTo>
                <a:lnTo>
                  <a:pt x="9393" y="7592"/>
                </a:lnTo>
                <a:lnTo>
                  <a:pt x="9514" y="7495"/>
                </a:lnTo>
                <a:lnTo>
                  <a:pt x="9563" y="7568"/>
                </a:lnTo>
                <a:lnTo>
                  <a:pt x="9612" y="7616"/>
                </a:lnTo>
                <a:lnTo>
                  <a:pt x="9709" y="7665"/>
                </a:lnTo>
                <a:lnTo>
                  <a:pt x="9782" y="7689"/>
                </a:lnTo>
                <a:lnTo>
                  <a:pt x="9879" y="7689"/>
                </a:lnTo>
                <a:lnTo>
                  <a:pt x="9977" y="7665"/>
                </a:lnTo>
                <a:lnTo>
                  <a:pt x="10171" y="7592"/>
                </a:lnTo>
                <a:lnTo>
                  <a:pt x="10317" y="7592"/>
                </a:lnTo>
                <a:lnTo>
                  <a:pt x="10512" y="7665"/>
                </a:lnTo>
                <a:lnTo>
                  <a:pt x="10755" y="7714"/>
                </a:lnTo>
                <a:lnTo>
                  <a:pt x="11023" y="7738"/>
                </a:lnTo>
                <a:lnTo>
                  <a:pt x="11315" y="7762"/>
                </a:lnTo>
                <a:lnTo>
                  <a:pt x="11875" y="7762"/>
                </a:lnTo>
                <a:lnTo>
                  <a:pt x="12167" y="7714"/>
                </a:lnTo>
                <a:lnTo>
                  <a:pt x="12434" y="7665"/>
                </a:lnTo>
                <a:lnTo>
                  <a:pt x="12678" y="7592"/>
                </a:lnTo>
                <a:lnTo>
                  <a:pt x="12751" y="7543"/>
                </a:lnTo>
                <a:lnTo>
                  <a:pt x="12775" y="7495"/>
                </a:lnTo>
                <a:lnTo>
                  <a:pt x="12799" y="7446"/>
                </a:lnTo>
                <a:lnTo>
                  <a:pt x="12799" y="7373"/>
                </a:lnTo>
                <a:lnTo>
                  <a:pt x="12751" y="7324"/>
                </a:lnTo>
                <a:lnTo>
                  <a:pt x="12726" y="7276"/>
                </a:lnTo>
                <a:lnTo>
                  <a:pt x="12653" y="7251"/>
                </a:lnTo>
                <a:lnTo>
                  <a:pt x="12580" y="7251"/>
                </a:lnTo>
                <a:lnTo>
                  <a:pt x="12021" y="7373"/>
                </a:lnTo>
                <a:lnTo>
                  <a:pt x="11729" y="7397"/>
                </a:lnTo>
                <a:lnTo>
                  <a:pt x="11412" y="7446"/>
                </a:lnTo>
                <a:lnTo>
                  <a:pt x="11120" y="7446"/>
                </a:lnTo>
                <a:lnTo>
                  <a:pt x="10828" y="7422"/>
                </a:lnTo>
                <a:lnTo>
                  <a:pt x="10536" y="7349"/>
                </a:lnTo>
                <a:lnTo>
                  <a:pt x="10415" y="7300"/>
                </a:lnTo>
                <a:lnTo>
                  <a:pt x="10269" y="7227"/>
                </a:lnTo>
                <a:lnTo>
                  <a:pt x="10196" y="7203"/>
                </a:lnTo>
                <a:lnTo>
                  <a:pt x="10123" y="7227"/>
                </a:lnTo>
                <a:lnTo>
                  <a:pt x="10025" y="7300"/>
                </a:lnTo>
                <a:lnTo>
                  <a:pt x="9977" y="7324"/>
                </a:lnTo>
                <a:lnTo>
                  <a:pt x="9928" y="7300"/>
                </a:lnTo>
                <a:lnTo>
                  <a:pt x="9831" y="7251"/>
                </a:lnTo>
                <a:lnTo>
                  <a:pt x="9733" y="7130"/>
                </a:lnTo>
                <a:lnTo>
                  <a:pt x="9685" y="7057"/>
                </a:lnTo>
                <a:lnTo>
                  <a:pt x="9612" y="7008"/>
                </a:lnTo>
                <a:lnTo>
                  <a:pt x="9514" y="7008"/>
                </a:lnTo>
                <a:lnTo>
                  <a:pt x="9490" y="7032"/>
                </a:lnTo>
                <a:lnTo>
                  <a:pt x="9441" y="7057"/>
                </a:lnTo>
                <a:lnTo>
                  <a:pt x="9344" y="7203"/>
                </a:lnTo>
                <a:lnTo>
                  <a:pt x="9198" y="7324"/>
                </a:lnTo>
                <a:lnTo>
                  <a:pt x="9125" y="7349"/>
                </a:lnTo>
                <a:lnTo>
                  <a:pt x="9052" y="7373"/>
                </a:lnTo>
                <a:lnTo>
                  <a:pt x="8955" y="7373"/>
                </a:lnTo>
                <a:lnTo>
                  <a:pt x="8857" y="7324"/>
                </a:lnTo>
                <a:lnTo>
                  <a:pt x="8784" y="7300"/>
                </a:lnTo>
                <a:lnTo>
                  <a:pt x="8711" y="7324"/>
                </a:lnTo>
                <a:lnTo>
                  <a:pt x="8517" y="7422"/>
                </a:lnTo>
                <a:lnTo>
                  <a:pt x="8371" y="7446"/>
                </a:lnTo>
                <a:lnTo>
                  <a:pt x="8225" y="7470"/>
                </a:lnTo>
                <a:lnTo>
                  <a:pt x="8103" y="7470"/>
                </a:lnTo>
                <a:lnTo>
                  <a:pt x="8006" y="7446"/>
                </a:lnTo>
                <a:lnTo>
                  <a:pt x="7957" y="7397"/>
                </a:lnTo>
                <a:lnTo>
                  <a:pt x="7933" y="7349"/>
                </a:lnTo>
                <a:lnTo>
                  <a:pt x="7908" y="7300"/>
                </a:lnTo>
                <a:lnTo>
                  <a:pt x="7908" y="7227"/>
                </a:lnTo>
                <a:lnTo>
                  <a:pt x="7933" y="7154"/>
                </a:lnTo>
                <a:lnTo>
                  <a:pt x="7908" y="7105"/>
                </a:lnTo>
                <a:lnTo>
                  <a:pt x="7884" y="7081"/>
                </a:lnTo>
                <a:lnTo>
                  <a:pt x="7835" y="7032"/>
                </a:lnTo>
                <a:lnTo>
                  <a:pt x="7787" y="7032"/>
                </a:lnTo>
                <a:lnTo>
                  <a:pt x="7738" y="7008"/>
                </a:lnTo>
                <a:close/>
                <a:moveTo>
                  <a:pt x="15841" y="6667"/>
                </a:moveTo>
                <a:lnTo>
                  <a:pt x="16108" y="6765"/>
                </a:lnTo>
                <a:lnTo>
                  <a:pt x="16206" y="6813"/>
                </a:lnTo>
                <a:lnTo>
                  <a:pt x="16279" y="6886"/>
                </a:lnTo>
                <a:lnTo>
                  <a:pt x="15914" y="7178"/>
                </a:lnTo>
                <a:lnTo>
                  <a:pt x="15549" y="7495"/>
                </a:lnTo>
                <a:lnTo>
                  <a:pt x="15306" y="7714"/>
                </a:lnTo>
                <a:lnTo>
                  <a:pt x="15184" y="7860"/>
                </a:lnTo>
                <a:lnTo>
                  <a:pt x="15087" y="8006"/>
                </a:lnTo>
                <a:lnTo>
                  <a:pt x="15087" y="7227"/>
                </a:lnTo>
                <a:lnTo>
                  <a:pt x="15208" y="7154"/>
                </a:lnTo>
                <a:lnTo>
                  <a:pt x="15306" y="7057"/>
                </a:lnTo>
                <a:lnTo>
                  <a:pt x="15525" y="6862"/>
                </a:lnTo>
                <a:lnTo>
                  <a:pt x="15646" y="6789"/>
                </a:lnTo>
                <a:lnTo>
                  <a:pt x="15792" y="6716"/>
                </a:lnTo>
                <a:lnTo>
                  <a:pt x="15841" y="6667"/>
                </a:lnTo>
                <a:close/>
                <a:moveTo>
                  <a:pt x="3577" y="6959"/>
                </a:moveTo>
                <a:lnTo>
                  <a:pt x="3577" y="7349"/>
                </a:lnTo>
                <a:lnTo>
                  <a:pt x="3456" y="7397"/>
                </a:lnTo>
                <a:lnTo>
                  <a:pt x="3358" y="7495"/>
                </a:lnTo>
                <a:lnTo>
                  <a:pt x="3188" y="7689"/>
                </a:lnTo>
                <a:lnTo>
                  <a:pt x="2993" y="7908"/>
                </a:lnTo>
                <a:lnTo>
                  <a:pt x="2799" y="8127"/>
                </a:lnTo>
                <a:lnTo>
                  <a:pt x="2507" y="7884"/>
                </a:lnTo>
                <a:lnTo>
                  <a:pt x="2458" y="7860"/>
                </a:lnTo>
                <a:lnTo>
                  <a:pt x="2726" y="7641"/>
                </a:lnTo>
                <a:lnTo>
                  <a:pt x="2969" y="7446"/>
                </a:lnTo>
                <a:lnTo>
                  <a:pt x="3577" y="6959"/>
                </a:lnTo>
                <a:close/>
                <a:moveTo>
                  <a:pt x="3577" y="7762"/>
                </a:moveTo>
                <a:lnTo>
                  <a:pt x="3577" y="8176"/>
                </a:lnTo>
                <a:lnTo>
                  <a:pt x="3626" y="8590"/>
                </a:lnTo>
                <a:lnTo>
                  <a:pt x="3650" y="8930"/>
                </a:lnTo>
                <a:lnTo>
                  <a:pt x="2969" y="8273"/>
                </a:lnTo>
                <a:lnTo>
                  <a:pt x="3164" y="8127"/>
                </a:lnTo>
                <a:lnTo>
                  <a:pt x="3358" y="7957"/>
                </a:lnTo>
                <a:lnTo>
                  <a:pt x="3577" y="7762"/>
                </a:lnTo>
                <a:close/>
                <a:moveTo>
                  <a:pt x="16522" y="7154"/>
                </a:moveTo>
                <a:lnTo>
                  <a:pt x="16595" y="7203"/>
                </a:lnTo>
                <a:lnTo>
                  <a:pt x="16717" y="7324"/>
                </a:lnTo>
                <a:lnTo>
                  <a:pt x="16863" y="7446"/>
                </a:lnTo>
                <a:lnTo>
                  <a:pt x="17033" y="7543"/>
                </a:lnTo>
                <a:lnTo>
                  <a:pt x="17203" y="7616"/>
                </a:lnTo>
                <a:lnTo>
                  <a:pt x="17057" y="7689"/>
                </a:lnTo>
                <a:lnTo>
                  <a:pt x="16546" y="8030"/>
                </a:lnTo>
                <a:lnTo>
                  <a:pt x="16035" y="8395"/>
                </a:lnTo>
                <a:lnTo>
                  <a:pt x="15573" y="8784"/>
                </a:lnTo>
                <a:lnTo>
                  <a:pt x="15111" y="9198"/>
                </a:lnTo>
                <a:lnTo>
                  <a:pt x="15087" y="8127"/>
                </a:lnTo>
                <a:lnTo>
                  <a:pt x="15257" y="8079"/>
                </a:lnTo>
                <a:lnTo>
                  <a:pt x="15427" y="8006"/>
                </a:lnTo>
                <a:lnTo>
                  <a:pt x="15573" y="7908"/>
                </a:lnTo>
                <a:lnTo>
                  <a:pt x="15719" y="7787"/>
                </a:lnTo>
                <a:lnTo>
                  <a:pt x="16522" y="7154"/>
                </a:lnTo>
                <a:close/>
                <a:moveTo>
                  <a:pt x="6862" y="8395"/>
                </a:moveTo>
                <a:lnTo>
                  <a:pt x="6765" y="8492"/>
                </a:lnTo>
                <a:lnTo>
                  <a:pt x="6668" y="8590"/>
                </a:lnTo>
                <a:lnTo>
                  <a:pt x="6619" y="8736"/>
                </a:lnTo>
                <a:lnTo>
                  <a:pt x="6595" y="8857"/>
                </a:lnTo>
                <a:lnTo>
                  <a:pt x="6595" y="9003"/>
                </a:lnTo>
                <a:lnTo>
                  <a:pt x="6643" y="9125"/>
                </a:lnTo>
                <a:lnTo>
                  <a:pt x="6741" y="9222"/>
                </a:lnTo>
                <a:lnTo>
                  <a:pt x="6862" y="9295"/>
                </a:lnTo>
                <a:lnTo>
                  <a:pt x="7008" y="9320"/>
                </a:lnTo>
                <a:lnTo>
                  <a:pt x="7154" y="9344"/>
                </a:lnTo>
                <a:lnTo>
                  <a:pt x="7300" y="9295"/>
                </a:lnTo>
                <a:lnTo>
                  <a:pt x="7446" y="9247"/>
                </a:lnTo>
                <a:lnTo>
                  <a:pt x="7568" y="9174"/>
                </a:lnTo>
                <a:lnTo>
                  <a:pt x="7714" y="9101"/>
                </a:lnTo>
                <a:lnTo>
                  <a:pt x="7957" y="8906"/>
                </a:lnTo>
                <a:lnTo>
                  <a:pt x="8103" y="9028"/>
                </a:lnTo>
                <a:lnTo>
                  <a:pt x="8273" y="9101"/>
                </a:lnTo>
                <a:lnTo>
                  <a:pt x="8468" y="9149"/>
                </a:lnTo>
                <a:lnTo>
                  <a:pt x="8687" y="9174"/>
                </a:lnTo>
                <a:lnTo>
                  <a:pt x="8906" y="9174"/>
                </a:lnTo>
                <a:lnTo>
                  <a:pt x="9125" y="9125"/>
                </a:lnTo>
                <a:lnTo>
                  <a:pt x="9344" y="9076"/>
                </a:lnTo>
                <a:lnTo>
                  <a:pt x="9539" y="9003"/>
                </a:lnTo>
                <a:lnTo>
                  <a:pt x="9539" y="9076"/>
                </a:lnTo>
                <a:lnTo>
                  <a:pt x="9587" y="9149"/>
                </a:lnTo>
                <a:lnTo>
                  <a:pt x="9636" y="9198"/>
                </a:lnTo>
                <a:lnTo>
                  <a:pt x="9709" y="9198"/>
                </a:lnTo>
                <a:lnTo>
                  <a:pt x="9879" y="9174"/>
                </a:lnTo>
                <a:lnTo>
                  <a:pt x="10050" y="9125"/>
                </a:lnTo>
                <a:lnTo>
                  <a:pt x="10196" y="9052"/>
                </a:lnTo>
                <a:lnTo>
                  <a:pt x="10342" y="8979"/>
                </a:lnTo>
                <a:lnTo>
                  <a:pt x="10415" y="9052"/>
                </a:lnTo>
                <a:lnTo>
                  <a:pt x="10488" y="9125"/>
                </a:lnTo>
                <a:lnTo>
                  <a:pt x="10585" y="9174"/>
                </a:lnTo>
                <a:lnTo>
                  <a:pt x="10780" y="9174"/>
                </a:lnTo>
                <a:lnTo>
                  <a:pt x="10877" y="9149"/>
                </a:lnTo>
                <a:lnTo>
                  <a:pt x="10999" y="9125"/>
                </a:lnTo>
                <a:lnTo>
                  <a:pt x="11096" y="9052"/>
                </a:lnTo>
                <a:lnTo>
                  <a:pt x="11120" y="9125"/>
                </a:lnTo>
                <a:lnTo>
                  <a:pt x="11193" y="9174"/>
                </a:lnTo>
                <a:lnTo>
                  <a:pt x="11266" y="9198"/>
                </a:lnTo>
                <a:lnTo>
                  <a:pt x="11364" y="9174"/>
                </a:lnTo>
                <a:lnTo>
                  <a:pt x="11534" y="9101"/>
                </a:lnTo>
                <a:lnTo>
                  <a:pt x="11704" y="9076"/>
                </a:lnTo>
                <a:lnTo>
                  <a:pt x="11899" y="9076"/>
                </a:lnTo>
                <a:lnTo>
                  <a:pt x="12069" y="9101"/>
                </a:lnTo>
                <a:lnTo>
                  <a:pt x="12459" y="9101"/>
                </a:lnTo>
                <a:lnTo>
                  <a:pt x="12629" y="9052"/>
                </a:lnTo>
                <a:lnTo>
                  <a:pt x="12824" y="8979"/>
                </a:lnTo>
                <a:lnTo>
                  <a:pt x="12872" y="8930"/>
                </a:lnTo>
                <a:lnTo>
                  <a:pt x="12897" y="8882"/>
                </a:lnTo>
                <a:lnTo>
                  <a:pt x="12897" y="8809"/>
                </a:lnTo>
                <a:lnTo>
                  <a:pt x="12872" y="8760"/>
                </a:lnTo>
                <a:lnTo>
                  <a:pt x="12824" y="8711"/>
                </a:lnTo>
                <a:lnTo>
                  <a:pt x="12775" y="8687"/>
                </a:lnTo>
                <a:lnTo>
                  <a:pt x="12702" y="8663"/>
                </a:lnTo>
                <a:lnTo>
                  <a:pt x="12629" y="8687"/>
                </a:lnTo>
                <a:lnTo>
                  <a:pt x="12483" y="8736"/>
                </a:lnTo>
                <a:lnTo>
                  <a:pt x="12337" y="8760"/>
                </a:lnTo>
                <a:lnTo>
                  <a:pt x="11583" y="8760"/>
                </a:lnTo>
                <a:lnTo>
                  <a:pt x="11437" y="8784"/>
                </a:lnTo>
                <a:lnTo>
                  <a:pt x="11437" y="8687"/>
                </a:lnTo>
                <a:lnTo>
                  <a:pt x="11437" y="8638"/>
                </a:lnTo>
                <a:lnTo>
                  <a:pt x="11412" y="8590"/>
                </a:lnTo>
                <a:lnTo>
                  <a:pt x="11339" y="8517"/>
                </a:lnTo>
                <a:lnTo>
                  <a:pt x="11242" y="8517"/>
                </a:lnTo>
                <a:lnTo>
                  <a:pt x="11193" y="8541"/>
                </a:lnTo>
                <a:lnTo>
                  <a:pt x="11145" y="8565"/>
                </a:lnTo>
                <a:lnTo>
                  <a:pt x="11023" y="8711"/>
                </a:lnTo>
                <a:lnTo>
                  <a:pt x="10926" y="8784"/>
                </a:lnTo>
                <a:lnTo>
                  <a:pt x="10853" y="8833"/>
                </a:lnTo>
                <a:lnTo>
                  <a:pt x="10755" y="8857"/>
                </a:lnTo>
                <a:lnTo>
                  <a:pt x="10682" y="8857"/>
                </a:lnTo>
                <a:lnTo>
                  <a:pt x="10609" y="8784"/>
                </a:lnTo>
                <a:lnTo>
                  <a:pt x="10561" y="8638"/>
                </a:lnTo>
                <a:lnTo>
                  <a:pt x="10512" y="8565"/>
                </a:lnTo>
                <a:lnTo>
                  <a:pt x="10439" y="8517"/>
                </a:lnTo>
                <a:lnTo>
                  <a:pt x="10342" y="8517"/>
                </a:lnTo>
                <a:lnTo>
                  <a:pt x="10317" y="8541"/>
                </a:lnTo>
                <a:lnTo>
                  <a:pt x="10269" y="8565"/>
                </a:lnTo>
                <a:lnTo>
                  <a:pt x="10123" y="8711"/>
                </a:lnTo>
                <a:lnTo>
                  <a:pt x="10025" y="8760"/>
                </a:lnTo>
                <a:lnTo>
                  <a:pt x="9928" y="8809"/>
                </a:lnTo>
                <a:lnTo>
                  <a:pt x="9977" y="8638"/>
                </a:lnTo>
                <a:lnTo>
                  <a:pt x="9977" y="8565"/>
                </a:lnTo>
                <a:lnTo>
                  <a:pt x="9952" y="8517"/>
                </a:lnTo>
                <a:lnTo>
                  <a:pt x="9928" y="8468"/>
                </a:lnTo>
                <a:lnTo>
                  <a:pt x="9879" y="8444"/>
                </a:lnTo>
                <a:lnTo>
                  <a:pt x="9806" y="8419"/>
                </a:lnTo>
                <a:lnTo>
                  <a:pt x="9758" y="8419"/>
                </a:lnTo>
                <a:lnTo>
                  <a:pt x="9709" y="8444"/>
                </a:lnTo>
                <a:lnTo>
                  <a:pt x="9660" y="8492"/>
                </a:lnTo>
                <a:lnTo>
                  <a:pt x="9612" y="8565"/>
                </a:lnTo>
                <a:lnTo>
                  <a:pt x="9563" y="8614"/>
                </a:lnTo>
                <a:lnTo>
                  <a:pt x="9368" y="8687"/>
                </a:lnTo>
                <a:lnTo>
                  <a:pt x="9149" y="8760"/>
                </a:lnTo>
                <a:lnTo>
                  <a:pt x="8906" y="8809"/>
                </a:lnTo>
                <a:lnTo>
                  <a:pt x="8638" y="8809"/>
                </a:lnTo>
                <a:lnTo>
                  <a:pt x="8419" y="8784"/>
                </a:lnTo>
                <a:lnTo>
                  <a:pt x="8346" y="8760"/>
                </a:lnTo>
                <a:lnTo>
                  <a:pt x="8273" y="8711"/>
                </a:lnTo>
                <a:lnTo>
                  <a:pt x="8200" y="8663"/>
                </a:lnTo>
                <a:lnTo>
                  <a:pt x="8176" y="8590"/>
                </a:lnTo>
                <a:lnTo>
                  <a:pt x="8152" y="8541"/>
                </a:lnTo>
                <a:lnTo>
                  <a:pt x="8127" y="8517"/>
                </a:lnTo>
                <a:lnTo>
                  <a:pt x="8054" y="8468"/>
                </a:lnTo>
                <a:lnTo>
                  <a:pt x="7957" y="8468"/>
                </a:lnTo>
                <a:lnTo>
                  <a:pt x="7884" y="8517"/>
                </a:lnTo>
                <a:lnTo>
                  <a:pt x="7665" y="8687"/>
                </a:lnTo>
                <a:lnTo>
                  <a:pt x="7446" y="8833"/>
                </a:lnTo>
                <a:lnTo>
                  <a:pt x="7203" y="8955"/>
                </a:lnTo>
                <a:lnTo>
                  <a:pt x="7106" y="8979"/>
                </a:lnTo>
                <a:lnTo>
                  <a:pt x="7033" y="8955"/>
                </a:lnTo>
                <a:lnTo>
                  <a:pt x="6984" y="8906"/>
                </a:lnTo>
                <a:lnTo>
                  <a:pt x="6935" y="8833"/>
                </a:lnTo>
                <a:lnTo>
                  <a:pt x="6911" y="8736"/>
                </a:lnTo>
                <a:lnTo>
                  <a:pt x="6911" y="8638"/>
                </a:lnTo>
                <a:lnTo>
                  <a:pt x="6911" y="8541"/>
                </a:lnTo>
                <a:lnTo>
                  <a:pt x="6935" y="8444"/>
                </a:lnTo>
                <a:lnTo>
                  <a:pt x="6935" y="8419"/>
                </a:lnTo>
                <a:lnTo>
                  <a:pt x="6911" y="8419"/>
                </a:lnTo>
                <a:lnTo>
                  <a:pt x="6887" y="8395"/>
                </a:lnTo>
                <a:close/>
                <a:moveTo>
                  <a:pt x="7811" y="9709"/>
                </a:moveTo>
                <a:lnTo>
                  <a:pt x="7763" y="9733"/>
                </a:lnTo>
                <a:lnTo>
                  <a:pt x="7690" y="9758"/>
                </a:lnTo>
                <a:lnTo>
                  <a:pt x="7641" y="9806"/>
                </a:lnTo>
                <a:lnTo>
                  <a:pt x="7592" y="9904"/>
                </a:lnTo>
                <a:lnTo>
                  <a:pt x="7495" y="9977"/>
                </a:lnTo>
                <a:lnTo>
                  <a:pt x="7398" y="10074"/>
                </a:lnTo>
                <a:lnTo>
                  <a:pt x="7276" y="10171"/>
                </a:lnTo>
                <a:lnTo>
                  <a:pt x="7154" y="10220"/>
                </a:lnTo>
                <a:lnTo>
                  <a:pt x="7057" y="10220"/>
                </a:lnTo>
                <a:lnTo>
                  <a:pt x="7008" y="10196"/>
                </a:lnTo>
                <a:lnTo>
                  <a:pt x="6984" y="10171"/>
                </a:lnTo>
                <a:lnTo>
                  <a:pt x="6960" y="10098"/>
                </a:lnTo>
                <a:lnTo>
                  <a:pt x="6960" y="10025"/>
                </a:lnTo>
                <a:lnTo>
                  <a:pt x="6935" y="9952"/>
                </a:lnTo>
                <a:lnTo>
                  <a:pt x="6887" y="9928"/>
                </a:lnTo>
                <a:lnTo>
                  <a:pt x="6814" y="9904"/>
                </a:lnTo>
                <a:lnTo>
                  <a:pt x="6741" y="9952"/>
                </a:lnTo>
                <a:lnTo>
                  <a:pt x="6668" y="10025"/>
                </a:lnTo>
                <a:lnTo>
                  <a:pt x="6619" y="10098"/>
                </a:lnTo>
                <a:lnTo>
                  <a:pt x="6619" y="10196"/>
                </a:lnTo>
                <a:lnTo>
                  <a:pt x="6643" y="10269"/>
                </a:lnTo>
                <a:lnTo>
                  <a:pt x="6668" y="10366"/>
                </a:lnTo>
                <a:lnTo>
                  <a:pt x="6741" y="10439"/>
                </a:lnTo>
                <a:lnTo>
                  <a:pt x="6814" y="10488"/>
                </a:lnTo>
                <a:lnTo>
                  <a:pt x="6911" y="10536"/>
                </a:lnTo>
                <a:lnTo>
                  <a:pt x="7008" y="10561"/>
                </a:lnTo>
                <a:lnTo>
                  <a:pt x="7227" y="10561"/>
                </a:lnTo>
                <a:lnTo>
                  <a:pt x="7325" y="10536"/>
                </a:lnTo>
                <a:lnTo>
                  <a:pt x="7519" y="10439"/>
                </a:lnTo>
                <a:lnTo>
                  <a:pt x="7714" y="10317"/>
                </a:lnTo>
                <a:lnTo>
                  <a:pt x="7787" y="10390"/>
                </a:lnTo>
                <a:lnTo>
                  <a:pt x="7908" y="10439"/>
                </a:lnTo>
                <a:lnTo>
                  <a:pt x="8030" y="10463"/>
                </a:lnTo>
                <a:lnTo>
                  <a:pt x="8152" y="10463"/>
                </a:lnTo>
                <a:lnTo>
                  <a:pt x="8298" y="10439"/>
                </a:lnTo>
                <a:lnTo>
                  <a:pt x="8444" y="10390"/>
                </a:lnTo>
                <a:lnTo>
                  <a:pt x="8565" y="10342"/>
                </a:lnTo>
                <a:lnTo>
                  <a:pt x="8711" y="10269"/>
                </a:lnTo>
                <a:lnTo>
                  <a:pt x="8809" y="10390"/>
                </a:lnTo>
                <a:lnTo>
                  <a:pt x="8906" y="10463"/>
                </a:lnTo>
                <a:lnTo>
                  <a:pt x="9003" y="10512"/>
                </a:lnTo>
                <a:lnTo>
                  <a:pt x="9125" y="10536"/>
                </a:lnTo>
                <a:lnTo>
                  <a:pt x="9247" y="10536"/>
                </a:lnTo>
                <a:lnTo>
                  <a:pt x="9368" y="10488"/>
                </a:lnTo>
                <a:lnTo>
                  <a:pt x="9490" y="10439"/>
                </a:lnTo>
                <a:lnTo>
                  <a:pt x="9612" y="10366"/>
                </a:lnTo>
                <a:lnTo>
                  <a:pt x="9733" y="10439"/>
                </a:lnTo>
                <a:lnTo>
                  <a:pt x="9855" y="10488"/>
                </a:lnTo>
                <a:lnTo>
                  <a:pt x="9977" y="10512"/>
                </a:lnTo>
                <a:lnTo>
                  <a:pt x="10123" y="10536"/>
                </a:lnTo>
                <a:lnTo>
                  <a:pt x="10390" y="10512"/>
                </a:lnTo>
                <a:lnTo>
                  <a:pt x="10682" y="10463"/>
                </a:lnTo>
                <a:lnTo>
                  <a:pt x="10755" y="10439"/>
                </a:lnTo>
                <a:lnTo>
                  <a:pt x="10804" y="10390"/>
                </a:lnTo>
                <a:lnTo>
                  <a:pt x="10804" y="10317"/>
                </a:lnTo>
                <a:lnTo>
                  <a:pt x="10804" y="10244"/>
                </a:lnTo>
                <a:lnTo>
                  <a:pt x="10780" y="10196"/>
                </a:lnTo>
                <a:lnTo>
                  <a:pt x="10731" y="10147"/>
                </a:lnTo>
                <a:lnTo>
                  <a:pt x="10658" y="10123"/>
                </a:lnTo>
                <a:lnTo>
                  <a:pt x="10585" y="10123"/>
                </a:lnTo>
                <a:lnTo>
                  <a:pt x="10366" y="10171"/>
                </a:lnTo>
                <a:lnTo>
                  <a:pt x="10147" y="10196"/>
                </a:lnTo>
                <a:lnTo>
                  <a:pt x="10050" y="10171"/>
                </a:lnTo>
                <a:lnTo>
                  <a:pt x="9952" y="10147"/>
                </a:lnTo>
                <a:lnTo>
                  <a:pt x="9855" y="10098"/>
                </a:lnTo>
                <a:lnTo>
                  <a:pt x="9758" y="10001"/>
                </a:lnTo>
                <a:lnTo>
                  <a:pt x="9685" y="9952"/>
                </a:lnTo>
                <a:lnTo>
                  <a:pt x="9612" y="9928"/>
                </a:lnTo>
                <a:lnTo>
                  <a:pt x="9539" y="9952"/>
                </a:lnTo>
                <a:lnTo>
                  <a:pt x="9466" y="10001"/>
                </a:lnTo>
                <a:lnTo>
                  <a:pt x="9393" y="10098"/>
                </a:lnTo>
                <a:lnTo>
                  <a:pt x="9320" y="10147"/>
                </a:lnTo>
                <a:lnTo>
                  <a:pt x="9271" y="10171"/>
                </a:lnTo>
                <a:lnTo>
                  <a:pt x="9198" y="10196"/>
                </a:lnTo>
                <a:lnTo>
                  <a:pt x="9149" y="10171"/>
                </a:lnTo>
                <a:lnTo>
                  <a:pt x="9076" y="10123"/>
                </a:lnTo>
                <a:lnTo>
                  <a:pt x="9028" y="10050"/>
                </a:lnTo>
                <a:lnTo>
                  <a:pt x="8955" y="9952"/>
                </a:lnTo>
                <a:lnTo>
                  <a:pt x="8906" y="9879"/>
                </a:lnTo>
                <a:lnTo>
                  <a:pt x="8833" y="9831"/>
                </a:lnTo>
                <a:lnTo>
                  <a:pt x="8736" y="9831"/>
                </a:lnTo>
                <a:lnTo>
                  <a:pt x="8663" y="9879"/>
                </a:lnTo>
                <a:lnTo>
                  <a:pt x="8517" y="9977"/>
                </a:lnTo>
                <a:lnTo>
                  <a:pt x="8273" y="10074"/>
                </a:lnTo>
                <a:lnTo>
                  <a:pt x="8152" y="10098"/>
                </a:lnTo>
                <a:lnTo>
                  <a:pt x="8030" y="10098"/>
                </a:lnTo>
                <a:lnTo>
                  <a:pt x="8006" y="10050"/>
                </a:lnTo>
                <a:lnTo>
                  <a:pt x="7981" y="10025"/>
                </a:lnTo>
                <a:lnTo>
                  <a:pt x="7981" y="9952"/>
                </a:lnTo>
                <a:lnTo>
                  <a:pt x="7981" y="9879"/>
                </a:lnTo>
                <a:lnTo>
                  <a:pt x="7957" y="9831"/>
                </a:lnTo>
                <a:lnTo>
                  <a:pt x="7933" y="9782"/>
                </a:lnTo>
                <a:lnTo>
                  <a:pt x="7884" y="9733"/>
                </a:lnTo>
                <a:lnTo>
                  <a:pt x="7811" y="9709"/>
                </a:lnTo>
                <a:close/>
                <a:moveTo>
                  <a:pt x="13967" y="5135"/>
                </a:moveTo>
                <a:lnTo>
                  <a:pt x="14186" y="5159"/>
                </a:lnTo>
                <a:lnTo>
                  <a:pt x="14381" y="5207"/>
                </a:lnTo>
                <a:lnTo>
                  <a:pt x="14430" y="5256"/>
                </a:lnTo>
                <a:lnTo>
                  <a:pt x="14527" y="5305"/>
                </a:lnTo>
                <a:lnTo>
                  <a:pt x="14576" y="5305"/>
                </a:lnTo>
                <a:lnTo>
                  <a:pt x="14576" y="5548"/>
                </a:lnTo>
                <a:lnTo>
                  <a:pt x="14600" y="5791"/>
                </a:lnTo>
                <a:lnTo>
                  <a:pt x="14624" y="7081"/>
                </a:lnTo>
                <a:lnTo>
                  <a:pt x="14624" y="9587"/>
                </a:lnTo>
                <a:lnTo>
                  <a:pt x="13481" y="10561"/>
                </a:lnTo>
                <a:lnTo>
                  <a:pt x="12288" y="11510"/>
                </a:lnTo>
                <a:lnTo>
                  <a:pt x="10926" y="12507"/>
                </a:lnTo>
                <a:lnTo>
                  <a:pt x="10269" y="12945"/>
                </a:lnTo>
                <a:lnTo>
                  <a:pt x="9952" y="13164"/>
                </a:lnTo>
                <a:lnTo>
                  <a:pt x="9660" y="13432"/>
                </a:lnTo>
                <a:lnTo>
                  <a:pt x="9636" y="13407"/>
                </a:lnTo>
                <a:lnTo>
                  <a:pt x="9320" y="13261"/>
                </a:lnTo>
                <a:lnTo>
                  <a:pt x="9028" y="13091"/>
                </a:lnTo>
                <a:lnTo>
                  <a:pt x="8760" y="12897"/>
                </a:lnTo>
                <a:lnTo>
                  <a:pt x="8492" y="12702"/>
                </a:lnTo>
                <a:lnTo>
                  <a:pt x="7957" y="12264"/>
                </a:lnTo>
                <a:lnTo>
                  <a:pt x="7422" y="11826"/>
                </a:lnTo>
                <a:lnTo>
                  <a:pt x="6108" y="10853"/>
                </a:lnTo>
                <a:lnTo>
                  <a:pt x="4770" y="9879"/>
                </a:lnTo>
                <a:lnTo>
                  <a:pt x="4405" y="9587"/>
                </a:lnTo>
                <a:lnTo>
                  <a:pt x="4040" y="9295"/>
                </a:lnTo>
                <a:lnTo>
                  <a:pt x="4137" y="9222"/>
                </a:lnTo>
                <a:lnTo>
                  <a:pt x="4161" y="9198"/>
                </a:lnTo>
                <a:lnTo>
                  <a:pt x="4186" y="9125"/>
                </a:lnTo>
                <a:lnTo>
                  <a:pt x="4186" y="8979"/>
                </a:lnTo>
                <a:lnTo>
                  <a:pt x="4161" y="8784"/>
                </a:lnTo>
                <a:lnTo>
                  <a:pt x="4137" y="8614"/>
                </a:lnTo>
                <a:lnTo>
                  <a:pt x="4088" y="8444"/>
                </a:lnTo>
                <a:lnTo>
                  <a:pt x="4064" y="7835"/>
                </a:lnTo>
                <a:lnTo>
                  <a:pt x="4040" y="7251"/>
                </a:lnTo>
                <a:lnTo>
                  <a:pt x="4040" y="6010"/>
                </a:lnTo>
                <a:lnTo>
                  <a:pt x="4040" y="5524"/>
                </a:lnTo>
                <a:lnTo>
                  <a:pt x="4015" y="5329"/>
                </a:lnTo>
                <a:lnTo>
                  <a:pt x="4015" y="5280"/>
                </a:lnTo>
                <a:lnTo>
                  <a:pt x="4137" y="5305"/>
                </a:lnTo>
                <a:lnTo>
                  <a:pt x="4599" y="5305"/>
                </a:lnTo>
                <a:lnTo>
                  <a:pt x="5086" y="5256"/>
                </a:lnTo>
                <a:lnTo>
                  <a:pt x="6278" y="5207"/>
                </a:lnTo>
                <a:lnTo>
                  <a:pt x="7495" y="5135"/>
                </a:lnTo>
                <a:lnTo>
                  <a:pt x="8346" y="5135"/>
                </a:lnTo>
                <a:lnTo>
                  <a:pt x="9198" y="5183"/>
                </a:lnTo>
                <a:lnTo>
                  <a:pt x="10901" y="5305"/>
                </a:lnTo>
                <a:lnTo>
                  <a:pt x="11339" y="5329"/>
                </a:lnTo>
                <a:lnTo>
                  <a:pt x="11777" y="5305"/>
                </a:lnTo>
                <a:lnTo>
                  <a:pt x="12653" y="5232"/>
                </a:lnTo>
                <a:lnTo>
                  <a:pt x="13067" y="5183"/>
                </a:lnTo>
                <a:lnTo>
                  <a:pt x="13505" y="5135"/>
                </a:lnTo>
                <a:close/>
                <a:moveTo>
                  <a:pt x="365" y="7227"/>
                </a:moveTo>
                <a:lnTo>
                  <a:pt x="511" y="7373"/>
                </a:lnTo>
                <a:lnTo>
                  <a:pt x="682" y="7495"/>
                </a:lnTo>
                <a:lnTo>
                  <a:pt x="876" y="7592"/>
                </a:lnTo>
                <a:lnTo>
                  <a:pt x="1095" y="7689"/>
                </a:lnTo>
                <a:lnTo>
                  <a:pt x="1509" y="7835"/>
                </a:lnTo>
                <a:lnTo>
                  <a:pt x="1679" y="7933"/>
                </a:lnTo>
                <a:lnTo>
                  <a:pt x="1850" y="8006"/>
                </a:lnTo>
                <a:lnTo>
                  <a:pt x="2166" y="8225"/>
                </a:lnTo>
                <a:lnTo>
                  <a:pt x="2482" y="8492"/>
                </a:lnTo>
                <a:lnTo>
                  <a:pt x="2774" y="8760"/>
                </a:lnTo>
                <a:lnTo>
                  <a:pt x="3042" y="9052"/>
                </a:lnTo>
                <a:lnTo>
                  <a:pt x="3626" y="9612"/>
                </a:lnTo>
                <a:lnTo>
                  <a:pt x="3918" y="9879"/>
                </a:lnTo>
                <a:lnTo>
                  <a:pt x="4234" y="10123"/>
                </a:lnTo>
                <a:lnTo>
                  <a:pt x="4940" y="10634"/>
                </a:lnTo>
                <a:lnTo>
                  <a:pt x="5646" y="11169"/>
                </a:lnTo>
                <a:lnTo>
                  <a:pt x="6351" y="11680"/>
                </a:lnTo>
                <a:lnTo>
                  <a:pt x="7057" y="12191"/>
                </a:lnTo>
                <a:lnTo>
                  <a:pt x="7373" y="12410"/>
                </a:lnTo>
                <a:lnTo>
                  <a:pt x="7665" y="12629"/>
                </a:lnTo>
                <a:lnTo>
                  <a:pt x="8249" y="13116"/>
                </a:lnTo>
                <a:lnTo>
                  <a:pt x="8541" y="13334"/>
                </a:lnTo>
                <a:lnTo>
                  <a:pt x="8833" y="13553"/>
                </a:lnTo>
                <a:lnTo>
                  <a:pt x="9149" y="13724"/>
                </a:lnTo>
                <a:lnTo>
                  <a:pt x="9490" y="13894"/>
                </a:lnTo>
                <a:lnTo>
                  <a:pt x="9563" y="13918"/>
                </a:lnTo>
                <a:lnTo>
                  <a:pt x="9612" y="13918"/>
                </a:lnTo>
                <a:lnTo>
                  <a:pt x="9709" y="13870"/>
                </a:lnTo>
                <a:lnTo>
                  <a:pt x="9758" y="13797"/>
                </a:lnTo>
                <a:lnTo>
                  <a:pt x="9806" y="13675"/>
                </a:lnTo>
                <a:lnTo>
                  <a:pt x="9977" y="13626"/>
                </a:lnTo>
                <a:lnTo>
                  <a:pt x="10171" y="13529"/>
                </a:lnTo>
                <a:lnTo>
                  <a:pt x="10512" y="13334"/>
                </a:lnTo>
                <a:lnTo>
                  <a:pt x="11169" y="12897"/>
                </a:lnTo>
                <a:lnTo>
                  <a:pt x="11923" y="12361"/>
                </a:lnTo>
                <a:lnTo>
                  <a:pt x="12678" y="11802"/>
                </a:lnTo>
                <a:lnTo>
                  <a:pt x="13408" y="11218"/>
                </a:lnTo>
                <a:lnTo>
                  <a:pt x="14138" y="10634"/>
                </a:lnTo>
                <a:lnTo>
                  <a:pt x="14843" y="10050"/>
                </a:lnTo>
                <a:lnTo>
                  <a:pt x="15549" y="9441"/>
                </a:lnTo>
                <a:lnTo>
                  <a:pt x="16060" y="9003"/>
                </a:lnTo>
                <a:lnTo>
                  <a:pt x="16571" y="8614"/>
                </a:lnTo>
                <a:lnTo>
                  <a:pt x="17106" y="8249"/>
                </a:lnTo>
                <a:lnTo>
                  <a:pt x="17690" y="7908"/>
                </a:lnTo>
                <a:lnTo>
                  <a:pt x="18152" y="7665"/>
                </a:lnTo>
                <a:lnTo>
                  <a:pt x="18420" y="7495"/>
                </a:lnTo>
                <a:lnTo>
                  <a:pt x="18542" y="7397"/>
                </a:lnTo>
                <a:lnTo>
                  <a:pt x="18663" y="7300"/>
                </a:lnTo>
                <a:lnTo>
                  <a:pt x="18639" y="7592"/>
                </a:lnTo>
                <a:lnTo>
                  <a:pt x="18639" y="7860"/>
                </a:lnTo>
                <a:lnTo>
                  <a:pt x="18639" y="8371"/>
                </a:lnTo>
                <a:lnTo>
                  <a:pt x="18615" y="9222"/>
                </a:lnTo>
                <a:lnTo>
                  <a:pt x="18566" y="10074"/>
                </a:lnTo>
                <a:lnTo>
                  <a:pt x="18542" y="10926"/>
                </a:lnTo>
                <a:lnTo>
                  <a:pt x="18542" y="11339"/>
                </a:lnTo>
                <a:lnTo>
                  <a:pt x="18542" y="11777"/>
                </a:lnTo>
                <a:lnTo>
                  <a:pt x="18590" y="12629"/>
                </a:lnTo>
                <a:lnTo>
                  <a:pt x="18615" y="13505"/>
                </a:lnTo>
                <a:lnTo>
                  <a:pt x="18615" y="14356"/>
                </a:lnTo>
                <a:lnTo>
                  <a:pt x="18590" y="15232"/>
                </a:lnTo>
                <a:lnTo>
                  <a:pt x="18517" y="16157"/>
                </a:lnTo>
                <a:lnTo>
                  <a:pt x="18444" y="17082"/>
                </a:lnTo>
                <a:lnTo>
                  <a:pt x="18420" y="17276"/>
                </a:lnTo>
                <a:lnTo>
                  <a:pt x="18104" y="17082"/>
                </a:lnTo>
                <a:lnTo>
                  <a:pt x="17812" y="16887"/>
                </a:lnTo>
                <a:lnTo>
                  <a:pt x="17203" y="16376"/>
                </a:lnTo>
                <a:lnTo>
                  <a:pt x="16595" y="15816"/>
                </a:lnTo>
                <a:lnTo>
                  <a:pt x="16279" y="15524"/>
                </a:lnTo>
                <a:lnTo>
                  <a:pt x="15962" y="15232"/>
                </a:lnTo>
                <a:lnTo>
                  <a:pt x="15622" y="14965"/>
                </a:lnTo>
                <a:lnTo>
                  <a:pt x="15257" y="14721"/>
                </a:lnTo>
                <a:lnTo>
                  <a:pt x="14843" y="14502"/>
                </a:lnTo>
                <a:lnTo>
                  <a:pt x="14430" y="14308"/>
                </a:lnTo>
                <a:lnTo>
                  <a:pt x="14040" y="14113"/>
                </a:lnTo>
                <a:lnTo>
                  <a:pt x="13846" y="14040"/>
                </a:lnTo>
                <a:lnTo>
                  <a:pt x="13602" y="14040"/>
                </a:lnTo>
                <a:lnTo>
                  <a:pt x="13578" y="14064"/>
                </a:lnTo>
                <a:lnTo>
                  <a:pt x="13554" y="14113"/>
                </a:lnTo>
                <a:lnTo>
                  <a:pt x="13554" y="14162"/>
                </a:lnTo>
                <a:lnTo>
                  <a:pt x="13627" y="14332"/>
                </a:lnTo>
                <a:lnTo>
                  <a:pt x="13748" y="14454"/>
                </a:lnTo>
                <a:lnTo>
                  <a:pt x="13894" y="14575"/>
                </a:lnTo>
                <a:lnTo>
                  <a:pt x="14040" y="14673"/>
                </a:lnTo>
                <a:lnTo>
                  <a:pt x="14405" y="14867"/>
                </a:lnTo>
                <a:lnTo>
                  <a:pt x="14722" y="15038"/>
                </a:lnTo>
                <a:lnTo>
                  <a:pt x="15160" y="15305"/>
                </a:lnTo>
                <a:lnTo>
                  <a:pt x="15573" y="15622"/>
                </a:lnTo>
                <a:lnTo>
                  <a:pt x="15962" y="15962"/>
                </a:lnTo>
                <a:lnTo>
                  <a:pt x="16327" y="16303"/>
                </a:lnTo>
                <a:lnTo>
                  <a:pt x="16644" y="16595"/>
                </a:lnTo>
                <a:lnTo>
                  <a:pt x="16984" y="16887"/>
                </a:lnTo>
                <a:lnTo>
                  <a:pt x="17641" y="17422"/>
                </a:lnTo>
                <a:lnTo>
                  <a:pt x="17933" y="17666"/>
                </a:lnTo>
                <a:lnTo>
                  <a:pt x="17933" y="17666"/>
                </a:lnTo>
                <a:lnTo>
                  <a:pt x="17155" y="17641"/>
                </a:lnTo>
                <a:lnTo>
                  <a:pt x="16376" y="17690"/>
                </a:lnTo>
                <a:lnTo>
                  <a:pt x="14795" y="17787"/>
                </a:lnTo>
                <a:lnTo>
                  <a:pt x="14211" y="17812"/>
                </a:lnTo>
                <a:lnTo>
                  <a:pt x="13602" y="17836"/>
                </a:lnTo>
                <a:lnTo>
                  <a:pt x="12410" y="17836"/>
                </a:lnTo>
                <a:lnTo>
                  <a:pt x="10001" y="17787"/>
                </a:lnTo>
                <a:lnTo>
                  <a:pt x="9393" y="17787"/>
                </a:lnTo>
                <a:lnTo>
                  <a:pt x="8760" y="17812"/>
                </a:lnTo>
                <a:lnTo>
                  <a:pt x="7495" y="17885"/>
                </a:lnTo>
                <a:lnTo>
                  <a:pt x="6254" y="17933"/>
                </a:lnTo>
                <a:lnTo>
                  <a:pt x="5621" y="17958"/>
                </a:lnTo>
                <a:lnTo>
                  <a:pt x="3796" y="17958"/>
                </a:lnTo>
                <a:lnTo>
                  <a:pt x="2604" y="17933"/>
                </a:lnTo>
                <a:lnTo>
                  <a:pt x="1947" y="17958"/>
                </a:lnTo>
                <a:lnTo>
                  <a:pt x="1314" y="18006"/>
                </a:lnTo>
                <a:lnTo>
                  <a:pt x="779" y="18104"/>
                </a:lnTo>
                <a:lnTo>
                  <a:pt x="974" y="17982"/>
                </a:lnTo>
                <a:lnTo>
                  <a:pt x="1144" y="17860"/>
                </a:lnTo>
                <a:lnTo>
                  <a:pt x="1436" y="17593"/>
                </a:lnTo>
                <a:lnTo>
                  <a:pt x="2263" y="16960"/>
                </a:lnTo>
                <a:lnTo>
                  <a:pt x="3042" y="16327"/>
                </a:lnTo>
                <a:lnTo>
                  <a:pt x="4648" y="14989"/>
                </a:lnTo>
                <a:lnTo>
                  <a:pt x="5208" y="14551"/>
                </a:lnTo>
                <a:lnTo>
                  <a:pt x="5378" y="14429"/>
                </a:lnTo>
                <a:lnTo>
                  <a:pt x="5475" y="14332"/>
                </a:lnTo>
                <a:lnTo>
                  <a:pt x="5524" y="14259"/>
                </a:lnTo>
                <a:lnTo>
                  <a:pt x="5524" y="14186"/>
                </a:lnTo>
                <a:lnTo>
                  <a:pt x="5524" y="14113"/>
                </a:lnTo>
                <a:lnTo>
                  <a:pt x="5475" y="14040"/>
                </a:lnTo>
                <a:lnTo>
                  <a:pt x="5427" y="13991"/>
                </a:lnTo>
                <a:lnTo>
                  <a:pt x="5378" y="13967"/>
                </a:lnTo>
                <a:lnTo>
                  <a:pt x="5256" y="13967"/>
                </a:lnTo>
                <a:lnTo>
                  <a:pt x="5159" y="13991"/>
                </a:lnTo>
                <a:lnTo>
                  <a:pt x="5037" y="14064"/>
                </a:lnTo>
                <a:lnTo>
                  <a:pt x="4818" y="14235"/>
                </a:lnTo>
                <a:lnTo>
                  <a:pt x="4648" y="14381"/>
                </a:lnTo>
                <a:lnTo>
                  <a:pt x="3869" y="15013"/>
                </a:lnTo>
                <a:lnTo>
                  <a:pt x="3115" y="15646"/>
                </a:lnTo>
                <a:lnTo>
                  <a:pt x="1387" y="17106"/>
                </a:lnTo>
                <a:lnTo>
                  <a:pt x="1168" y="17276"/>
                </a:lnTo>
                <a:lnTo>
                  <a:pt x="925" y="17471"/>
                </a:lnTo>
                <a:lnTo>
                  <a:pt x="706" y="17641"/>
                </a:lnTo>
                <a:lnTo>
                  <a:pt x="487" y="17860"/>
                </a:lnTo>
                <a:lnTo>
                  <a:pt x="463" y="17252"/>
                </a:lnTo>
                <a:lnTo>
                  <a:pt x="438" y="16668"/>
                </a:lnTo>
                <a:lnTo>
                  <a:pt x="487" y="15476"/>
                </a:lnTo>
                <a:lnTo>
                  <a:pt x="487" y="14673"/>
                </a:lnTo>
                <a:lnTo>
                  <a:pt x="463" y="13894"/>
                </a:lnTo>
                <a:lnTo>
                  <a:pt x="463" y="13116"/>
                </a:lnTo>
                <a:lnTo>
                  <a:pt x="463" y="12337"/>
                </a:lnTo>
                <a:lnTo>
                  <a:pt x="487" y="10755"/>
                </a:lnTo>
                <a:lnTo>
                  <a:pt x="487" y="9977"/>
                </a:lnTo>
                <a:lnTo>
                  <a:pt x="463" y="9198"/>
                </a:lnTo>
                <a:lnTo>
                  <a:pt x="438" y="8711"/>
                </a:lnTo>
                <a:lnTo>
                  <a:pt x="390" y="8225"/>
                </a:lnTo>
                <a:lnTo>
                  <a:pt x="341" y="7714"/>
                </a:lnTo>
                <a:lnTo>
                  <a:pt x="341" y="7470"/>
                </a:lnTo>
                <a:lnTo>
                  <a:pt x="365" y="7227"/>
                </a:lnTo>
                <a:close/>
                <a:moveTo>
                  <a:pt x="9587" y="0"/>
                </a:moveTo>
                <a:lnTo>
                  <a:pt x="9490" y="25"/>
                </a:lnTo>
                <a:lnTo>
                  <a:pt x="9393" y="98"/>
                </a:lnTo>
                <a:lnTo>
                  <a:pt x="9393" y="146"/>
                </a:lnTo>
                <a:lnTo>
                  <a:pt x="9198" y="219"/>
                </a:lnTo>
                <a:lnTo>
                  <a:pt x="9028" y="292"/>
                </a:lnTo>
                <a:lnTo>
                  <a:pt x="8687" y="511"/>
                </a:lnTo>
                <a:lnTo>
                  <a:pt x="8054" y="974"/>
                </a:lnTo>
                <a:lnTo>
                  <a:pt x="6887" y="1777"/>
                </a:lnTo>
                <a:lnTo>
                  <a:pt x="5719" y="2580"/>
                </a:lnTo>
                <a:lnTo>
                  <a:pt x="5013" y="3091"/>
                </a:lnTo>
                <a:lnTo>
                  <a:pt x="4332" y="3626"/>
                </a:lnTo>
                <a:lnTo>
                  <a:pt x="2945" y="4697"/>
                </a:lnTo>
                <a:lnTo>
                  <a:pt x="2239" y="5207"/>
                </a:lnTo>
                <a:lnTo>
                  <a:pt x="1509" y="5718"/>
                </a:lnTo>
                <a:lnTo>
                  <a:pt x="803" y="6229"/>
                </a:lnTo>
                <a:lnTo>
                  <a:pt x="463" y="6521"/>
                </a:lnTo>
                <a:lnTo>
                  <a:pt x="122" y="6789"/>
                </a:lnTo>
                <a:lnTo>
                  <a:pt x="98" y="6838"/>
                </a:lnTo>
                <a:lnTo>
                  <a:pt x="98" y="6886"/>
                </a:lnTo>
                <a:lnTo>
                  <a:pt x="98" y="6935"/>
                </a:lnTo>
                <a:lnTo>
                  <a:pt x="122" y="6959"/>
                </a:lnTo>
                <a:lnTo>
                  <a:pt x="49" y="7178"/>
                </a:lnTo>
                <a:lnTo>
                  <a:pt x="25" y="7397"/>
                </a:lnTo>
                <a:lnTo>
                  <a:pt x="0" y="7641"/>
                </a:lnTo>
                <a:lnTo>
                  <a:pt x="25" y="7884"/>
                </a:lnTo>
                <a:lnTo>
                  <a:pt x="49" y="8371"/>
                </a:lnTo>
                <a:lnTo>
                  <a:pt x="98" y="8833"/>
                </a:lnTo>
                <a:lnTo>
                  <a:pt x="98" y="10488"/>
                </a:lnTo>
                <a:lnTo>
                  <a:pt x="73" y="11315"/>
                </a:lnTo>
                <a:lnTo>
                  <a:pt x="49" y="12142"/>
                </a:lnTo>
                <a:lnTo>
                  <a:pt x="25" y="12970"/>
                </a:lnTo>
                <a:lnTo>
                  <a:pt x="49" y="13797"/>
                </a:lnTo>
                <a:lnTo>
                  <a:pt x="49" y="14624"/>
                </a:lnTo>
                <a:lnTo>
                  <a:pt x="49" y="15476"/>
                </a:lnTo>
                <a:lnTo>
                  <a:pt x="0" y="16911"/>
                </a:lnTo>
                <a:lnTo>
                  <a:pt x="0" y="17617"/>
                </a:lnTo>
                <a:lnTo>
                  <a:pt x="49" y="17982"/>
                </a:lnTo>
                <a:lnTo>
                  <a:pt x="98" y="18347"/>
                </a:lnTo>
                <a:lnTo>
                  <a:pt x="98" y="18396"/>
                </a:lnTo>
                <a:lnTo>
                  <a:pt x="146" y="18444"/>
                </a:lnTo>
                <a:lnTo>
                  <a:pt x="219" y="18493"/>
                </a:lnTo>
                <a:lnTo>
                  <a:pt x="341" y="18517"/>
                </a:lnTo>
                <a:lnTo>
                  <a:pt x="438" y="18469"/>
                </a:lnTo>
                <a:lnTo>
                  <a:pt x="1022" y="18469"/>
                </a:lnTo>
                <a:lnTo>
                  <a:pt x="1606" y="18420"/>
                </a:lnTo>
                <a:lnTo>
                  <a:pt x="2190" y="18396"/>
                </a:lnTo>
                <a:lnTo>
                  <a:pt x="3967" y="18396"/>
                </a:lnTo>
                <a:lnTo>
                  <a:pt x="5183" y="18420"/>
                </a:lnTo>
                <a:lnTo>
                  <a:pt x="6376" y="18396"/>
                </a:lnTo>
                <a:lnTo>
                  <a:pt x="7592" y="18347"/>
                </a:lnTo>
                <a:lnTo>
                  <a:pt x="8809" y="18274"/>
                </a:lnTo>
                <a:lnTo>
                  <a:pt x="10001" y="18274"/>
                </a:lnTo>
                <a:lnTo>
                  <a:pt x="12337" y="18298"/>
                </a:lnTo>
                <a:lnTo>
                  <a:pt x="13481" y="18298"/>
                </a:lnTo>
                <a:lnTo>
                  <a:pt x="14649" y="18274"/>
                </a:lnTo>
                <a:lnTo>
                  <a:pt x="15646" y="18201"/>
                </a:lnTo>
                <a:lnTo>
                  <a:pt x="16668" y="18128"/>
                </a:lnTo>
                <a:lnTo>
                  <a:pt x="17690" y="18128"/>
                </a:lnTo>
                <a:lnTo>
                  <a:pt x="18201" y="18152"/>
                </a:lnTo>
                <a:lnTo>
                  <a:pt x="18688" y="18201"/>
                </a:lnTo>
                <a:lnTo>
                  <a:pt x="18785" y="18201"/>
                </a:lnTo>
                <a:lnTo>
                  <a:pt x="18882" y="18177"/>
                </a:lnTo>
                <a:lnTo>
                  <a:pt x="18931" y="18128"/>
                </a:lnTo>
                <a:lnTo>
                  <a:pt x="18980" y="18055"/>
                </a:lnTo>
                <a:lnTo>
                  <a:pt x="19004" y="17958"/>
                </a:lnTo>
                <a:lnTo>
                  <a:pt x="18980" y="17885"/>
                </a:lnTo>
                <a:lnTo>
                  <a:pt x="18955" y="17812"/>
                </a:lnTo>
                <a:lnTo>
                  <a:pt x="18882" y="17763"/>
                </a:lnTo>
                <a:lnTo>
                  <a:pt x="18907" y="17690"/>
                </a:lnTo>
                <a:lnTo>
                  <a:pt x="19028" y="16327"/>
                </a:lnTo>
                <a:lnTo>
                  <a:pt x="19077" y="15427"/>
                </a:lnTo>
                <a:lnTo>
                  <a:pt x="19101" y="14502"/>
                </a:lnTo>
                <a:lnTo>
                  <a:pt x="19101" y="13602"/>
                </a:lnTo>
                <a:lnTo>
                  <a:pt x="19077" y="12678"/>
                </a:lnTo>
                <a:lnTo>
                  <a:pt x="19028" y="10999"/>
                </a:lnTo>
                <a:lnTo>
                  <a:pt x="19028" y="10147"/>
                </a:lnTo>
                <a:lnTo>
                  <a:pt x="19053" y="9295"/>
                </a:lnTo>
                <a:lnTo>
                  <a:pt x="19077" y="8541"/>
                </a:lnTo>
                <a:lnTo>
                  <a:pt x="19077" y="7787"/>
                </a:lnTo>
                <a:lnTo>
                  <a:pt x="19053" y="7251"/>
                </a:lnTo>
                <a:lnTo>
                  <a:pt x="19077" y="6984"/>
                </a:lnTo>
                <a:lnTo>
                  <a:pt x="19126" y="6716"/>
                </a:lnTo>
                <a:lnTo>
                  <a:pt x="19126" y="6692"/>
                </a:lnTo>
                <a:lnTo>
                  <a:pt x="19126" y="6643"/>
                </a:lnTo>
                <a:lnTo>
                  <a:pt x="19077" y="6594"/>
                </a:lnTo>
                <a:lnTo>
                  <a:pt x="19004" y="6570"/>
                </a:lnTo>
                <a:lnTo>
                  <a:pt x="18955" y="6570"/>
                </a:lnTo>
                <a:lnTo>
                  <a:pt x="18931" y="6594"/>
                </a:lnTo>
                <a:lnTo>
                  <a:pt x="18882" y="6570"/>
                </a:lnTo>
                <a:lnTo>
                  <a:pt x="18250" y="6254"/>
                </a:lnTo>
                <a:lnTo>
                  <a:pt x="17617" y="5889"/>
                </a:lnTo>
                <a:lnTo>
                  <a:pt x="17033" y="5499"/>
                </a:lnTo>
                <a:lnTo>
                  <a:pt x="16473" y="5062"/>
                </a:lnTo>
                <a:lnTo>
                  <a:pt x="15816" y="4575"/>
                </a:lnTo>
                <a:lnTo>
                  <a:pt x="15160" y="4088"/>
                </a:lnTo>
                <a:lnTo>
                  <a:pt x="14503" y="3602"/>
                </a:lnTo>
                <a:lnTo>
                  <a:pt x="13870" y="3115"/>
                </a:lnTo>
                <a:lnTo>
                  <a:pt x="12605" y="2117"/>
                </a:lnTo>
                <a:lnTo>
                  <a:pt x="11972" y="1631"/>
                </a:lnTo>
                <a:lnTo>
                  <a:pt x="11339" y="1168"/>
                </a:lnTo>
                <a:lnTo>
                  <a:pt x="10682" y="706"/>
                </a:lnTo>
                <a:lnTo>
                  <a:pt x="10050" y="219"/>
                </a:lnTo>
                <a:lnTo>
                  <a:pt x="10001" y="171"/>
                </a:lnTo>
                <a:lnTo>
                  <a:pt x="9928" y="73"/>
                </a:lnTo>
                <a:lnTo>
                  <a:pt x="9879" y="49"/>
                </a:lnTo>
                <a:lnTo>
                  <a:pt x="9806" y="49"/>
                </a:lnTo>
                <a:lnTo>
                  <a:pt x="9709" y="25"/>
                </a:lnTo>
                <a:lnTo>
                  <a:pt x="9587"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6D9EEB"/>
              </a:solidFill>
            </a:endParaRPr>
          </a:p>
        </p:txBody>
      </p:sp>
      <p:sp>
        <p:nvSpPr>
          <p:cNvPr id="788" name="Google Shape;788;p31"/>
          <p:cNvSpPr txBox="1"/>
          <p:nvPr/>
        </p:nvSpPr>
        <p:spPr>
          <a:xfrm>
            <a:off x="4443025" y="2853950"/>
            <a:ext cx="4349100" cy="679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900">
                <a:latin typeface="Raleway"/>
                <a:ea typeface="Raleway"/>
                <a:cs typeface="Raleway"/>
                <a:sym typeface="Raleway"/>
              </a:rPr>
              <a:t>Target Audience</a:t>
            </a:r>
            <a:endParaRPr b="1" sz="2900">
              <a:latin typeface="Raleway"/>
              <a:ea typeface="Raleway"/>
              <a:cs typeface="Raleway"/>
              <a:sym typeface="Raleway"/>
            </a:endParaRPr>
          </a:p>
          <a:p>
            <a:pPr indent="0" lvl="0" marL="0" rtl="0" algn="l">
              <a:spcBef>
                <a:spcPts val="0"/>
              </a:spcBef>
              <a:spcAft>
                <a:spcPts val="0"/>
              </a:spcAft>
              <a:buNone/>
            </a:pPr>
            <a:r>
              <a:t/>
            </a:r>
            <a:endParaRPr>
              <a:latin typeface="Lato"/>
              <a:ea typeface="Lato"/>
              <a:cs typeface="Lato"/>
              <a:sym typeface="Lato"/>
            </a:endParaRPr>
          </a:p>
        </p:txBody>
      </p:sp>
      <p:sp>
        <p:nvSpPr>
          <p:cNvPr id="789" name="Google Shape;789;p31"/>
          <p:cNvSpPr/>
          <p:nvPr/>
        </p:nvSpPr>
        <p:spPr>
          <a:xfrm rot="571551">
            <a:off x="2020024" y="3275494"/>
            <a:ext cx="980325" cy="745475"/>
          </a:xfrm>
          <a:custGeom>
            <a:rect b="b" l="l" r="r" t="t"/>
            <a:pathLst>
              <a:path extrusionOk="0" h="14965" w="17398">
                <a:moveTo>
                  <a:pt x="4258" y="12069"/>
                </a:moveTo>
                <a:lnTo>
                  <a:pt x="4599" y="12093"/>
                </a:lnTo>
                <a:lnTo>
                  <a:pt x="4769" y="12093"/>
                </a:lnTo>
                <a:lnTo>
                  <a:pt x="4721" y="12264"/>
                </a:lnTo>
                <a:lnTo>
                  <a:pt x="4672" y="12458"/>
                </a:lnTo>
                <a:lnTo>
                  <a:pt x="4672" y="12580"/>
                </a:lnTo>
                <a:lnTo>
                  <a:pt x="4477" y="12580"/>
                </a:lnTo>
                <a:lnTo>
                  <a:pt x="4307" y="12215"/>
                </a:lnTo>
                <a:lnTo>
                  <a:pt x="4258" y="12069"/>
                </a:lnTo>
                <a:close/>
                <a:moveTo>
                  <a:pt x="3991" y="12069"/>
                </a:moveTo>
                <a:lnTo>
                  <a:pt x="3991" y="12166"/>
                </a:lnTo>
                <a:lnTo>
                  <a:pt x="3991" y="12239"/>
                </a:lnTo>
                <a:lnTo>
                  <a:pt x="4015" y="12434"/>
                </a:lnTo>
                <a:lnTo>
                  <a:pt x="4064" y="12580"/>
                </a:lnTo>
                <a:lnTo>
                  <a:pt x="3553" y="12629"/>
                </a:lnTo>
                <a:lnTo>
                  <a:pt x="3529" y="12531"/>
                </a:lnTo>
                <a:lnTo>
                  <a:pt x="3504" y="12434"/>
                </a:lnTo>
                <a:lnTo>
                  <a:pt x="3480" y="12361"/>
                </a:lnTo>
                <a:lnTo>
                  <a:pt x="3456" y="12118"/>
                </a:lnTo>
                <a:lnTo>
                  <a:pt x="3456" y="12093"/>
                </a:lnTo>
                <a:lnTo>
                  <a:pt x="3991" y="12069"/>
                </a:lnTo>
                <a:close/>
                <a:moveTo>
                  <a:pt x="4940" y="12093"/>
                </a:moveTo>
                <a:lnTo>
                  <a:pt x="5499" y="12166"/>
                </a:lnTo>
                <a:lnTo>
                  <a:pt x="5475" y="12264"/>
                </a:lnTo>
                <a:lnTo>
                  <a:pt x="5451" y="12361"/>
                </a:lnTo>
                <a:lnTo>
                  <a:pt x="5451" y="12483"/>
                </a:lnTo>
                <a:lnTo>
                  <a:pt x="5475" y="12629"/>
                </a:lnTo>
                <a:lnTo>
                  <a:pt x="5378" y="12604"/>
                </a:lnTo>
                <a:lnTo>
                  <a:pt x="5061" y="12604"/>
                </a:lnTo>
                <a:lnTo>
                  <a:pt x="5061" y="12531"/>
                </a:lnTo>
                <a:lnTo>
                  <a:pt x="4988" y="12312"/>
                </a:lnTo>
                <a:lnTo>
                  <a:pt x="4940" y="12093"/>
                </a:lnTo>
                <a:close/>
                <a:moveTo>
                  <a:pt x="13699" y="12069"/>
                </a:moveTo>
                <a:lnTo>
                  <a:pt x="13651" y="12215"/>
                </a:lnTo>
                <a:lnTo>
                  <a:pt x="13602" y="12361"/>
                </a:lnTo>
                <a:lnTo>
                  <a:pt x="13602" y="12653"/>
                </a:lnTo>
                <a:lnTo>
                  <a:pt x="13188" y="12653"/>
                </a:lnTo>
                <a:lnTo>
                  <a:pt x="13115" y="12385"/>
                </a:lnTo>
                <a:lnTo>
                  <a:pt x="13091" y="12093"/>
                </a:lnTo>
                <a:lnTo>
                  <a:pt x="13699" y="12069"/>
                </a:lnTo>
                <a:close/>
                <a:moveTo>
                  <a:pt x="13845" y="12069"/>
                </a:moveTo>
                <a:lnTo>
                  <a:pt x="14381" y="12093"/>
                </a:lnTo>
                <a:lnTo>
                  <a:pt x="14332" y="12215"/>
                </a:lnTo>
                <a:lnTo>
                  <a:pt x="14283" y="12361"/>
                </a:lnTo>
                <a:lnTo>
                  <a:pt x="14283" y="12507"/>
                </a:lnTo>
                <a:lnTo>
                  <a:pt x="14283" y="12677"/>
                </a:lnTo>
                <a:lnTo>
                  <a:pt x="13943" y="12653"/>
                </a:lnTo>
                <a:lnTo>
                  <a:pt x="13943" y="12361"/>
                </a:lnTo>
                <a:lnTo>
                  <a:pt x="13894" y="12215"/>
                </a:lnTo>
                <a:lnTo>
                  <a:pt x="13845" y="12069"/>
                </a:lnTo>
                <a:close/>
                <a:moveTo>
                  <a:pt x="3188" y="12093"/>
                </a:moveTo>
                <a:lnTo>
                  <a:pt x="3139" y="12215"/>
                </a:lnTo>
                <a:lnTo>
                  <a:pt x="3139" y="12434"/>
                </a:lnTo>
                <a:lnTo>
                  <a:pt x="3139" y="12556"/>
                </a:lnTo>
                <a:lnTo>
                  <a:pt x="3164" y="12653"/>
                </a:lnTo>
                <a:lnTo>
                  <a:pt x="2750" y="12726"/>
                </a:lnTo>
                <a:lnTo>
                  <a:pt x="2677" y="12726"/>
                </a:lnTo>
                <a:lnTo>
                  <a:pt x="2701" y="12677"/>
                </a:lnTo>
                <a:lnTo>
                  <a:pt x="2701" y="12629"/>
                </a:lnTo>
                <a:lnTo>
                  <a:pt x="2701" y="12580"/>
                </a:lnTo>
                <a:lnTo>
                  <a:pt x="2653" y="12531"/>
                </a:lnTo>
                <a:lnTo>
                  <a:pt x="2628" y="12458"/>
                </a:lnTo>
                <a:lnTo>
                  <a:pt x="2604" y="12361"/>
                </a:lnTo>
                <a:lnTo>
                  <a:pt x="2580" y="12166"/>
                </a:lnTo>
                <a:lnTo>
                  <a:pt x="3188" y="12093"/>
                </a:lnTo>
                <a:close/>
                <a:moveTo>
                  <a:pt x="5694" y="12215"/>
                </a:moveTo>
                <a:lnTo>
                  <a:pt x="5986" y="12288"/>
                </a:lnTo>
                <a:lnTo>
                  <a:pt x="6278" y="12361"/>
                </a:lnTo>
                <a:lnTo>
                  <a:pt x="6229" y="12507"/>
                </a:lnTo>
                <a:lnTo>
                  <a:pt x="6229" y="12677"/>
                </a:lnTo>
                <a:lnTo>
                  <a:pt x="6229" y="12726"/>
                </a:lnTo>
                <a:lnTo>
                  <a:pt x="5791" y="12653"/>
                </a:lnTo>
                <a:lnTo>
                  <a:pt x="5767" y="12531"/>
                </a:lnTo>
                <a:lnTo>
                  <a:pt x="5743" y="12410"/>
                </a:lnTo>
                <a:lnTo>
                  <a:pt x="5694" y="12215"/>
                </a:lnTo>
                <a:close/>
                <a:moveTo>
                  <a:pt x="13383" y="487"/>
                </a:moveTo>
                <a:lnTo>
                  <a:pt x="13699" y="511"/>
                </a:lnTo>
                <a:lnTo>
                  <a:pt x="14308" y="584"/>
                </a:lnTo>
                <a:lnTo>
                  <a:pt x="14648" y="657"/>
                </a:lnTo>
                <a:lnTo>
                  <a:pt x="14989" y="730"/>
                </a:lnTo>
                <a:lnTo>
                  <a:pt x="15305" y="827"/>
                </a:lnTo>
                <a:lnTo>
                  <a:pt x="15646" y="949"/>
                </a:lnTo>
                <a:lnTo>
                  <a:pt x="15938" y="1095"/>
                </a:lnTo>
                <a:lnTo>
                  <a:pt x="16230" y="1265"/>
                </a:lnTo>
                <a:lnTo>
                  <a:pt x="16498" y="1484"/>
                </a:lnTo>
                <a:lnTo>
                  <a:pt x="16741" y="1728"/>
                </a:lnTo>
                <a:lnTo>
                  <a:pt x="16741" y="1801"/>
                </a:lnTo>
                <a:lnTo>
                  <a:pt x="16790" y="2020"/>
                </a:lnTo>
                <a:lnTo>
                  <a:pt x="16838" y="2214"/>
                </a:lnTo>
                <a:lnTo>
                  <a:pt x="16887" y="2652"/>
                </a:lnTo>
                <a:lnTo>
                  <a:pt x="16887" y="3066"/>
                </a:lnTo>
                <a:lnTo>
                  <a:pt x="16911" y="3504"/>
                </a:lnTo>
                <a:lnTo>
                  <a:pt x="16887" y="4477"/>
                </a:lnTo>
                <a:lnTo>
                  <a:pt x="16863" y="5475"/>
                </a:lnTo>
                <a:lnTo>
                  <a:pt x="16814" y="6983"/>
                </a:lnTo>
                <a:lnTo>
                  <a:pt x="16790" y="8492"/>
                </a:lnTo>
                <a:lnTo>
                  <a:pt x="16838" y="10244"/>
                </a:lnTo>
                <a:lnTo>
                  <a:pt x="16838" y="11120"/>
                </a:lnTo>
                <a:lnTo>
                  <a:pt x="16790" y="11996"/>
                </a:lnTo>
                <a:lnTo>
                  <a:pt x="16473" y="11947"/>
                </a:lnTo>
                <a:lnTo>
                  <a:pt x="16181" y="11874"/>
                </a:lnTo>
                <a:lnTo>
                  <a:pt x="15622" y="11753"/>
                </a:lnTo>
                <a:lnTo>
                  <a:pt x="15354" y="11680"/>
                </a:lnTo>
                <a:lnTo>
                  <a:pt x="15062" y="11655"/>
                </a:lnTo>
                <a:lnTo>
                  <a:pt x="14405" y="11607"/>
                </a:lnTo>
                <a:lnTo>
                  <a:pt x="13724" y="11582"/>
                </a:lnTo>
                <a:lnTo>
                  <a:pt x="13067" y="11607"/>
                </a:lnTo>
                <a:lnTo>
                  <a:pt x="12385" y="11655"/>
                </a:lnTo>
                <a:lnTo>
                  <a:pt x="11850" y="11704"/>
                </a:lnTo>
                <a:lnTo>
                  <a:pt x="11315" y="11801"/>
                </a:lnTo>
                <a:lnTo>
                  <a:pt x="10780" y="11923"/>
                </a:lnTo>
                <a:lnTo>
                  <a:pt x="10269" y="12118"/>
                </a:lnTo>
                <a:lnTo>
                  <a:pt x="10025" y="12215"/>
                </a:lnTo>
                <a:lnTo>
                  <a:pt x="9733" y="12361"/>
                </a:lnTo>
                <a:lnTo>
                  <a:pt x="9417" y="12531"/>
                </a:lnTo>
                <a:lnTo>
                  <a:pt x="9149" y="12726"/>
                </a:lnTo>
                <a:lnTo>
                  <a:pt x="9101" y="11363"/>
                </a:lnTo>
                <a:lnTo>
                  <a:pt x="9052" y="10001"/>
                </a:lnTo>
                <a:lnTo>
                  <a:pt x="8979" y="8662"/>
                </a:lnTo>
                <a:lnTo>
                  <a:pt x="8955" y="7300"/>
                </a:lnTo>
                <a:lnTo>
                  <a:pt x="8955" y="5913"/>
                </a:lnTo>
                <a:lnTo>
                  <a:pt x="8930" y="4526"/>
                </a:lnTo>
                <a:lnTo>
                  <a:pt x="8930" y="3942"/>
                </a:lnTo>
                <a:lnTo>
                  <a:pt x="8930" y="3358"/>
                </a:lnTo>
                <a:lnTo>
                  <a:pt x="8930" y="2774"/>
                </a:lnTo>
                <a:lnTo>
                  <a:pt x="8930" y="2214"/>
                </a:lnTo>
                <a:lnTo>
                  <a:pt x="8930" y="2166"/>
                </a:lnTo>
                <a:lnTo>
                  <a:pt x="9222" y="2020"/>
                </a:lnTo>
                <a:lnTo>
                  <a:pt x="9490" y="1849"/>
                </a:lnTo>
                <a:lnTo>
                  <a:pt x="9758" y="1679"/>
                </a:lnTo>
                <a:lnTo>
                  <a:pt x="10001" y="1533"/>
                </a:lnTo>
                <a:lnTo>
                  <a:pt x="10877" y="1046"/>
                </a:lnTo>
                <a:lnTo>
                  <a:pt x="11339" y="827"/>
                </a:lnTo>
                <a:lnTo>
                  <a:pt x="11777" y="657"/>
                </a:lnTo>
                <a:lnTo>
                  <a:pt x="12069" y="560"/>
                </a:lnTo>
                <a:lnTo>
                  <a:pt x="12385" y="511"/>
                </a:lnTo>
                <a:lnTo>
                  <a:pt x="12702" y="487"/>
                </a:lnTo>
                <a:close/>
                <a:moveTo>
                  <a:pt x="12872" y="12093"/>
                </a:moveTo>
                <a:lnTo>
                  <a:pt x="12823" y="12166"/>
                </a:lnTo>
                <a:lnTo>
                  <a:pt x="12775" y="12264"/>
                </a:lnTo>
                <a:lnTo>
                  <a:pt x="12750" y="12361"/>
                </a:lnTo>
                <a:lnTo>
                  <a:pt x="12750" y="12458"/>
                </a:lnTo>
                <a:lnTo>
                  <a:pt x="12775" y="12677"/>
                </a:lnTo>
                <a:lnTo>
                  <a:pt x="12215" y="12726"/>
                </a:lnTo>
                <a:lnTo>
                  <a:pt x="12215" y="12702"/>
                </a:lnTo>
                <a:lnTo>
                  <a:pt x="12191" y="12629"/>
                </a:lnTo>
                <a:lnTo>
                  <a:pt x="12166" y="12580"/>
                </a:lnTo>
                <a:lnTo>
                  <a:pt x="12166" y="12434"/>
                </a:lnTo>
                <a:lnTo>
                  <a:pt x="12166" y="12191"/>
                </a:lnTo>
                <a:lnTo>
                  <a:pt x="12166" y="12166"/>
                </a:lnTo>
                <a:lnTo>
                  <a:pt x="12677" y="12118"/>
                </a:lnTo>
                <a:lnTo>
                  <a:pt x="12872" y="12093"/>
                </a:lnTo>
                <a:close/>
                <a:moveTo>
                  <a:pt x="14673" y="12093"/>
                </a:moveTo>
                <a:lnTo>
                  <a:pt x="15232" y="12166"/>
                </a:lnTo>
                <a:lnTo>
                  <a:pt x="15184" y="12239"/>
                </a:lnTo>
                <a:lnTo>
                  <a:pt x="15135" y="12312"/>
                </a:lnTo>
                <a:lnTo>
                  <a:pt x="15111" y="12410"/>
                </a:lnTo>
                <a:lnTo>
                  <a:pt x="15111" y="12483"/>
                </a:lnTo>
                <a:lnTo>
                  <a:pt x="15135" y="12629"/>
                </a:lnTo>
                <a:lnTo>
                  <a:pt x="15159" y="12775"/>
                </a:lnTo>
                <a:lnTo>
                  <a:pt x="15159" y="12775"/>
                </a:lnTo>
                <a:lnTo>
                  <a:pt x="14648" y="12702"/>
                </a:lnTo>
                <a:lnTo>
                  <a:pt x="14673" y="12410"/>
                </a:lnTo>
                <a:lnTo>
                  <a:pt x="14673" y="12239"/>
                </a:lnTo>
                <a:lnTo>
                  <a:pt x="14673" y="12093"/>
                </a:lnTo>
                <a:close/>
                <a:moveTo>
                  <a:pt x="6521" y="12458"/>
                </a:moveTo>
                <a:lnTo>
                  <a:pt x="6838" y="12580"/>
                </a:lnTo>
                <a:lnTo>
                  <a:pt x="6789" y="12702"/>
                </a:lnTo>
                <a:lnTo>
                  <a:pt x="6765" y="12848"/>
                </a:lnTo>
                <a:lnTo>
                  <a:pt x="6667" y="12799"/>
                </a:lnTo>
                <a:lnTo>
                  <a:pt x="6570" y="12629"/>
                </a:lnTo>
                <a:lnTo>
                  <a:pt x="6521" y="12458"/>
                </a:lnTo>
                <a:close/>
                <a:moveTo>
                  <a:pt x="2215" y="12239"/>
                </a:moveTo>
                <a:lnTo>
                  <a:pt x="2190" y="12361"/>
                </a:lnTo>
                <a:lnTo>
                  <a:pt x="2215" y="12507"/>
                </a:lnTo>
                <a:lnTo>
                  <a:pt x="2239" y="12629"/>
                </a:lnTo>
                <a:lnTo>
                  <a:pt x="2312" y="12750"/>
                </a:lnTo>
                <a:lnTo>
                  <a:pt x="2336" y="12775"/>
                </a:lnTo>
                <a:lnTo>
                  <a:pt x="1850" y="12872"/>
                </a:lnTo>
                <a:lnTo>
                  <a:pt x="1850" y="12604"/>
                </a:lnTo>
                <a:lnTo>
                  <a:pt x="1850" y="12312"/>
                </a:lnTo>
                <a:lnTo>
                  <a:pt x="2215" y="12239"/>
                </a:lnTo>
                <a:close/>
                <a:moveTo>
                  <a:pt x="11850" y="12191"/>
                </a:moveTo>
                <a:lnTo>
                  <a:pt x="11826" y="12385"/>
                </a:lnTo>
                <a:lnTo>
                  <a:pt x="11826" y="12580"/>
                </a:lnTo>
                <a:lnTo>
                  <a:pt x="11850" y="12775"/>
                </a:lnTo>
                <a:lnTo>
                  <a:pt x="11315" y="12848"/>
                </a:lnTo>
                <a:lnTo>
                  <a:pt x="11242" y="12872"/>
                </a:lnTo>
                <a:lnTo>
                  <a:pt x="11193" y="12823"/>
                </a:lnTo>
                <a:lnTo>
                  <a:pt x="11193" y="12775"/>
                </a:lnTo>
                <a:lnTo>
                  <a:pt x="11193" y="12580"/>
                </a:lnTo>
                <a:lnTo>
                  <a:pt x="11193" y="12410"/>
                </a:lnTo>
                <a:lnTo>
                  <a:pt x="11169" y="12337"/>
                </a:lnTo>
                <a:lnTo>
                  <a:pt x="11510" y="12239"/>
                </a:lnTo>
                <a:lnTo>
                  <a:pt x="11850" y="12191"/>
                </a:lnTo>
                <a:close/>
                <a:moveTo>
                  <a:pt x="4842" y="511"/>
                </a:moveTo>
                <a:lnTo>
                  <a:pt x="5183" y="535"/>
                </a:lnTo>
                <a:lnTo>
                  <a:pt x="5548" y="584"/>
                </a:lnTo>
                <a:lnTo>
                  <a:pt x="5889" y="657"/>
                </a:lnTo>
                <a:lnTo>
                  <a:pt x="6229" y="754"/>
                </a:lnTo>
                <a:lnTo>
                  <a:pt x="6546" y="876"/>
                </a:lnTo>
                <a:lnTo>
                  <a:pt x="6862" y="1022"/>
                </a:lnTo>
                <a:lnTo>
                  <a:pt x="7178" y="1168"/>
                </a:lnTo>
                <a:lnTo>
                  <a:pt x="7470" y="1363"/>
                </a:lnTo>
                <a:lnTo>
                  <a:pt x="7738" y="1557"/>
                </a:lnTo>
                <a:lnTo>
                  <a:pt x="8006" y="1801"/>
                </a:lnTo>
                <a:lnTo>
                  <a:pt x="8225" y="2044"/>
                </a:lnTo>
                <a:lnTo>
                  <a:pt x="8444" y="2287"/>
                </a:lnTo>
                <a:lnTo>
                  <a:pt x="8492" y="2360"/>
                </a:lnTo>
                <a:lnTo>
                  <a:pt x="8444" y="2847"/>
                </a:lnTo>
                <a:lnTo>
                  <a:pt x="8419" y="3358"/>
                </a:lnTo>
                <a:lnTo>
                  <a:pt x="8444" y="4331"/>
                </a:lnTo>
                <a:lnTo>
                  <a:pt x="8468" y="5718"/>
                </a:lnTo>
                <a:lnTo>
                  <a:pt x="8468" y="7105"/>
                </a:lnTo>
                <a:lnTo>
                  <a:pt x="8468" y="7835"/>
                </a:lnTo>
                <a:lnTo>
                  <a:pt x="8492" y="8565"/>
                </a:lnTo>
                <a:lnTo>
                  <a:pt x="8541" y="10049"/>
                </a:lnTo>
                <a:lnTo>
                  <a:pt x="8614" y="11509"/>
                </a:lnTo>
                <a:lnTo>
                  <a:pt x="8663" y="12969"/>
                </a:lnTo>
                <a:lnTo>
                  <a:pt x="8663" y="12969"/>
                </a:lnTo>
                <a:lnTo>
                  <a:pt x="7860" y="12507"/>
                </a:lnTo>
                <a:lnTo>
                  <a:pt x="7446" y="12288"/>
                </a:lnTo>
                <a:lnTo>
                  <a:pt x="7032" y="12069"/>
                </a:lnTo>
                <a:lnTo>
                  <a:pt x="6765" y="11947"/>
                </a:lnTo>
                <a:lnTo>
                  <a:pt x="6497" y="11850"/>
                </a:lnTo>
                <a:lnTo>
                  <a:pt x="6205" y="11777"/>
                </a:lnTo>
                <a:lnTo>
                  <a:pt x="5937" y="11704"/>
                </a:lnTo>
                <a:lnTo>
                  <a:pt x="5353" y="11607"/>
                </a:lnTo>
                <a:lnTo>
                  <a:pt x="4769" y="11534"/>
                </a:lnTo>
                <a:lnTo>
                  <a:pt x="3650" y="11534"/>
                </a:lnTo>
                <a:lnTo>
                  <a:pt x="3066" y="11558"/>
                </a:lnTo>
                <a:lnTo>
                  <a:pt x="2507" y="11631"/>
                </a:lnTo>
                <a:lnTo>
                  <a:pt x="2044" y="11704"/>
                </a:lnTo>
                <a:lnTo>
                  <a:pt x="1533" y="11801"/>
                </a:lnTo>
                <a:lnTo>
                  <a:pt x="1290" y="11874"/>
                </a:lnTo>
                <a:lnTo>
                  <a:pt x="1047" y="11947"/>
                </a:lnTo>
                <a:lnTo>
                  <a:pt x="828" y="12045"/>
                </a:lnTo>
                <a:lnTo>
                  <a:pt x="609" y="12166"/>
                </a:lnTo>
                <a:lnTo>
                  <a:pt x="609" y="12166"/>
                </a:lnTo>
                <a:lnTo>
                  <a:pt x="633" y="11972"/>
                </a:lnTo>
                <a:lnTo>
                  <a:pt x="657" y="11777"/>
                </a:lnTo>
                <a:lnTo>
                  <a:pt x="657" y="11485"/>
                </a:lnTo>
                <a:lnTo>
                  <a:pt x="584" y="10147"/>
                </a:lnTo>
                <a:lnTo>
                  <a:pt x="536" y="9490"/>
                </a:lnTo>
                <a:lnTo>
                  <a:pt x="536" y="8833"/>
                </a:lnTo>
                <a:lnTo>
                  <a:pt x="560" y="7908"/>
                </a:lnTo>
                <a:lnTo>
                  <a:pt x="609" y="7008"/>
                </a:lnTo>
                <a:lnTo>
                  <a:pt x="657" y="6083"/>
                </a:lnTo>
                <a:lnTo>
                  <a:pt x="657" y="5645"/>
                </a:lnTo>
                <a:lnTo>
                  <a:pt x="657" y="5183"/>
                </a:lnTo>
                <a:lnTo>
                  <a:pt x="609" y="4234"/>
                </a:lnTo>
                <a:lnTo>
                  <a:pt x="584" y="3309"/>
                </a:lnTo>
                <a:lnTo>
                  <a:pt x="584" y="2896"/>
                </a:lnTo>
                <a:lnTo>
                  <a:pt x="609" y="2506"/>
                </a:lnTo>
                <a:lnTo>
                  <a:pt x="657" y="1728"/>
                </a:lnTo>
                <a:lnTo>
                  <a:pt x="949" y="1582"/>
                </a:lnTo>
                <a:lnTo>
                  <a:pt x="1241" y="1460"/>
                </a:lnTo>
                <a:lnTo>
                  <a:pt x="1801" y="1241"/>
                </a:lnTo>
                <a:lnTo>
                  <a:pt x="2653" y="949"/>
                </a:lnTo>
                <a:lnTo>
                  <a:pt x="3504" y="681"/>
                </a:lnTo>
                <a:lnTo>
                  <a:pt x="3821" y="608"/>
                </a:lnTo>
                <a:lnTo>
                  <a:pt x="4161" y="535"/>
                </a:lnTo>
                <a:lnTo>
                  <a:pt x="4502" y="511"/>
                </a:lnTo>
                <a:close/>
                <a:moveTo>
                  <a:pt x="15354" y="12191"/>
                </a:moveTo>
                <a:lnTo>
                  <a:pt x="15646" y="12239"/>
                </a:lnTo>
                <a:lnTo>
                  <a:pt x="15938" y="12337"/>
                </a:lnTo>
                <a:lnTo>
                  <a:pt x="15889" y="12507"/>
                </a:lnTo>
                <a:lnTo>
                  <a:pt x="15889" y="12653"/>
                </a:lnTo>
                <a:lnTo>
                  <a:pt x="15889" y="12994"/>
                </a:lnTo>
                <a:lnTo>
                  <a:pt x="15524" y="12872"/>
                </a:lnTo>
                <a:lnTo>
                  <a:pt x="15500" y="12702"/>
                </a:lnTo>
                <a:lnTo>
                  <a:pt x="15427" y="12507"/>
                </a:lnTo>
                <a:lnTo>
                  <a:pt x="15378" y="12337"/>
                </a:lnTo>
                <a:lnTo>
                  <a:pt x="15330" y="12191"/>
                </a:lnTo>
                <a:close/>
                <a:moveTo>
                  <a:pt x="1509" y="12385"/>
                </a:moveTo>
                <a:lnTo>
                  <a:pt x="1460" y="12677"/>
                </a:lnTo>
                <a:lnTo>
                  <a:pt x="1436" y="12848"/>
                </a:lnTo>
                <a:lnTo>
                  <a:pt x="1460" y="13018"/>
                </a:lnTo>
                <a:lnTo>
                  <a:pt x="1290" y="13091"/>
                </a:lnTo>
                <a:lnTo>
                  <a:pt x="1290" y="12969"/>
                </a:lnTo>
                <a:lnTo>
                  <a:pt x="1290" y="12726"/>
                </a:lnTo>
                <a:lnTo>
                  <a:pt x="1266" y="12580"/>
                </a:lnTo>
                <a:lnTo>
                  <a:pt x="1241" y="12458"/>
                </a:lnTo>
                <a:lnTo>
                  <a:pt x="1509" y="12385"/>
                </a:lnTo>
                <a:close/>
                <a:moveTo>
                  <a:pt x="10926" y="12385"/>
                </a:moveTo>
                <a:lnTo>
                  <a:pt x="10877" y="12531"/>
                </a:lnTo>
                <a:lnTo>
                  <a:pt x="10828" y="12750"/>
                </a:lnTo>
                <a:lnTo>
                  <a:pt x="10804" y="12969"/>
                </a:lnTo>
                <a:lnTo>
                  <a:pt x="10366" y="13091"/>
                </a:lnTo>
                <a:lnTo>
                  <a:pt x="10366" y="12921"/>
                </a:lnTo>
                <a:lnTo>
                  <a:pt x="10366" y="12750"/>
                </a:lnTo>
                <a:lnTo>
                  <a:pt x="10366" y="12677"/>
                </a:lnTo>
                <a:lnTo>
                  <a:pt x="10342" y="12604"/>
                </a:lnTo>
                <a:lnTo>
                  <a:pt x="10536" y="12531"/>
                </a:lnTo>
                <a:lnTo>
                  <a:pt x="10926" y="12385"/>
                </a:lnTo>
                <a:close/>
                <a:moveTo>
                  <a:pt x="7105" y="12726"/>
                </a:moveTo>
                <a:lnTo>
                  <a:pt x="7641" y="13018"/>
                </a:lnTo>
                <a:lnTo>
                  <a:pt x="7616" y="13115"/>
                </a:lnTo>
                <a:lnTo>
                  <a:pt x="7616" y="13140"/>
                </a:lnTo>
                <a:lnTo>
                  <a:pt x="7397" y="13042"/>
                </a:lnTo>
                <a:lnTo>
                  <a:pt x="7178" y="12969"/>
                </a:lnTo>
                <a:lnTo>
                  <a:pt x="7130" y="12823"/>
                </a:lnTo>
                <a:lnTo>
                  <a:pt x="7105" y="12726"/>
                </a:lnTo>
                <a:close/>
                <a:moveTo>
                  <a:pt x="16181" y="12410"/>
                </a:moveTo>
                <a:lnTo>
                  <a:pt x="16303" y="12458"/>
                </a:lnTo>
                <a:lnTo>
                  <a:pt x="16254" y="12604"/>
                </a:lnTo>
                <a:lnTo>
                  <a:pt x="16230" y="12775"/>
                </a:lnTo>
                <a:lnTo>
                  <a:pt x="16206" y="13140"/>
                </a:lnTo>
                <a:lnTo>
                  <a:pt x="16157" y="13115"/>
                </a:lnTo>
                <a:lnTo>
                  <a:pt x="16206" y="13067"/>
                </a:lnTo>
                <a:lnTo>
                  <a:pt x="16206" y="12994"/>
                </a:lnTo>
                <a:lnTo>
                  <a:pt x="16181" y="12702"/>
                </a:lnTo>
                <a:lnTo>
                  <a:pt x="16181" y="12410"/>
                </a:lnTo>
                <a:close/>
                <a:moveTo>
                  <a:pt x="10025" y="12750"/>
                </a:moveTo>
                <a:lnTo>
                  <a:pt x="9977" y="12994"/>
                </a:lnTo>
                <a:lnTo>
                  <a:pt x="9928" y="13213"/>
                </a:lnTo>
                <a:lnTo>
                  <a:pt x="9928" y="13261"/>
                </a:lnTo>
                <a:lnTo>
                  <a:pt x="9563" y="13432"/>
                </a:lnTo>
                <a:lnTo>
                  <a:pt x="9563" y="13286"/>
                </a:lnTo>
                <a:lnTo>
                  <a:pt x="9563" y="13164"/>
                </a:lnTo>
                <a:lnTo>
                  <a:pt x="9539" y="13067"/>
                </a:lnTo>
                <a:lnTo>
                  <a:pt x="9539" y="13042"/>
                </a:lnTo>
                <a:lnTo>
                  <a:pt x="9563" y="13018"/>
                </a:lnTo>
                <a:lnTo>
                  <a:pt x="9782" y="12896"/>
                </a:lnTo>
                <a:lnTo>
                  <a:pt x="10025" y="12750"/>
                </a:lnTo>
                <a:close/>
                <a:moveTo>
                  <a:pt x="8030" y="13261"/>
                </a:moveTo>
                <a:lnTo>
                  <a:pt x="8322" y="13432"/>
                </a:lnTo>
                <a:lnTo>
                  <a:pt x="8614" y="13553"/>
                </a:lnTo>
                <a:lnTo>
                  <a:pt x="8565" y="13675"/>
                </a:lnTo>
                <a:lnTo>
                  <a:pt x="8541" y="13870"/>
                </a:lnTo>
                <a:lnTo>
                  <a:pt x="8419" y="13724"/>
                </a:lnTo>
                <a:lnTo>
                  <a:pt x="8298" y="13602"/>
                </a:lnTo>
                <a:lnTo>
                  <a:pt x="8030" y="13383"/>
                </a:lnTo>
                <a:lnTo>
                  <a:pt x="8030" y="13261"/>
                </a:lnTo>
                <a:close/>
                <a:moveTo>
                  <a:pt x="9247" y="13261"/>
                </a:moveTo>
                <a:lnTo>
                  <a:pt x="9247" y="13383"/>
                </a:lnTo>
                <a:lnTo>
                  <a:pt x="9271" y="13578"/>
                </a:lnTo>
                <a:lnTo>
                  <a:pt x="9052" y="13724"/>
                </a:lnTo>
                <a:lnTo>
                  <a:pt x="8857" y="13894"/>
                </a:lnTo>
                <a:lnTo>
                  <a:pt x="8857" y="13699"/>
                </a:lnTo>
                <a:lnTo>
                  <a:pt x="8857" y="13626"/>
                </a:lnTo>
                <a:lnTo>
                  <a:pt x="8930" y="13602"/>
                </a:lnTo>
                <a:lnTo>
                  <a:pt x="8979" y="13553"/>
                </a:lnTo>
                <a:lnTo>
                  <a:pt x="9052" y="13456"/>
                </a:lnTo>
                <a:lnTo>
                  <a:pt x="9101" y="13407"/>
                </a:lnTo>
                <a:lnTo>
                  <a:pt x="9149" y="13334"/>
                </a:lnTo>
                <a:lnTo>
                  <a:pt x="9247" y="13261"/>
                </a:lnTo>
                <a:close/>
                <a:moveTo>
                  <a:pt x="4550" y="0"/>
                </a:moveTo>
                <a:lnTo>
                  <a:pt x="4185" y="24"/>
                </a:lnTo>
                <a:lnTo>
                  <a:pt x="3845" y="49"/>
                </a:lnTo>
                <a:lnTo>
                  <a:pt x="3504" y="122"/>
                </a:lnTo>
                <a:lnTo>
                  <a:pt x="3042" y="243"/>
                </a:lnTo>
                <a:lnTo>
                  <a:pt x="2580" y="414"/>
                </a:lnTo>
                <a:lnTo>
                  <a:pt x="1679" y="754"/>
                </a:lnTo>
                <a:lnTo>
                  <a:pt x="1290" y="876"/>
                </a:lnTo>
                <a:lnTo>
                  <a:pt x="852" y="1046"/>
                </a:lnTo>
                <a:lnTo>
                  <a:pt x="633" y="1168"/>
                </a:lnTo>
                <a:lnTo>
                  <a:pt x="438" y="1290"/>
                </a:lnTo>
                <a:lnTo>
                  <a:pt x="292" y="1436"/>
                </a:lnTo>
                <a:lnTo>
                  <a:pt x="195" y="1606"/>
                </a:lnTo>
                <a:lnTo>
                  <a:pt x="171" y="1703"/>
                </a:lnTo>
                <a:lnTo>
                  <a:pt x="195" y="1801"/>
                </a:lnTo>
                <a:lnTo>
                  <a:pt x="122" y="2093"/>
                </a:lnTo>
                <a:lnTo>
                  <a:pt x="73" y="2409"/>
                </a:lnTo>
                <a:lnTo>
                  <a:pt x="49" y="2725"/>
                </a:lnTo>
                <a:lnTo>
                  <a:pt x="49" y="3066"/>
                </a:lnTo>
                <a:lnTo>
                  <a:pt x="73" y="3699"/>
                </a:lnTo>
                <a:lnTo>
                  <a:pt x="98" y="4331"/>
                </a:lnTo>
                <a:lnTo>
                  <a:pt x="122" y="5183"/>
                </a:lnTo>
                <a:lnTo>
                  <a:pt x="122" y="6034"/>
                </a:lnTo>
                <a:lnTo>
                  <a:pt x="98" y="6886"/>
                </a:lnTo>
                <a:lnTo>
                  <a:pt x="25" y="7738"/>
                </a:lnTo>
                <a:lnTo>
                  <a:pt x="0" y="8468"/>
                </a:lnTo>
                <a:lnTo>
                  <a:pt x="0" y="9198"/>
                </a:lnTo>
                <a:lnTo>
                  <a:pt x="0" y="9928"/>
                </a:lnTo>
                <a:lnTo>
                  <a:pt x="49" y="10633"/>
                </a:lnTo>
                <a:lnTo>
                  <a:pt x="122" y="11680"/>
                </a:lnTo>
                <a:lnTo>
                  <a:pt x="122" y="12045"/>
                </a:lnTo>
                <a:lnTo>
                  <a:pt x="122" y="12166"/>
                </a:lnTo>
                <a:lnTo>
                  <a:pt x="171" y="12264"/>
                </a:lnTo>
                <a:lnTo>
                  <a:pt x="195" y="12337"/>
                </a:lnTo>
                <a:lnTo>
                  <a:pt x="292" y="12385"/>
                </a:lnTo>
                <a:lnTo>
                  <a:pt x="341" y="12410"/>
                </a:lnTo>
                <a:lnTo>
                  <a:pt x="365" y="12507"/>
                </a:lnTo>
                <a:lnTo>
                  <a:pt x="414" y="12580"/>
                </a:lnTo>
                <a:lnTo>
                  <a:pt x="487" y="12629"/>
                </a:lnTo>
                <a:lnTo>
                  <a:pt x="584" y="12629"/>
                </a:lnTo>
                <a:lnTo>
                  <a:pt x="803" y="12580"/>
                </a:lnTo>
                <a:lnTo>
                  <a:pt x="803" y="12896"/>
                </a:lnTo>
                <a:lnTo>
                  <a:pt x="803" y="13188"/>
                </a:lnTo>
                <a:lnTo>
                  <a:pt x="828" y="13334"/>
                </a:lnTo>
                <a:lnTo>
                  <a:pt x="876" y="13480"/>
                </a:lnTo>
                <a:lnTo>
                  <a:pt x="925" y="13529"/>
                </a:lnTo>
                <a:lnTo>
                  <a:pt x="998" y="13578"/>
                </a:lnTo>
                <a:lnTo>
                  <a:pt x="1144" y="13578"/>
                </a:lnTo>
                <a:lnTo>
                  <a:pt x="1217" y="13553"/>
                </a:lnTo>
                <a:lnTo>
                  <a:pt x="1241" y="13529"/>
                </a:lnTo>
                <a:lnTo>
                  <a:pt x="1363" y="13529"/>
                </a:lnTo>
                <a:lnTo>
                  <a:pt x="1485" y="13505"/>
                </a:lnTo>
                <a:lnTo>
                  <a:pt x="1704" y="13432"/>
                </a:lnTo>
                <a:lnTo>
                  <a:pt x="2142" y="13310"/>
                </a:lnTo>
                <a:lnTo>
                  <a:pt x="2604" y="13213"/>
                </a:lnTo>
                <a:lnTo>
                  <a:pt x="3188" y="13140"/>
                </a:lnTo>
                <a:lnTo>
                  <a:pt x="3772" y="13091"/>
                </a:lnTo>
                <a:lnTo>
                  <a:pt x="4356" y="13067"/>
                </a:lnTo>
                <a:lnTo>
                  <a:pt x="4940" y="13091"/>
                </a:lnTo>
                <a:lnTo>
                  <a:pt x="5402" y="13115"/>
                </a:lnTo>
                <a:lnTo>
                  <a:pt x="5937" y="13164"/>
                </a:lnTo>
                <a:lnTo>
                  <a:pt x="6473" y="13261"/>
                </a:lnTo>
                <a:lnTo>
                  <a:pt x="6740" y="13334"/>
                </a:lnTo>
                <a:lnTo>
                  <a:pt x="7008" y="13407"/>
                </a:lnTo>
                <a:lnTo>
                  <a:pt x="7251" y="13505"/>
                </a:lnTo>
                <a:lnTo>
                  <a:pt x="7495" y="13626"/>
                </a:lnTo>
                <a:lnTo>
                  <a:pt x="7714" y="13772"/>
                </a:lnTo>
                <a:lnTo>
                  <a:pt x="7908" y="13918"/>
                </a:lnTo>
                <a:lnTo>
                  <a:pt x="8079" y="14088"/>
                </a:lnTo>
                <a:lnTo>
                  <a:pt x="8225" y="14307"/>
                </a:lnTo>
                <a:lnTo>
                  <a:pt x="8322" y="14526"/>
                </a:lnTo>
                <a:lnTo>
                  <a:pt x="8371" y="14794"/>
                </a:lnTo>
                <a:lnTo>
                  <a:pt x="8419" y="14891"/>
                </a:lnTo>
                <a:lnTo>
                  <a:pt x="8468" y="14940"/>
                </a:lnTo>
                <a:lnTo>
                  <a:pt x="8565" y="14964"/>
                </a:lnTo>
                <a:lnTo>
                  <a:pt x="8638" y="14964"/>
                </a:lnTo>
                <a:lnTo>
                  <a:pt x="8736" y="14916"/>
                </a:lnTo>
                <a:lnTo>
                  <a:pt x="8809" y="14843"/>
                </a:lnTo>
                <a:lnTo>
                  <a:pt x="8857" y="14770"/>
                </a:lnTo>
                <a:lnTo>
                  <a:pt x="8857" y="14648"/>
                </a:lnTo>
                <a:lnTo>
                  <a:pt x="8833" y="14599"/>
                </a:lnTo>
                <a:lnTo>
                  <a:pt x="9052" y="14332"/>
                </a:lnTo>
                <a:lnTo>
                  <a:pt x="9247" y="14113"/>
                </a:lnTo>
                <a:lnTo>
                  <a:pt x="9514" y="13943"/>
                </a:lnTo>
                <a:lnTo>
                  <a:pt x="9806" y="13772"/>
                </a:lnTo>
                <a:lnTo>
                  <a:pt x="10220" y="13602"/>
                </a:lnTo>
                <a:lnTo>
                  <a:pt x="10658" y="13456"/>
                </a:lnTo>
                <a:lnTo>
                  <a:pt x="11096" y="13334"/>
                </a:lnTo>
                <a:lnTo>
                  <a:pt x="11534" y="13261"/>
                </a:lnTo>
                <a:lnTo>
                  <a:pt x="12045" y="13188"/>
                </a:lnTo>
                <a:lnTo>
                  <a:pt x="12580" y="13140"/>
                </a:lnTo>
                <a:lnTo>
                  <a:pt x="13626" y="13091"/>
                </a:lnTo>
                <a:lnTo>
                  <a:pt x="13967" y="13091"/>
                </a:lnTo>
                <a:lnTo>
                  <a:pt x="14308" y="13115"/>
                </a:lnTo>
                <a:lnTo>
                  <a:pt x="14648" y="13140"/>
                </a:lnTo>
                <a:lnTo>
                  <a:pt x="14965" y="13188"/>
                </a:lnTo>
                <a:lnTo>
                  <a:pt x="15305" y="13261"/>
                </a:lnTo>
                <a:lnTo>
                  <a:pt x="15622" y="13359"/>
                </a:lnTo>
                <a:lnTo>
                  <a:pt x="15938" y="13480"/>
                </a:lnTo>
                <a:lnTo>
                  <a:pt x="16254" y="13651"/>
                </a:lnTo>
                <a:lnTo>
                  <a:pt x="16303" y="13675"/>
                </a:lnTo>
                <a:lnTo>
                  <a:pt x="16376" y="13675"/>
                </a:lnTo>
                <a:lnTo>
                  <a:pt x="16425" y="13651"/>
                </a:lnTo>
                <a:lnTo>
                  <a:pt x="16473" y="13626"/>
                </a:lnTo>
                <a:lnTo>
                  <a:pt x="16522" y="13578"/>
                </a:lnTo>
                <a:lnTo>
                  <a:pt x="16546" y="13529"/>
                </a:lnTo>
                <a:lnTo>
                  <a:pt x="16571" y="13456"/>
                </a:lnTo>
                <a:lnTo>
                  <a:pt x="16571" y="13407"/>
                </a:lnTo>
                <a:lnTo>
                  <a:pt x="16595" y="13310"/>
                </a:lnTo>
                <a:lnTo>
                  <a:pt x="16595" y="12921"/>
                </a:lnTo>
                <a:lnTo>
                  <a:pt x="16571" y="12531"/>
                </a:lnTo>
                <a:lnTo>
                  <a:pt x="16765" y="12556"/>
                </a:lnTo>
                <a:lnTo>
                  <a:pt x="16911" y="12556"/>
                </a:lnTo>
                <a:lnTo>
                  <a:pt x="17082" y="12531"/>
                </a:lnTo>
                <a:lnTo>
                  <a:pt x="17228" y="12483"/>
                </a:lnTo>
                <a:lnTo>
                  <a:pt x="17301" y="12458"/>
                </a:lnTo>
                <a:lnTo>
                  <a:pt x="17325" y="12410"/>
                </a:lnTo>
                <a:lnTo>
                  <a:pt x="17374" y="12361"/>
                </a:lnTo>
                <a:lnTo>
                  <a:pt x="17374" y="12312"/>
                </a:lnTo>
                <a:lnTo>
                  <a:pt x="17398" y="12264"/>
                </a:lnTo>
                <a:lnTo>
                  <a:pt x="17374" y="12191"/>
                </a:lnTo>
                <a:lnTo>
                  <a:pt x="17349" y="12142"/>
                </a:lnTo>
                <a:lnTo>
                  <a:pt x="17301" y="12118"/>
                </a:lnTo>
                <a:lnTo>
                  <a:pt x="17325" y="11972"/>
                </a:lnTo>
                <a:lnTo>
                  <a:pt x="17349" y="11826"/>
                </a:lnTo>
                <a:lnTo>
                  <a:pt x="17349" y="11558"/>
                </a:lnTo>
                <a:lnTo>
                  <a:pt x="17325" y="10998"/>
                </a:lnTo>
                <a:lnTo>
                  <a:pt x="17301" y="8881"/>
                </a:lnTo>
                <a:lnTo>
                  <a:pt x="17301" y="7178"/>
                </a:lnTo>
                <a:lnTo>
                  <a:pt x="17301" y="6326"/>
                </a:lnTo>
                <a:lnTo>
                  <a:pt x="17349" y="5475"/>
                </a:lnTo>
                <a:lnTo>
                  <a:pt x="17374" y="4380"/>
                </a:lnTo>
                <a:lnTo>
                  <a:pt x="17374" y="3820"/>
                </a:lnTo>
                <a:lnTo>
                  <a:pt x="17374" y="3285"/>
                </a:lnTo>
                <a:lnTo>
                  <a:pt x="17349" y="2920"/>
                </a:lnTo>
                <a:lnTo>
                  <a:pt x="17325" y="2531"/>
                </a:lnTo>
                <a:lnTo>
                  <a:pt x="17301" y="2336"/>
                </a:lnTo>
                <a:lnTo>
                  <a:pt x="17276" y="2141"/>
                </a:lnTo>
                <a:lnTo>
                  <a:pt x="17228" y="1971"/>
                </a:lnTo>
                <a:lnTo>
                  <a:pt x="17130" y="1801"/>
                </a:lnTo>
                <a:lnTo>
                  <a:pt x="17179" y="1728"/>
                </a:lnTo>
                <a:lnTo>
                  <a:pt x="17203" y="1630"/>
                </a:lnTo>
                <a:lnTo>
                  <a:pt x="17203" y="1557"/>
                </a:lnTo>
                <a:lnTo>
                  <a:pt x="17155" y="1460"/>
                </a:lnTo>
                <a:lnTo>
                  <a:pt x="16911" y="1217"/>
                </a:lnTo>
                <a:lnTo>
                  <a:pt x="16644" y="998"/>
                </a:lnTo>
                <a:lnTo>
                  <a:pt x="16352" y="803"/>
                </a:lnTo>
                <a:lnTo>
                  <a:pt x="16035" y="633"/>
                </a:lnTo>
                <a:lnTo>
                  <a:pt x="15719" y="487"/>
                </a:lnTo>
                <a:lnTo>
                  <a:pt x="15378" y="365"/>
                </a:lnTo>
                <a:lnTo>
                  <a:pt x="15038" y="268"/>
                </a:lnTo>
                <a:lnTo>
                  <a:pt x="14697" y="195"/>
                </a:lnTo>
                <a:lnTo>
                  <a:pt x="14356" y="146"/>
                </a:lnTo>
                <a:lnTo>
                  <a:pt x="14016" y="97"/>
                </a:lnTo>
                <a:lnTo>
                  <a:pt x="13626" y="49"/>
                </a:lnTo>
                <a:lnTo>
                  <a:pt x="13261" y="24"/>
                </a:lnTo>
                <a:lnTo>
                  <a:pt x="12896" y="24"/>
                </a:lnTo>
                <a:lnTo>
                  <a:pt x="12531" y="49"/>
                </a:lnTo>
                <a:lnTo>
                  <a:pt x="12166" y="97"/>
                </a:lnTo>
                <a:lnTo>
                  <a:pt x="11826" y="170"/>
                </a:lnTo>
                <a:lnTo>
                  <a:pt x="11583" y="243"/>
                </a:lnTo>
                <a:lnTo>
                  <a:pt x="11339" y="316"/>
                </a:lnTo>
                <a:lnTo>
                  <a:pt x="10877" y="560"/>
                </a:lnTo>
                <a:lnTo>
                  <a:pt x="10415" y="803"/>
                </a:lnTo>
                <a:lnTo>
                  <a:pt x="9977" y="1046"/>
                </a:lnTo>
                <a:lnTo>
                  <a:pt x="9441" y="1338"/>
                </a:lnTo>
                <a:lnTo>
                  <a:pt x="9125" y="1509"/>
                </a:lnTo>
                <a:lnTo>
                  <a:pt x="8857" y="1703"/>
                </a:lnTo>
                <a:lnTo>
                  <a:pt x="8809" y="1679"/>
                </a:lnTo>
                <a:lnTo>
                  <a:pt x="8687" y="1679"/>
                </a:lnTo>
                <a:lnTo>
                  <a:pt x="8638" y="1728"/>
                </a:lnTo>
                <a:lnTo>
                  <a:pt x="8419" y="1460"/>
                </a:lnTo>
                <a:lnTo>
                  <a:pt x="8152" y="1217"/>
                </a:lnTo>
                <a:lnTo>
                  <a:pt x="7884" y="1022"/>
                </a:lnTo>
                <a:lnTo>
                  <a:pt x="7592" y="803"/>
                </a:lnTo>
                <a:lnTo>
                  <a:pt x="7276" y="633"/>
                </a:lnTo>
                <a:lnTo>
                  <a:pt x="6959" y="487"/>
                </a:lnTo>
                <a:lnTo>
                  <a:pt x="6643" y="341"/>
                </a:lnTo>
                <a:lnTo>
                  <a:pt x="6302" y="243"/>
                </a:lnTo>
                <a:lnTo>
                  <a:pt x="5962" y="146"/>
                </a:lnTo>
                <a:lnTo>
                  <a:pt x="5597" y="73"/>
                </a:lnTo>
                <a:lnTo>
                  <a:pt x="5256" y="24"/>
                </a:lnTo>
                <a:lnTo>
                  <a:pt x="4891"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6D9EEB"/>
              </a:solidFill>
            </a:endParaRPr>
          </a:p>
        </p:txBody>
      </p:sp>
      <p:sp>
        <p:nvSpPr>
          <p:cNvPr id="790" name="Google Shape;790;p31"/>
          <p:cNvSpPr txBox="1"/>
          <p:nvPr/>
        </p:nvSpPr>
        <p:spPr>
          <a:xfrm>
            <a:off x="4401175" y="3585825"/>
            <a:ext cx="4432800" cy="1143300"/>
          </a:xfrm>
          <a:prstGeom prst="rect">
            <a:avLst/>
          </a:prstGeom>
          <a:noFill/>
          <a:ln>
            <a:noFill/>
          </a:ln>
        </p:spPr>
        <p:txBody>
          <a:bodyPr anchorCtr="0" anchor="t" bIns="91425" lIns="91425" spcFirstLastPara="1" rIns="91425" wrap="square" tIns="91425">
            <a:noAutofit/>
          </a:bodyPr>
          <a:lstStyle/>
          <a:p>
            <a:pPr indent="-355600" lvl="0" marL="457200" rtl="0" algn="l">
              <a:lnSpc>
                <a:spcPct val="115000"/>
              </a:lnSpc>
              <a:spcBef>
                <a:spcPts val="0"/>
              </a:spcBef>
              <a:spcAft>
                <a:spcPts val="0"/>
              </a:spcAft>
              <a:buClr>
                <a:schemeClr val="dk2"/>
              </a:buClr>
              <a:buSzPts val="2000"/>
              <a:buFont typeface="Lato"/>
              <a:buChar char="●"/>
            </a:pPr>
            <a:r>
              <a:rPr lang="en" sz="2000">
                <a:solidFill>
                  <a:schemeClr val="dk2"/>
                </a:solidFill>
                <a:latin typeface="Lato"/>
                <a:ea typeface="Lato"/>
                <a:cs typeface="Lato"/>
                <a:sym typeface="Lato"/>
              </a:rPr>
              <a:t>Individuals applying to graduate level education programs</a:t>
            </a:r>
            <a:endParaRPr sz="2000">
              <a:solidFill>
                <a:schemeClr val="dk2"/>
              </a:solidFill>
              <a:latin typeface="Lato"/>
              <a:ea typeface="Lato"/>
              <a:cs typeface="Lato"/>
              <a:sym typeface="Lato"/>
            </a:endParaRPr>
          </a:p>
          <a:p>
            <a:pPr indent="0" lvl="0" marL="0" rtl="0" algn="ctr">
              <a:spcBef>
                <a:spcPts val="1600"/>
              </a:spcBef>
              <a:spcAft>
                <a:spcPts val="0"/>
              </a:spcAft>
              <a:buClr>
                <a:schemeClr val="dk2"/>
              </a:buClr>
              <a:buSzPts val="1100"/>
              <a:buFont typeface="Arial"/>
              <a:buNone/>
            </a:pPr>
            <a:r>
              <a:t/>
            </a:r>
            <a:endParaRPr>
              <a:solidFill>
                <a:schemeClr val="dk2"/>
              </a:solidFill>
              <a:latin typeface="Lato"/>
              <a:ea typeface="Lato"/>
              <a:cs typeface="Lato"/>
              <a:sym typeface="Lato"/>
            </a:endParaRPr>
          </a:p>
          <a:p>
            <a:pPr indent="0" lvl="0" marL="0" rtl="0" algn="l">
              <a:spcBef>
                <a:spcPts val="0"/>
              </a:spcBef>
              <a:spcAft>
                <a:spcPts val="0"/>
              </a:spcAft>
              <a:buNone/>
            </a:pPr>
            <a:r>
              <a:t/>
            </a:r>
            <a:endParaRPr>
              <a:latin typeface="Lato"/>
              <a:ea typeface="Lato"/>
              <a:cs typeface="Lato"/>
              <a:sym typeface="Lat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4" name="Shape 794"/>
        <p:cNvGrpSpPr/>
        <p:nvPr/>
      </p:nvGrpSpPr>
      <p:grpSpPr>
        <a:xfrm>
          <a:off x="0" y="0"/>
          <a:ext cx="0" cy="0"/>
          <a:chOff x="0" y="0"/>
          <a:chExt cx="0" cy="0"/>
        </a:xfrm>
      </p:grpSpPr>
      <p:sp>
        <p:nvSpPr>
          <p:cNvPr id="795" name="Google Shape;795;p32"/>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User Needs Analysis</a:t>
            </a:r>
            <a:endParaRPr/>
          </a:p>
        </p:txBody>
      </p:sp>
      <p:sp>
        <p:nvSpPr>
          <p:cNvPr id="796" name="Google Shape;796;p32"/>
          <p:cNvSpPr txBox="1"/>
          <p:nvPr>
            <p:ph idx="1" type="body"/>
          </p:nvPr>
        </p:nvSpPr>
        <p:spPr>
          <a:xfrm>
            <a:off x="2410100" y="1595776"/>
            <a:ext cx="6321600" cy="8820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Conducted research through surveys, interviews, academic research papers</a:t>
            </a:r>
            <a:endParaRPr/>
          </a:p>
          <a:p>
            <a:pPr indent="-342900" lvl="0" marL="457200" rtl="0" algn="l">
              <a:spcBef>
                <a:spcPts val="0"/>
              </a:spcBef>
              <a:spcAft>
                <a:spcPts val="0"/>
              </a:spcAft>
              <a:buSzPts val="1800"/>
              <a:buChar char="●"/>
            </a:pPr>
            <a:r>
              <a:rPr lang="en"/>
              <a:t>Obtained information </a:t>
            </a:r>
            <a:r>
              <a:rPr lang="en"/>
              <a:t>pertaining to:</a:t>
            </a:r>
            <a:endParaRPr/>
          </a:p>
          <a:p>
            <a:pPr indent="-342900" lvl="1" marL="914400" rtl="0" algn="l">
              <a:spcBef>
                <a:spcPts val="0"/>
              </a:spcBef>
              <a:spcAft>
                <a:spcPts val="0"/>
              </a:spcAft>
              <a:buSzPts val="1800"/>
              <a:buChar char="○"/>
            </a:pPr>
            <a:r>
              <a:rPr lang="en" sz="1800"/>
              <a:t>Participant demographics</a:t>
            </a:r>
            <a:endParaRPr sz="1800"/>
          </a:p>
          <a:p>
            <a:pPr indent="-342900" lvl="1" marL="914400" rtl="0" algn="l">
              <a:spcBef>
                <a:spcPts val="0"/>
              </a:spcBef>
              <a:spcAft>
                <a:spcPts val="0"/>
              </a:spcAft>
              <a:buSzPts val="1800"/>
              <a:buChar char="○"/>
            </a:pPr>
            <a:r>
              <a:rPr lang="en" sz="1800"/>
              <a:t>Procedures of applying</a:t>
            </a:r>
            <a:endParaRPr sz="1800"/>
          </a:p>
          <a:p>
            <a:pPr indent="-342900" lvl="1" marL="914400" rtl="0" algn="l">
              <a:spcBef>
                <a:spcPts val="0"/>
              </a:spcBef>
              <a:spcAft>
                <a:spcPts val="0"/>
              </a:spcAft>
              <a:buSzPts val="1800"/>
              <a:buChar char="○"/>
            </a:pPr>
            <a:r>
              <a:rPr lang="en" sz="1800"/>
              <a:t>Documents that were required </a:t>
            </a:r>
            <a:endParaRPr sz="1800"/>
          </a:p>
          <a:p>
            <a:pPr indent="-342900" lvl="1" marL="914400" rtl="0" algn="l">
              <a:spcBef>
                <a:spcPts val="0"/>
              </a:spcBef>
              <a:spcAft>
                <a:spcPts val="0"/>
              </a:spcAft>
              <a:buSzPts val="1800"/>
              <a:buChar char="○"/>
            </a:pPr>
            <a:r>
              <a:rPr lang="en" sz="1800"/>
              <a:t>What the waiting process is like</a:t>
            </a:r>
            <a:endParaRPr sz="1800"/>
          </a:p>
          <a:p>
            <a:pPr indent="-342900" lvl="1" marL="914400" rtl="0" algn="l">
              <a:spcBef>
                <a:spcPts val="0"/>
              </a:spcBef>
              <a:spcAft>
                <a:spcPts val="0"/>
              </a:spcAft>
              <a:buSzPts val="1800"/>
              <a:buChar char="○"/>
            </a:pPr>
            <a:r>
              <a:rPr lang="en" sz="1800"/>
              <a:t>What the experience was like for them overall </a:t>
            </a:r>
            <a:endParaRPr sz="1800"/>
          </a:p>
        </p:txBody>
      </p:sp>
      <p:sp>
        <p:nvSpPr>
          <p:cNvPr id="797" name="Google Shape;797;p32"/>
          <p:cNvSpPr/>
          <p:nvPr/>
        </p:nvSpPr>
        <p:spPr>
          <a:xfrm>
            <a:off x="956619" y="2071172"/>
            <a:ext cx="876904" cy="741062"/>
          </a:xfrm>
          <a:custGeom>
            <a:rect b="b" l="l" r="r" t="t"/>
            <a:pathLst>
              <a:path extrusionOk="0" h="17228" w="17082">
                <a:moveTo>
                  <a:pt x="6497" y="2993"/>
                </a:moveTo>
                <a:lnTo>
                  <a:pt x="6400" y="3042"/>
                </a:lnTo>
                <a:lnTo>
                  <a:pt x="6302" y="3090"/>
                </a:lnTo>
                <a:lnTo>
                  <a:pt x="6229" y="3212"/>
                </a:lnTo>
                <a:lnTo>
                  <a:pt x="6229" y="3285"/>
                </a:lnTo>
                <a:lnTo>
                  <a:pt x="6254" y="3334"/>
                </a:lnTo>
                <a:lnTo>
                  <a:pt x="6278" y="3407"/>
                </a:lnTo>
                <a:lnTo>
                  <a:pt x="6351" y="3455"/>
                </a:lnTo>
                <a:lnTo>
                  <a:pt x="6400" y="3480"/>
                </a:lnTo>
                <a:lnTo>
                  <a:pt x="6643" y="3480"/>
                </a:lnTo>
                <a:lnTo>
                  <a:pt x="6692" y="3504"/>
                </a:lnTo>
                <a:lnTo>
                  <a:pt x="6911" y="3504"/>
                </a:lnTo>
                <a:lnTo>
                  <a:pt x="6959" y="3480"/>
                </a:lnTo>
                <a:lnTo>
                  <a:pt x="7008" y="3455"/>
                </a:lnTo>
                <a:lnTo>
                  <a:pt x="7057" y="3407"/>
                </a:lnTo>
                <a:lnTo>
                  <a:pt x="7057" y="3334"/>
                </a:lnTo>
                <a:lnTo>
                  <a:pt x="7057" y="3212"/>
                </a:lnTo>
                <a:lnTo>
                  <a:pt x="7032" y="3163"/>
                </a:lnTo>
                <a:lnTo>
                  <a:pt x="7008" y="3115"/>
                </a:lnTo>
                <a:lnTo>
                  <a:pt x="6935" y="3042"/>
                </a:lnTo>
                <a:lnTo>
                  <a:pt x="6838" y="3017"/>
                </a:lnTo>
                <a:lnTo>
                  <a:pt x="6716" y="2993"/>
                </a:lnTo>
                <a:close/>
                <a:moveTo>
                  <a:pt x="5743" y="3236"/>
                </a:moveTo>
                <a:lnTo>
                  <a:pt x="5670" y="3261"/>
                </a:lnTo>
                <a:lnTo>
                  <a:pt x="5402" y="3358"/>
                </a:lnTo>
                <a:lnTo>
                  <a:pt x="5134" y="3480"/>
                </a:lnTo>
                <a:lnTo>
                  <a:pt x="4891" y="3601"/>
                </a:lnTo>
                <a:lnTo>
                  <a:pt x="4672" y="3747"/>
                </a:lnTo>
                <a:lnTo>
                  <a:pt x="4453" y="3918"/>
                </a:lnTo>
                <a:lnTo>
                  <a:pt x="4234" y="4088"/>
                </a:lnTo>
                <a:lnTo>
                  <a:pt x="4039" y="4283"/>
                </a:lnTo>
                <a:lnTo>
                  <a:pt x="3869" y="4477"/>
                </a:lnTo>
                <a:lnTo>
                  <a:pt x="3699" y="4696"/>
                </a:lnTo>
                <a:lnTo>
                  <a:pt x="3553" y="4940"/>
                </a:lnTo>
                <a:lnTo>
                  <a:pt x="3431" y="5159"/>
                </a:lnTo>
                <a:lnTo>
                  <a:pt x="3309" y="5402"/>
                </a:lnTo>
                <a:lnTo>
                  <a:pt x="3236" y="5670"/>
                </a:lnTo>
                <a:lnTo>
                  <a:pt x="3163" y="5937"/>
                </a:lnTo>
                <a:lnTo>
                  <a:pt x="3115" y="6229"/>
                </a:lnTo>
                <a:lnTo>
                  <a:pt x="3090" y="6497"/>
                </a:lnTo>
                <a:lnTo>
                  <a:pt x="3090" y="6546"/>
                </a:lnTo>
                <a:lnTo>
                  <a:pt x="3115" y="6594"/>
                </a:lnTo>
                <a:lnTo>
                  <a:pt x="3188" y="6667"/>
                </a:lnTo>
                <a:lnTo>
                  <a:pt x="3261" y="6716"/>
                </a:lnTo>
                <a:lnTo>
                  <a:pt x="3285" y="6716"/>
                </a:lnTo>
                <a:lnTo>
                  <a:pt x="3309" y="6692"/>
                </a:lnTo>
                <a:lnTo>
                  <a:pt x="3382" y="6667"/>
                </a:lnTo>
                <a:lnTo>
                  <a:pt x="3431" y="6594"/>
                </a:lnTo>
                <a:lnTo>
                  <a:pt x="3480" y="6546"/>
                </a:lnTo>
                <a:lnTo>
                  <a:pt x="3504" y="6473"/>
                </a:lnTo>
                <a:lnTo>
                  <a:pt x="3528" y="6156"/>
                </a:lnTo>
                <a:lnTo>
                  <a:pt x="3601" y="5864"/>
                </a:lnTo>
                <a:lnTo>
                  <a:pt x="3699" y="5597"/>
                </a:lnTo>
                <a:lnTo>
                  <a:pt x="3820" y="5353"/>
                </a:lnTo>
                <a:lnTo>
                  <a:pt x="3966" y="5086"/>
                </a:lnTo>
                <a:lnTo>
                  <a:pt x="4137" y="4867"/>
                </a:lnTo>
                <a:lnTo>
                  <a:pt x="4307" y="4623"/>
                </a:lnTo>
                <a:lnTo>
                  <a:pt x="4526" y="4429"/>
                </a:lnTo>
                <a:lnTo>
                  <a:pt x="4745" y="4234"/>
                </a:lnTo>
                <a:lnTo>
                  <a:pt x="4988" y="4088"/>
                </a:lnTo>
                <a:lnTo>
                  <a:pt x="5256" y="3942"/>
                </a:lnTo>
                <a:lnTo>
                  <a:pt x="5499" y="3796"/>
                </a:lnTo>
                <a:lnTo>
                  <a:pt x="5767" y="3699"/>
                </a:lnTo>
                <a:lnTo>
                  <a:pt x="5864" y="3650"/>
                </a:lnTo>
                <a:lnTo>
                  <a:pt x="5913" y="3577"/>
                </a:lnTo>
                <a:lnTo>
                  <a:pt x="5937" y="3504"/>
                </a:lnTo>
                <a:lnTo>
                  <a:pt x="5937" y="3407"/>
                </a:lnTo>
                <a:lnTo>
                  <a:pt x="5889" y="3334"/>
                </a:lnTo>
                <a:lnTo>
                  <a:pt x="5840" y="3285"/>
                </a:lnTo>
                <a:lnTo>
                  <a:pt x="5743" y="3236"/>
                </a:lnTo>
                <a:close/>
                <a:moveTo>
                  <a:pt x="7324" y="1971"/>
                </a:moveTo>
                <a:lnTo>
                  <a:pt x="7787" y="2020"/>
                </a:lnTo>
                <a:lnTo>
                  <a:pt x="8249" y="2141"/>
                </a:lnTo>
                <a:lnTo>
                  <a:pt x="8687" y="2312"/>
                </a:lnTo>
                <a:lnTo>
                  <a:pt x="9101" y="2506"/>
                </a:lnTo>
                <a:lnTo>
                  <a:pt x="9490" y="2774"/>
                </a:lnTo>
                <a:lnTo>
                  <a:pt x="9879" y="3066"/>
                </a:lnTo>
                <a:lnTo>
                  <a:pt x="10220" y="3431"/>
                </a:lnTo>
                <a:lnTo>
                  <a:pt x="10512" y="3820"/>
                </a:lnTo>
                <a:lnTo>
                  <a:pt x="10707" y="4088"/>
                </a:lnTo>
                <a:lnTo>
                  <a:pt x="10877" y="4380"/>
                </a:lnTo>
                <a:lnTo>
                  <a:pt x="11023" y="4696"/>
                </a:lnTo>
                <a:lnTo>
                  <a:pt x="11120" y="5013"/>
                </a:lnTo>
                <a:lnTo>
                  <a:pt x="11217" y="5329"/>
                </a:lnTo>
                <a:lnTo>
                  <a:pt x="11266" y="5645"/>
                </a:lnTo>
                <a:lnTo>
                  <a:pt x="11315" y="5986"/>
                </a:lnTo>
                <a:lnTo>
                  <a:pt x="11315" y="6302"/>
                </a:lnTo>
                <a:lnTo>
                  <a:pt x="11315" y="6643"/>
                </a:lnTo>
                <a:lnTo>
                  <a:pt x="11266" y="6959"/>
                </a:lnTo>
                <a:lnTo>
                  <a:pt x="11217" y="7300"/>
                </a:lnTo>
                <a:lnTo>
                  <a:pt x="11144" y="7616"/>
                </a:lnTo>
                <a:lnTo>
                  <a:pt x="11047" y="7932"/>
                </a:lnTo>
                <a:lnTo>
                  <a:pt x="10925" y="8249"/>
                </a:lnTo>
                <a:lnTo>
                  <a:pt x="10780" y="8565"/>
                </a:lnTo>
                <a:lnTo>
                  <a:pt x="10634" y="8857"/>
                </a:lnTo>
                <a:lnTo>
                  <a:pt x="10439" y="9173"/>
                </a:lnTo>
                <a:lnTo>
                  <a:pt x="10220" y="9490"/>
                </a:lnTo>
                <a:lnTo>
                  <a:pt x="9977" y="9757"/>
                </a:lnTo>
                <a:lnTo>
                  <a:pt x="9733" y="10025"/>
                </a:lnTo>
                <a:lnTo>
                  <a:pt x="9441" y="10268"/>
                </a:lnTo>
                <a:lnTo>
                  <a:pt x="9149" y="10487"/>
                </a:lnTo>
                <a:lnTo>
                  <a:pt x="8857" y="10682"/>
                </a:lnTo>
                <a:lnTo>
                  <a:pt x="8541" y="10852"/>
                </a:lnTo>
                <a:lnTo>
                  <a:pt x="8200" y="10998"/>
                </a:lnTo>
                <a:lnTo>
                  <a:pt x="7860" y="11120"/>
                </a:lnTo>
                <a:lnTo>
                  <a:pt x="7519" y="11193"/>
                </a:lnTo>
                <a:lnTo>
                  <a:pt x="7154" y="11242"/>
                </a:lnTo>
                <a:lnTo>
                  <a:pt x="6789" y="11266"/>
                </a:lnTo>
                <a:lnTo>
                  <a:pt x="6424" y="11242"/>
                </a:lnTo>
                <a:lnTo>
                  <a:pt x="6059" y="11193"/>
                </a:lnTo>
                <a:lnTo>
                  <a:pt x="5670" y="11096"/>
                </a:lnTo>
                <a:lnTo>
                  <a:pt x="5353" y="10998"/>
                </a:lnTo>
                <a:lnTo>
                  <a:pt x="5037" y="10877"/>
                </a:lnTo>
                <a:lnTo>
                  <a:pt x="4721" y="10731"/>
                </a:lnTo>
                <a:lnTo>
                  <a:pt x="4404" y="10560"/>
                </a:lnTo>
                <a:lnTo>
                  <a:pt x="4112" y="10390"/>
                </a:lnTo>
                <a:lnTo>
                  <a:pt x="3820" y="10171"/>
                </a:lnTo>
                <a:lnTo>
                  <a:pt x="3553" y="9952"/>
                </a:lnTo>
                <a:lnTo>
                  <a:pt x="3285" y="9733"/>
                </a:lnTo>
                <a:lnTo>
                  <a:pt x="3042" y="9490"/>
                </a:lnTo>
                <a:lnTo>
                  <a:pt x="2823" y="9222"/>
                </a:lnTo>
                <a:lnTo>
                  <a:pt x="2628" y="8930"/>
                </a:lnTo>
                <a:lnTo>
                  <a:pt x="2434" y="8638"/>
                </a:lnTo>
                <a:lnTo>
                  <a:pt x="2288" y="8346"/>
                </a:lnTo>
                <a:lnTo>
                  <a:pt x="2142" y="8030"/>
                </a:lnTo>
                <a:lnTo>
                  <a:pt x="2044" y="7689"/>
                </a:lnTo>
                <a:lnTo>
                  <a:pt x="1971" y="7349"/>
                </a:lnTo>
                <a:lnTo>
                  <a:pt x="1947" y="7057"/>
                </a:lnTo>
                <a:lnTo>
                  <a:pt x="1923" y="6765"/>
                </a:lnTo>
                <a:lnTo>
                  <a:pt x="1923" y="6497"/>
                </a:lnTo>
                <a:lnTo>
                  <a:pt x="1947" y="6205"/>
                </a:lnTo>
                <a:lnTo>
                  <a:pt x="1996" y="5937"/>
                </a:lnTo>
                <a:lnTo>
                  <a:pt x="2044" y="5670"/>
                </a:lnTo>
                <a:lnTo>
                  <a:pt x="2142" y="5402"/>
                </a:lnTo>
                <a:lnTo>
                  <a:pt x="2239" y="5159"/>
                </a:lnTo>
                <a:lnTo>
                  <a:pt x="2336" y="4915"/>
                </a:lnTo>
                <a:lnTo>
                  <a:pt x="2482" y="4672"/>
                </a:lnTo>
                <a:lnTo>
                  <a:pt x="2628" y="4429"/>
                </a:lnTo>
                <a:lnTo>
                  <a:pt x="2774" y="4210"/>
                </a:lnTo>
                <a:lnTo>
                  <a:pt x="2944" y="3991"/>
                </a:lnTo>
                <a:lnTo>
                  <a:pt x="3139" y="3772"/>
                </a:lnTo>
                <a:lnTo>
                  <a:pt x="3528" y="3382"/>
                </a:lnTo>
                <a:lnTo>
                  <a:pt x="3966" y="3017"/>
                </a:lnTo>
                <a:lnTo>
                  <a:pt x="4404" y="2701"/>
                </a:lnTo>
                <a:lnTo>
                  <a:pt x="4891" y="2409"/>
                </a:lnTo>
                <a:lnTo>
                  <a:pt x="5134" y="2287"/>
                </a:lnTo>
                <a:lnTo>
                  <a:pt x="5378" y="2166"/>
                </a:lnTo>
                <a:lnTo>
                  <a:pt x="5645" y="2117"/>
                </a:lnTo>
                <a:lnTo>
                  <a:pt x="6035" y="2068"/>
                </a:lnTo>
                <a:lnTo>
                  <a:pt x="6716" y="1995"/>
                </a:lnTo>
                <a:lnTo>
                  <a:pt x="7300" y="1995"/>
                </a:lnTo>
                <a:lnTo>
                  <a:pt x="7324" y="1971"/>
                </a:lnTo>
                <a:close/>
                <a:moveTo>
                  <a:pt x="6935" y="1533"/>
                </a:moveTo>
                <a:lnTo>
                  <a:pt x="6497" y="1582"/>
                </a:lnTo>
                <a:lnTo>
                  <a:pt x="6083" y="1679"/>
                </a:lnTo>
                <a:lnTo>
                  <a:pt x="5864" y="1703"/>
                </a:lnTo>
                <a:lnTo>
                  <a:pt x="5621" y="1752"/>
                </a:lnTo>
                <a:lnTo>
                  <a:pt x="5353" y="1825"/>
                </a:lnTo>
                <a:lnTo>
                  <a:pt x="5110" y="1922"/>
                </a:lnTo>
                <a:lnTo>
                  <a:pt x="4842" y="2044"/>
                </a:lnTo>
                <a:lnTo>
                  <a:pt x="4599" y="2166"/>
                </a:lnTo>
                <a:lnTo>
                  <a:pt x="4112" y="2458"/>
                </a:lnTo>
                <a:lnTo>
                  <a:pt x="3650" y="2774"/>
                </a:lnTo>
                <a:lnTo>
                  <a:pt x="3212" y="3115"/>
                </a:lnTo>
                <a:lnTo>
                  <a:pt x="2823" y="3504"/>
                </a:lnTo>
                <a:lnTo>
                  <a:pt x="2458" y="3918"/>
                </a:lnTo>
                <a:lnTo>
                  <a:pt x="2312" y="4161"/>
                </a:lnTo>
                <a:lnTo>
                  <a:pt x="2166" y="4380"/>
                </a:lnTo>
                <a:lnTo>
                  <a:pt x="2020" y="4623"/>
                </a:lnTo>
                <a:lnTo>
                  <a:pt x="1923" y="4867"/>
                </a:lnTo>
                <a:lnTo>
                  <a:pt x="1801" y="5110"/>
                </a:lnTo>
                <a:lnTo>
                  <a:pt x="1728" y="5378"/>
                </a:lnTo>
                <a:lnTo>
                  <a:pt x="1631" y="5645"/>
                </a:lnTo>
                <a:lnTo>
                  <a:pt x="1582" y="5913"/>
                </a:lnTo>
                <a:lnTo>
                  <a:pt x="1533" y="6181"/>
                </a:lnTo>
                <a:lnTo>
                  <a:pt x="1509" y="6473"/>
                </a:lnTo>
                <a:lnTo>
                  <a:pt x="1509" y="6765"/>
                </a:lnTo>
                <a:lnTo>
                  <a:pt x="1509" y="7057"/>
                </a:lnTo>
                <a:lnTo>
                  <a:pt x="1558" y="7349"/>
                </a:lnTo>
                <a:lnTo>
                  <a:pt x="1606" y="7640"/>
                </a:lnTo>
                <a:lnTo>
                  <a:pt x="1679" y="7932"/>
                </a:lnTo>
                <a:lnTo>
                  <a:pt x="1752" y="8224"/>
                </a:lnTo>
                <a:lnTo>
                  <a:pt x="1874" y="8492"/>
                </a:lnTo>
                <a:lnTo>
                  <a:pt x="1996" y="8760"/>
                </a:lnTo>
                <a:lnTo>
                  <a:pt x="2142" y="9027"/>
                </a:lnTo>
                <a:lnTo>
                  <a:pt x="2312" y="9295"/>
                </a:lnTo>
                <a:lnTo>
                  <a:pt x="2507" y="9538"/>
                </a:lnTo>
                <a:lnTo>
                  <a:pt x="2726" y="9782"/>
                </a:lnTo>
                <a:lnTo>
                  <a:pt x="2944" y="10001"/>
                </a:lnTo>
                <a:lnTo>
                  <a:pt x="3188" y="10195"/>
                </a:lnTo>
                <a:lnTo>
                  <a:pt x="3699" y="10585"/>
                </a:lnTo>
                <a:lnTo>
                  <a:pt x="3991" y="10779"/>
                </a:lnTo>
                <a:lnTo>
                  <a:pt x="4283" y="10950"/>
                </a:lnTo>
                <a:lnTo>
                  <a:pt x="4599" y="11120"/>
                </a:lnTo>
                <a:lnTo>
                  <a:pt x="4915" y="11266"/>
                </a:lnTo>
                <a:lnTo>
                  <a:pt x="5232" y="11412"/>
                </a:lnTo>
                <a:lnTo>
                  <a:pt x="5572" y="11509"/>
                </a:lnTo>
                <a:lnTo>
                  <a:pt x="5889" y="11607"/>
                </a:lnTo>
                <a:lnTo>
                  <a:pt x="6254" y="11680"/>
                </a:lnTo>
                <a:lnTo>
                  <a:pt x="6594" y="11704"/>
                </a:lnTo>
                <a:lnTo>
                  <a:pt x="6959" y="11728"/>
                </a:lnTo>
                <a:lnTo>
                  <a:pt x="7300" y="11680"/>
                </a:lnTo>
                <a:lnTo>
                  <a:pt x="7641" y="11631"/>
                </a:lnTo>
                <a:lnTo>
                  <a:pt x="7981" y="11534"/>
                </a:lnTo>
                <a:lnTo>
                  <a:pt x="8322" y="11436"/>
                </a:lnTo>
                <a:lnTo>
                  <a:pt x="8638" y="11290"/>
                </a:lnTo>
                <a:lnTo>
                  <a:pt x="8955" y="11120"/>
                </a:lnTo>
                <a:lnTo>
                  <a:pt x="9344" y="10877"/>
                </a:lnTo>
                <a:lnTo>
                  <a:pt x="9733" y="10609"/>
                </a:lnTo>
                <a:lnTo>
                  <a:pt x="10074" y="10293"/>
                </a:lnTo>
                <a:lnTo>
                  <a:pt x="10390" y="9976"/>
                </a:lnTo>
                <a:lnTo>
                  <a:pt x="10658" y="9611"/>
                </a:lnTo>
                <a:lnTo>
                  <a:pt x="10925" y="9222"/>
                </a:lnTo>
                <a:lnTo>
                  <a:pt x="11144" y="8808"/>
                </a:lnTo>
                <a:lnTo>
                  <a:pt x="11339" y="8395"/>
                </a:lnTo>
                <a:lnTo>
                  <a:pt x="11509" y="7957"/>
                </a:lnTo>
                <a:lnTo>
                  <a:pt x="11631" y="7519"/>
                </a:lnTo>
                <a:lnTo>
                  <a:pt x="11704" y="7081"/>
                </a:lnTo>
                <a:lnTo>
                  <a:pt x="11753" y="6619"/>
                </a:lnTo>
                <a:lnTo>
                  <a:pt x="11753" y="6156"/>
                </a:lnTo>
                <a:lnTo>
                  <a:pt x="11728" y="5694"/>
                </a:lnTo>
                <a:lnTo>
                  <a:pt x="11655" y="5256"/>
                </a:lnTo>
                <a:lnTo>
                  <a:pt x="11534" y="4794"/>
                </a:lnTo>
                <a:lnTo>
                  <a:pt x="11363" y="4404"/>
                </a:lnTo>
                <a:lnTo>
                  <a:pt x="11169" y="4015"/>
                </a:lnTo>
                <a:lnTo>
                  <a:pt x="10950" y="3650"/>
                </a:lnTo>
                <a:lnTo>
                  <a:pt x="10682" y="3285"/>
                </a:lnTo>
                <a:lnTo>
                  <a:pt x="10390" y="2969"/>
                </a:lnTo>
                <a:lnTo>
                  <a:pt x="10074" y="2677"/>
                </a:lnTo>
                <a:lnTo>
                  <a:pt x="9733" y="2409"/>
                </a:lnTo>
                <a:lnTo>
                  <a:pt x="9393" y="2166"/>
                </a:lnTo>
                <a:lnTo>
                  <a:pt x="9003" y="1971"/>
                </a:lnTo>
                <a:lnTo>
                  <a:pt x="8614" y="1801"/>
                </a:lnTo>
                <a:lnTo>
                  <a:pt x="8200" y="1655"/>
                </a:lnTo>
                <a:lnTo>
                  <a:pt x="7787" y="1582"/>
                </a:lnTo>
                <a:lnTo>
                  <a:pt x="7349" y="1533"/>
                </a:lnTo>
                <a:close/>
                <a:moveTo>
                  <a:pt x="12118" y="11558"/>
                </a:moveTo>
                <a:lnTo>
                  <a:pt x="12142" y="11582"/>
                </a:lnTo>
                <a:lnTo>
                  <a:pt x="11972" y="11777"/>
                </a:lnTo>
                <a:lnTo>
                  <a:pt x="12093" y="11631"/>
                </a:lnTo>
                <a:lnTo>
                  <a:pt x="12118" y="11558"/>
                </a:lnTo>
                <a:close/>
                <a:moveTo>
                  <a:pt x="6789" y="584"/>
                </a:moveTo>
                <a:lnTo>
                  <a:pt x="7154" y="608"/>
                </a:lnTo>
                <a:lnTo>
                  <a:pt x="7519" y="657"/>
                </a:lnTo>
                <a:lnTo>
                  <a:pt x="7884" y="706"/>
                </a:lnTo>
                <a:lnTo>
                  <a:pt x="8225" y="803"/>
                </a:lnTo>
                <a:lnTo>
                  <a:pt x="8565" y="900"/>
                </a:lnTo>
                <a:lnTo>
                  <a:pt x="8906" y="1022"/>
                </a:lnTo>
                <a:lnTo>
                  <a:pt x="9247" y="1144"/>
                </a:lnTo>
                <a:lnTo>
                  <a:pt x="9563" y="1314"/>
                </a:lnTo>
                <a:lnTo>
                  <a:pt x="9879" y="1484"/>
                </a:lnTo>
                <a:lnTo>
                  <a:pt x="10171" y="1679"/>
                </a:lnTo>
                <a:lnTo>
                  <a:pt x="10439" y="1874"/>
                </a:lnTo>
                <a:lnTo>
                  <a:pt x="10707" y="2093"/>
                </a:lnTo>
                <a:lnTo>
                  <a:pt x="10950" y="2312"/>
                </a:lnTo>
                <a:lnTo>
                  <a:pt x="11193" y="2555"/>
                </a:lnTo>
                <a:lnTo>
                  <a:pt x="11485" y="2896"/>
                </a:lnTo>
                <a:lnTo>
                  <a:pt x="11753" y="3261"/>
                </a:lnTo>
                <a:lnTo>
                  <a:pt x="11996" y="3626"/>
                </a:lnTo>
                <a:lnTo>
                  <a:pt x="12191" y="4015"/>
                </a:lnTo>
                <a:lnTo>
                  <a:pt x="12361" y="4404"/>
                </a:lnTo>
                <a:lnTo>
                  <a:pt x="12507" y="4818"/>
                </a:lnTo>
                <a:lnTo>
                  <a:pt x="12629" y="5232"/>
                </a:lnTo>
                <a:lnTo>
                  <a:pt x="12702" y="5645"/>
                </a:lnTo>
                <a:lnTo>
                  <a:pt x="12750" y="6059"/>
                </a:lnTo>
                <a:lnTo>
                  <a:pt x="12775" y="6473"/>
                </a:lnTo>
                <a:lnTo>
                  <a:pt x="12775" y="6911"/>
                </a:lnTo>
                <a:lnTo>
                  <a:pt x="12726" y="7324"/>
                </a:lnTo>
                <a:lnTo>
                  <a:pt x="12653" y="7762"/>
                </a:lnTo>
                <a:lnTo>
                  <a:pt x="12556" y="8176"/>
                </a:lnTo>
                <a:lnTo>
                  <a:pt x="12434" y="8589"/>
                </a:lnTo>
                <a:lnTo>
                  <a:pt x="12264" y="9003"/>
                </a:lnTo>
                <a:lnTo>
                  <a:pt x="12045" y="9465"/>
                </a:lnTo>
                <a:lnTo>
                  <a:pt x="11801" y="9903"/>
                </a:lnTo>
                <a:lnTo>
                  <a:pt x="11534" y="10293"/>
                </a:lnTo>
                <a:lnTo>
                  <a:pt x="11217" y="10682"/>
                </a:lnTo>
                <a:lnTo>
                  <a:pt x="10901" y="11047"/>
                </a:lnTo>
                <a:lnTo>
                  <a:pt x="10536" y="11388"/>
                </a:lnTo>
                <a:lnTo>
                  <a:pt x="10171" y="11680"/>
                </a:lnTo>
                <a:lnTo>
                  <a:pt x="9782" y="11947"/>
                </a:lnTo>
                <a:lnTo>
                  <a:pt x="9368" y="12191"/>
                </a:lnTo>
                <a:lnTo>
                  <a:pt x="8930" y="12385"/>
                </a:lnTo>
                <a:lnTo>
                  <a:pt x="8468" y="12556"/>
                </a:lnTo>
                <a:lnTo>
                  <a:pt x="8006" y="12677"/>
                </a:lnTo>
                <a:lnTo>
                  <a:pt x="7543" y="12750"/>
                </a:lnTo>
                <a:lnTo>
                  <a:pt x="7032" y="12775"/>
                </a:lnTo>
                <a:lnTo>
                  <a:pt x="6546" y="12775"/>
                </a:lnTo>
                <a:lnTo>
                  <a:pt x="6035" y="12702"/>
                </a:lnTo>
                <a:lnTo>
                  <a:pt x="5597" y="12604"/>
                </a:lnTo>
                <a:lnTo>
                  <a:pt x="5159" y="12483"/>
                </a:lnTo>
                <a:lnTo>
                  <a:pt x="4721" y="12337"/>
                </a:lnTo>
                <a:lnTo>
                  <a:pt x="4307" y="12166"/>
                </a:lnTo>
                <a:lnTo>
                  <a:pt x="3893" y="11947"/>
                </a:lnTo>
                <a:lnTo>
                  <a:pt x="3504" y="11728"/>
                </a:lnTo>
                <a:lnTo>
                  <a:pt x="3115" y="11485"/>
                </a:lnTo>
                <a:lnTo>
                  <a:pt x="2774" y="11193"/>
                </a:lnTo>
                <a:lnTo>
                  <a:pt x="2434" y="10901"/>
                </a:lnTo>
                <a:lnTo>
                  <a:pt x="2117" y="10560"/>
                </a:lnTo>
                <a:lnTo>
                  <a:pt x="1825" y="10220"/>
                </a:lnTo>
                <a:lnTo>
                  <a:pt x="1558" y="9855"/>
                </a:lnTo>
                <a:lnTo>
                  <a:pt x="1314" y="9465"/>
                </a:lnTo>
                <a:lnTo>
                  <a:pt x="1095" y="9052"/>
                </a:lnTo>
                <a:lnTo>
                  <a:pt x="925" y="8638"/>
                </a:lnTo>
                <a:lnTo>
                  <a:pt x="779" y="8200"/>
                </a:lnTo>
                <a:lnTo>
                  <a:pt x="682" y="7811"/>
                </a:lnTo>
                <a:lnTo>
                  <a:pt x="609" y="7446"/>
                </a:lnTo>
                <a:lnTo>
                  <a:pt x="560" y="7081"/>
                </a:lnTo>
                <a:lnTo>
                  <a:pt x="560" y="6716"/>
                </a:lnTo>
                <a:lnTo>
                  <a:pt x="560" y="6351"/>
                </a:lnTo>
                <a:lnTo>
                  <a:pt x="584" y="5986"/>
                </a:lnTo>
                <a:lnTo>
                  <a:pt x="633" y="5645"/>
                </a:lnTo>
                <a:lnTo>
                  <a:pt x="706" y="5305"/>
                </a:lnTo>
                <a:lnTo>
                  <a:pt x="803" y="4964"/>
                </a:lnTo>
                <a:lnTo>
                  <a:pt x="925" y="4648"/>
                </a:lnTo>
                <a:lnTo>
                  <a:pt x="1047" y="4307"/>
                </a:lnTo>
                <a:lnTo>
                  <a:pt x="1217" y="3991"/>
                </a:lnTo>
                <a:lnTo>
                  <a:pt x="1387" y="3674"/>
                </a:lnTo>
                <a:lnTo>
                  <a:pt x="1606" y="3382"/>
                </a:lnTo>
                <a:lnTo>
                  <a:pt x="1825" y="3090"/>
                </a:lnTo>
                <a:lnTo>
                  <a:pt x="2069" y="2798"/>
                </a:lnTo>
                <a:lnTo>
                  <a:pt x="2361" y="2506"/>
                </a:lnTo>
                <a:lnTo>
                  <a:pt x="2726" y="2190"/>
                </a:lnTo>
                <a:lnTo>
                  <a:pt x="3163" y="1849"/>
                </a:lnTo>
                <a:lnTo>
                  <a:pt x="3674" y="1509"/>
                </a:lnTo>
                <a:lnTo>
                  <a:pt x="4210" y="1217"/>
                </a:lnTo>
                <a:lnTo>
                  <a:pt x="4502" y="1071"/>
                </a:lnTo>
                <a:lnTo>
                  <a:pt x="4794" y="949"/>
                </a:lnTo>
                <a:lnTo>
                  <a:pt x="5110" y="852"/>
                </a:lnTo>
                <a:lnTo>
                  <a:pt x="5402" y="754"/>
                </a:lnTo>
                <a:lnTo>
                  <a:pt x="5718" y="681"/>
                </a:lnTo>
                <a:lnTo>
                  <a:pt x="6035" y="633"/>
                </a:lnTo>
                <a:lnTo>
                  <a:pt x="6400" y="608"/>
                </a:lnTo>
                <a:lnTo>
                  <a:pt x="6789" y="584"/>
                </a:lnTo>
                <a:close/>
                <a:moveTo>
                  <a:pt x="11704" y="10998"/>
                </a:moveTo>
                <a:lnTo>
                  <a:pt x="11923" y="11315"/>
                </a:lnTo>
                <a:lnTo>
                  <a:pt x="11874" y="11339"/>
                </a:lnTo>
                <a:lnTo>
                  <a:pt x="11850" y="11363"/>
                </a:lnTo>
                <a:lnTo>
                  <a:pt x="11607" y="11607"/>
                </a:lnTo>
                <a:lnTo>
                  <a:pt x="11339" y="11826"/>
                </a:lnTo>
                <a:lnTo>
                  <a:pt x="11071" y="11996"/>
                </a:lnTo>
                <a:lnTo>
                  <a:pt x="10950" y="12093"/>
                </a:lnTo>
                <a:lnTo>
                  <a:pt x="10925" y="12166"/>
                </a:lnTo>
                <a:lnTo>
                  <a:pt x="10901" y="12239"/>
                </a:lnTo>
                <a:lnTo>
                  <a:pt x="10901" y="12264"/>
                </a:lnTo>
                <a:lnTo>
                  <a:pt x="10974" y="12288"/>
                </a:lnTo>
                <a:lnTo>
                  <a:pt x="11047" y="12288"/>
                </a:lnTo>
                <a:lnTo>
                  <a:pt x="11217" y="12264"/>
                </a:lnTo>
                <a:lnTo>
                  <a:pt x="11363" y="12191"/>
                </a:lnTo>
                <a:lnTo>
                  <a:pt x="11509" y="12093"/>
                </a:lnTo>
                <a:lnTo>
                  <a:pt x="11826" y="11899"/>
                </a:lnTo>
                <a:lnTo>
                  <a:pt x="11972" y="11777"/>
                </a:lnTo>
                <a:lnTo>
                  <a:pt x="11850" y="11899"/>
                </a:lnTo>
                <a:lnTo>
                  <a:pt x="11728" y="11996"/>
                </a:lnTo>
                <a:lnTo>
                  <a:pt x="11485" y="12191"/>
                </a:lnTo>
                <a:lnTo>
                  <a:pt x="11363" y="12288"/>
                </a:lnTo>
                <a:lnTo>
                  <a:pt x="11339" y="12361"/>
                </a:lnTo>
                <a:lnTo>
                  <a:pt x="11339" y="12434"/>
                </a:lnTo>
                <a:lnTo>
                  <a:pt x="11363" y="12483"/>
                </a:lnTo>
                <a:lnTo>
                  <a:pt x="11412" y="12531"/>
                </a:lnTo>
                <a:lnTo>
                  <a:pt x="11485" y="12556"/>
                </a:lnTo>
                <a:lnTo>
                  <a:pt x="11558" y="12531"/>
                </a:lnTo>
                <a:lnTo>
                  <a:pt x="11728" y="12483"/>
                </a:lnTo>
                <a:lnTo>
                  <a:pt x="11874" y="12385"/>
                </a:lnTo>
                <a:lnTo>
                  <a:pt x="12020" y="12288"/>
                </a:lnTo>
                <a:lnTo>
                  <a:pt x="12239" y="12118"/>
                </a:lnTo>
                <a:lnTo>
                  <a:pt x="12361" y="12020"/>
                </a:lnTo>
                <a:lnTo>
                  <a:pt x="12434" y="11899"/>
                </a:lnTo>
                <a:lnTo>
                  <a:pt x="12507" y="11947"/>
                </a:lnTo>
                <a:lnTo>
                  <a:pt x="12288" y="12142"/>
                </a:lnTo>
                <a:lnTo>
                  <a:pt x="12069" y="12337"/>
                </a:lnTo>
                <a:lnTo>
                  <a:pt x="11826" y="12556"/>
                </a:lnTo>
                <a:lnTo>
                  <a:pt x="11728" y="12677"/>
                </a:lnTo>
                <a:lnTo>
                  <a:pt x="11655" y="12823"/>
                </a:lnTo>
                <a:lnTo>
                  <a:pt x="11631" y="12896"/>
                </a:lnTo>
                <a:lnTo>
                  <a:pt x="11680" y="12969"/>
                </a:lnTo>
                <a:lnTo>
                  <a:pt x="11753" y="12994"/>
                </a:lnTo>
                <a:lnTo>
                  <a:pt x="11826" y="12994"/>
                </a:lnTo>
                <a:lnTo>
                  <a:pt x="11972" y="12945"/>
                </a:lnTo>
                <a:lnTo>
                  <a:pt x="12118" y="12848"/>
                </a:lnTo>
                <a:lnTo>
                  <a:pt x="12385" y="12629"/>
                </a:lnTo>
                <a:lnTo>
                  <a:pt x="12604" y="12458"/>
                </a:lnTo>
                <a:lnTo>
                  <a:pt x="12823" y="12264"/>
                </a:lnTo>
                <a:lnTo>
                  <a:pt x="12872" y="12312"/>
                </a:lnTo>
                <a:lnTo>
                  <a:pt x="12604" y="12702"/>
                </a:lnTo>
                <a:lnTo>
                  <a:pt x="12483" y="12848"/>
                </a:lnTo>
                <a:lnTo>
                  <a:pt x="12361" y="12969"/>
                </a:lnTo>
                <a:lnTo>
                  <a:pt x="12215" y="13067"/>
                </a:lnTo>
                <a:lnTo>
                  <a:pt x="12093" y="13213"/>
                </a:lnTo>
                <a:lnTo>
                  <a:pt x="12093" y="13261"/>
                </a:lnTo>
                <a:lnTo>
                  <a:pt x="12093" y="13310"/>
                </a:lnTo>
                <a:lnTo>
                  <a:pt x="12118" y="13334"/>
                </a:lnTo>
                <a:lnTo>
                  <a:pt x="12166" y="13359"/>
                </a:lnTo>
                <a:lnTo>
                  <a:pt x="12312" y="13359"/>
                </a:lnTo>
                <a:lnTo>
                  <a:pt x="12458" y="13334"/>
                </a:lnTo>
                <a:lnTo>
                  <a:pt x="12604" y="13261"/>
                </a:lnTo>
                <a:lnTo>
                  <a:pt x="12750" y="13140"/>
                </a:lnTo>
                <a:lnTo>
                  <a:pt x="12896" y="13042"/>
                </a:lnTo>
                <a:lnTo>
                  <a:pt x="12994" y="12896"/>
                </a:lnTo>
                <a:lnTo>
                  <a:pt x="13115" y="12750"/>
                </a:lnTo>
                <a:lnTo>
                  <a:pt x="13188" y="12604"/>
                </a:lnTo>
                <a:lnTo>
                  <a:pt x="13505" y="12872"/>
                </a:lnTo>
                <a:lnTo>
                  <a:pt x="13407" y="12945"/>
                </a:lnTo>
                <a:lnTo>
                  <a:pt x="13310" y="13018"/>
                </a:lnTo>
                <a:lnTo>
                  <a:pt x="13115" y="13213"/>
                </a:lnTo>
                <a:lnTo>
                  <a:pt x="12896" y="13359"/>
                </a:lnTo>
                <a:lnTo>
                  <a:pt x="12677" y="13529"/>
                </a:lnTo>
                <a:lnTo>
                  <a:pt x="12653" y="13553"/>
                </a:lnTo>
                <a:lnTo>
                  <a:pt x="12629" y="13602"/>
                </a:lnTo>
                <a:lnTo>
                  <a:pt x="12653" y="13651"/>
                </a:lnTo>
                <a:lnTo>
                  <a:pt x="12677" y="13699"/>
                </a:lnTo>
                <a:lnTo>
                  <a:pt x="12750" y="13724"/>
                </a:lnTo>
                <a:lnTo>
                  <a:pt x="12848" y="13748"/>
                </a:lnTo>
                <a:lnTo>
                  <a:pt x="12921" y="13748"/>
                </a:lnTo>
                <a:lnTo>
                  <a:pt x="12994" y="13724"/>
                </a:lnTo>
                <a:lnTo>
                  <a:pt x="13140" y="13651"/>
                </a:lnTo>
                <a:lnTo>
                  <a:pt x="13286" y="13578"/>
                </a:lnTo>
                <a:lnTo>
                  <a:pt x="13407" y="13480"/>
                </a:lnTo>
                <a:lnTo>
                  <a:pt x="13553" y="13383"/>
                </a:lnTo>
                <a:lnTo>
                  <a:pt x="13675" y="13237"/>
                </a:lnTo>
                <a:lnTo>
                  <a:pt x="13724" y="13164"/>
                </a:lnTo>
                <a:lnTo>
                  <a:pt x="13748" y="13091"/>
                </a:lnTo>
                <a:lnTo>
                  <a:pt x="13943" y="13286"/>
                </a:lnTo>
                <a:lnTo>
                  <a:pt x="13918" y="13286"/>
                </a:lnTo>
                <a:lnTo>
                  <a:pt x="13772" y="13383"/>
                </a:lnTo>
                <a:lnTo>
                  <a:pt x="13675" y="13505"/>
                </a:lnTo>
                <a:lnTo>
                  <a:pt x="13456" y="13748"/>
                </a:lnTo>
                <a:lnTo>
                  <a:pt x="13237" y="13967"/>
                </a:lnTo>
                <a:lnTo>
                  <a:pt x="13140" y="14064"/>
                </a:lnTo>
                <a:lnTo>
                  <a:pt x="13067" y="14210"/>
                </a:lnTo>
                <a:lnTo>
                  <a:pt x="13042" y="14235"/>
                </a:lnTo>
                <a:lnTo>
                  <a:pt x="13067" y="14259"/>
                </a:lnTo>
                <a:lnTo>
                  <a:pt x="13067" y="14308"/>
                </a:lnTo>
                <a:lnTo>
                  <a:pt x="13115" y="14308"/>
                </a:lnTo>
                <a:lnTo>
                  <a:pt x="13261" y="14259"/>
                </a:lnTo>
                <a:lnTo>
                  <a:pt x="13407" y="14210"/>
                </a:lnTo>
                <a:lnTo>
                  <a:pt x="13651" y="14040"/>
                </a:lnTo>
                <a:lnTo>
                  <a:pt x="13797" y="13918"/>
                </a:lnTo>
                <a:lnTo>
                  <a:pt x="13943" y="13797"/>
                </a:lnTo>
                <a:lnTo>
                  <a:pt x="14064" y="13626"/>
                </a:lnTo>
                <a:lnTo>
                  <a:pt x="14137" y="13480"/>
                </a:lnTo>
                <a:lnTo>
                  <a:pt x="14332" y="13675"/>
                </a:lnTo>
                <a:lnTo>
                  <a:pt x="14186" y="13918"/>
                </a:lnTo>
                <a:lnTo>
                  <a:pt x="14089" y="14040"/>
                </a:lnTo>
                <a:lnTo>
                  <a:pt x="13991" y="14137"/>
                </a:lnTo>
                <a:lnTo>
                  <a:pt x="13870" y="14235"/>
                </a:lnTo>
                <a:lnTo>
                  <a:pt x="13748" y="14308"/>
                </a:lnTo>
                <a:lnTo>
                  <a:pt x="13626" y="14381"/>
                </a:lnTo>
                <a:lnTo>
                  <a:pt x="13505" y="14454"/>
                </a:lnTo>
                <a:lnTo>
                  <a:pt x="13505" y="14502"/>
                </a:lnTo>
                <a:lnTo>
                  <a:pt x="13480" y="14527"/>
                </a:lnTo>
                <a:lnTo>
                  <a:pt x="13505" y="14600"/>
                </a:lnTo>
                <a:lnTo>
                  <a:pt x="13602" y="14648"/>
                </a:lnTo>
                <a:lnTo>
                  <a:pt x="13675" y="14673"/>
                </a:lnTo>
                <a:lnTo>
                  <a:pt x="13772" y="14673"/>
                </a:lnTo>
                <a:lnTo>
                  <a:pt x="13894" y="14648"/>
                </a:lnTo>
                <a:lnTo>
                  <a:pt x="14089" y="14551"/>
                </a:lnTo>
                <a:lnTo>
                  <a:pt x="14235" y="14454"/>
                </a:lnTo>
                <a:lnTo>
                  <a:pt x="14356" y="14356"/>
                </a:lnTo>
                <a:lnTo>
                  <a:pt x="14454" y="14235"/>
                </a:lnTo>
                <a:lnTo>
                  <a:pt x="14575" y="14113"/>
                </a:lnTo>
                <a:lnTo>
                  <a:pt x="14648" y="13967"/>
                </a:lnTo>
                <a:lnTo>
                  <a:pt x="14867" y="14210"/>
                </a:lnTo>
                <a:lnTo>
                  <a:pt x="14843" y="14210"/>
                </a:lnTo>
                <a:lnTo>
                  <a:pt x="14721" y="14259"/>
                </a:lnTo>
                <a:lnTo>
                  <a:pt x="14624" y="14332"/>
                </a:lnTo>
                <a:lnTo>
                  <a:pt x="14454" y="14527"/>
                </a:lnTo>
                <a:lnTo>
                  <a:pt x="14235" y="14746"/>
                </a:lnTo>
                <a:lnTo>
                  <a:pt x="14113" y="14867"/>
                </a:lnTo>
                <a:lnTo>
                  <a:pt x="13991" y="14940"/>
                </a:lnTo>
                <a:lnTo>
                  <a:pt x="13967" y="14989"/>
                </a:lnTo>
                <a:lnTo>
                  <a:pt x="13967" y="15038"/>
                </a:lnTo>
                <a:lnTo>
                  <a:pt x="14016" y="15086"/>
                </a:lnTo>
                <a:lnTo>
                  <a:pt x="14064" y="15086"/>
                </a:lnTo>
                <a:lnTo>
                  <a:pt x="14356" y="15013"/>
                </a:lnTo>
                <a:lnTo>
                  <a:pt x="14478" y="14940"/>
                </a:lnTo>
                <a:lnTo>
                  <a:pt x="14624" y="14867"/>
                </a:lnTo>
                <a:lnTo>
                  <a:pt x="14867" y="14648"/>
                </a:lnTo>
                <a:lnTo>
                  <a:pt x="14965" y="14527"/>
                </a:lnTo>
                <a:lnTo>
                  <a:pt x="15038" y="14405"/>
                </a:lnTo>
                <a:lnTo>
                  <a:pt x="15038" y="14381"/>
                </a:lnTo>
                <a:lnTo>
                  <a:pt x="15330" y="14673"/>
                </a:lnTo>
                <a:lnTo>
                  <a:pt x="15111" y="14867"/>
                </a:lnTo>
                <a:lnTo>
                  <a:pt x="14892" y="15062"/>
                </a:lnTo>
                <a:lnTo>
                  <a:pt x="14648" y="15232"/>
                </a:lnTo>
                <a:lnTo>
                  <a:pt x="14527" y="15330"/>
                </a:lnTo>
                <a:lnTo>
                  <a:pt x="14429" y="15427"/>
                </a:lnTo>
                <a:lnTo>
                  <a:pt x="14405" y="15451"/>
                </a:lnTo>
                <a:lnTo>
                  <a:pt x="14405" y="15500"/>
                </a:lnTo>
                <a:lnTo>
                  <a:pt x="14429" y="15524"/>
                </a:lnTo>
                <a:lnTo>
                  <a:pt x="14454" y="15549"/>
                </a:lnTo>
                <a:lnTo>
                  <a:pt x="14624" y="15573"/>
                </a:lnTo>
                <a:lnTo>
                  <a:pt x="14770" y="15549"/>
                </a:lnTo>
                <a:lnTo>
                  <a:pt x="14940" y="15476"/>
                </a:lnTo>
                <a:lnTo>
                  <a:pt x="15086" y="15378"/>
                </a:lnTo>
                <a:lnTo>
                  <a:pt x="15232" y="15281"/>
                </a:lnTo>
                <a:lnTo>
                  <a:pt x="15354" y="15159"/>
                </a:lnTo>
                <a:lnTo>
                  <a:pt x="15573" y="14916"/>
                </a:lnTo>
                <a:lnTo>
                  <a:pt x="15743" y="15111"/>
                </a:lnTo>
                <a:lnTo>
                  <a:pt x="15476" y="15378"/>
                </a:lnTo>
                <a:lnTo>
                  <a:pt x="15330" y="15476"/>
                </a:lnTo>
                <a:lnTo>
                  <a:pt x="15184" y="15573"/>
                </a:lnTo>
                <a:lnTo>
                  <a:pt x="15038" y="15670"/>
                </a:lnTo>
                <a:lnTo>
                  <a:pt x="14892" y="15792"/>
                </a:lnTo>
                <a:lnTo>
                  <a:pt x="14843" y="15840"/>
                </a:lnTo>
                <a:lnTo>
                  <a:pt x="14867" y="15913"/>
                </a:lnTo>
                <a:lnTo>
                  <a:pt x="14892" y="15986"/>
                </a:lnTo>
                <a:lnTo>
                  <a:pt x="14940" y="16011"/>
                </a:lnTo>
                <a:lnTo>
                  <a:pt x="15038" y="16035"/>
                </a:lnTo>
                <a:lnTo>
                  <a:pt x="15159" y="16011"/>
                </a:lnTo>
                <a:lnTo>
                  <a:pt x="15354" y="15962"/>
                </a:lnTo>
                <a:lnTo>
                  <a:pt x="15524" y="15865"/>
                </a:lnTo>
                <a:lnTo>
                  <a:pt x="15695" y="15767"/>
                </a:lnTo>
                <a:lnTo>
                  <a:pt x="15889" y="15597"/>
                </a:lnTo>
                <a:lnTo>
                  <a:pt x="16060" y="15427"/>
                </a:lnTo>
                <a:lnTo>
                  <a:pt x="16352" y="15694"/>
                </a:lnTo>
                <a:lnTo>
                  <a:pt x="16181" y="15865"/>
                </a:lnTo>
                <a:lnTo>
                  <a:pt x="16011" y="16011"/>
                </a:lnTo>
                <a:lnTo>
                  <a:pt x="15743" y="16157"/>
                </a:lnTo>
                <a:lnTo>
                  <a:pt x="15500" y="16303"/>
                </a:lnTo>
                <a:lnTo>
                  <a:pt x="15451" y="16327"/>
                </a:lnTo>
                <a:lnTo>
                  <a:pt x="15451" y="16376"/>
                </a:lnTo>
                <a:lnTo>
                  <a:pt x="15476" y="16400"/>
                </a:lnTo>
                <a:lnTo>
                  <a:pt x="15524" y="16424"/>
                </a:lnTo>
                <a:lnTo>
                  <a:pt x="15719" y="16424"/>
                </a:lnTo>
                <a:lnTo>
                  <a:pt x="15889" y="16449"/>
                </a:lnTo>
                <a:lnTo>
                  <a:pt x="16084" y="16400"/>
                </a:lnTo>
                <a:lnTo>
                  <a:pt x="16254" y="16351"/>
                </a:lnTo>
                <a:lnTo>
                  <a:pt x="16400" y="16254"/>
                </a:lnTo>
                <a:lnTo>
                  <a:pt x="16522" y="16157"/>
                </a:lnTo>
                <a:lnTo>
                  <a:pt x="16498" y="16254"/>
                </a:lnTo>
                <a:lnTo>
                  <a:pt x="16400" y="16376"/>
                </a:lnTo>
                <a:lnTo>
                  <a:pt x="16279" y="16473"/>
                </a:lnTo>
                <a:lnTo>
                  <a:pt x="16133" y="16546"/>
                </a:lnTo>
                <a:lnTo>
                  <a:pt x="15987" y="16619"/>
                </a:lnTo>
                <a:lnTo>
                  <a:pt x="15768" y="16668"/>
                </a:lnTo>
                <a:lnTo>
                  <a:pt x="15451" y="16765"/>
                </a:lnTo>
                <a:lnTo>
                  <a:pt x="15427" y="16692"/>
                </a:lnTo>
                <a:lnTo>
                  <a:pt x="15354" y="16643"/>
                </a:lnTo>
                <a:lnTo>
                  <a:pt x="15208" y="16546"/>
                </a:lnTo>
                <a:lnTo>
                  <a:pt x="15062" y="16400"/>
                </a:lnTo>
                <a:lnTo>
                  <a:pt x="14770" y="16132"/>
                </a:lnTo>
                <a:lnTo>
                  <a:pt x="14016" y="15524"/>
                </a:lnTo>
                <a:lnTo>
                  <a:pt x="13626" y="15159"/>
                </a:lnTo>
                <a:lnTo>
                  <a:pt x="13261" y="14770"/>
                </a:lnTo>
                <a:lnTo>
                  <a:pt x="12556" y="14016"/>
                </a:lnTo>
                <a:lnTo>
                  <a:pt x="12312" y="13772"/>
                </a:lnTo>
                <a:lnTo>
                  <a:pt x="12045" y="13553"/>
                </a:lnTo>
                <a:lnTo>
                  <a:pt x="11485" y="13140"/>
                </a:lnTo>
                <a:lnTo>
                  <a:pt x="11217" y="12921"/>
                </a:lnTo>
                <a:lnTo>
                  <a:pt x="10950" y="12677"/>
                </a:lnTo>
                <a:lnTo>
                  <a:pt x="10707" y="12434"/>
                </a:lnTo>
                <a:lnTo>
                  <a:pt x="10512" y="12166"/>
                </a:lnTo>
                <a:lnTo>
                  <a:pt x="10828" y="11899"/>
                </a:lnTo>
                <a:lnTo>
                  <a:pt x="11144" y="11607"/>
                </a:lnTo>
                <a:lnTo>
                  <a:pt x="11436" y="11315"/>
                </a:lnTo>
                <a:lnTo>
                  <a:pt x="11704" y="10998"/>
                </a:lnTo>
                <a:close/>
                <a:moveTo>
                  <a:pt x="6400" y="0"/>
                </a:moveTo>
                <a:lnTo>
                  <a:pt x="5791" y="73"/>
                </a:lnTo>
                <a:lnTo>
                  <a:pt x="5183" y="170"/>
                </a:lnTo>
                <a:lnTo>
                  <a:pt x="4891" y="243"/>
                </a:lnTo>
                <a:lnTo>
                  <a:pt x="4599" y="341"/>
                </a:lnTo>
                <a:lnTo>
                  <a:pt x="4258" y="462"/>
                </a:lnTo>
                <a:lnTo>
                  <a:pt x="3918" y="633"/>
                </a:lnTo>
                <a:lnTo>
                  <a:pt x="3601" y="827"/>
                </a:lnTo>
                <a:lnTo>
                  <a:pt x="3285" y="1022"/>
                </a:lnTo>
                <a:lnTo>
                  <a:pt x="2969" y="1241"/>
                </a:lnTo>
                <a:lnTo>
                  <a:pt x="2677" y="1484"/>
                </a:lnTo>
                <a:lnTo>
                  <a:pt x="2117" y="1971"/>
                </a:lnTo>
                <a:lnTo>
                  <a:pt x="1850" y="2239"/>
                </a:lnTo>
                <a:lnTo>
                  <a:pt x="1606" y="2506"/>
                </a:lnTo>
                <a:lnTo>
                  <a:pt x="1363" y="2798"/>
                </a:lnTo>
                <a:lnTo>
                  <a:pt x="1168" y="3066"/>
                </a:lnTo>
                <a:lnTo>
                  <a:pt x="949" y="3382"/>
                </a:lnTo>
                <a:lnTo>
                  <a:pt x="779" y="3699"/>
                </a:lnTo>
                <a:lnTo>
                  <a:pt x="609" y="4015"/>
                </a:lnTo>
                <a:lnTo>
                  <a:pt x="463" y="4331"/>
                </a:lnTo>
                <a:lnTo>
                  <a:pt x="341" y="4672"/>
                </a:lnTo>
                <a:lnTo>
                  <a:pt x="244" y="5013"/>
                </a:lnTo>
                <a:lnTo>
                  <a:pt x="146" y="5353"/>
                </a:lnTo>
                <a:lnTo>
                  <a:pt x="73" y="5718"/>
                </a:lnTo>
                <a:lnTo>
                  <a:pt x="25" y="6083"/>
                </a:lnTo>
                <a:lnTo>
                  <a:pt x="0" y="6448"/>
                </a:lnTo>
                <a:lnTo>
                  <a:pt x="0" y="6813"/>
                </a:lnTo>
                <a:lnTo>
                  <a:pt x="0" y="7203"/>
                </a:lnTo>
                <a:lnTo>
                  <a:pt x="25" y="7592"/>
                </a:lnTo>
                <a:lnTo>
                  <a:pt x="98" y="7957"/>
                </a:lnTo>
                <a:lnTo>
                  <a:pt x="171" y="8346"/>
                </a:lnTo>
                <a:lnTo>
                  <a:pt x="268" y="8711"/>
                </a:lnTo>
                <a:lnTo>
                  <a:pt x="390" y="9076"/>
                </a:lnTo>
                <a:lnTo>
                  <a:pt x="560" y="9441"/>
                </a:lnTo>
                <a:lnTo>
                  <a:pt x="730" y="9782"/>
                </a:lnTo>
                <a:lnTo>
                  <a:pt x="925" y="10122"/>
                </a:lnTo>
                <a:lnTo>
                  <a:pt x="1168" y="10463"/>
                </a:lnTo>
                <a:lnTo>
                  <a:pt x="1436" y="10804"/>
                </a:lnTo>
                <a:lnTo>
                  <a:pt x="1704" y="11096"/>
                </a:lnTo>
                <a:lnTo>
                  <a:pt x="1996" y="11363"/>
                </a:lnTo>
                <a:lnTo>
                  <a:pt x="2312" y="11631"/>
                </a:lnTo>
                <a:lnTo>
                  <a:pt x="2628" y="11874"/>
                </a:lnTo>
                <a:lnTo>
                  <a:pt x="2969" y="12093"/>
                </a:lnTo>
                <a:lnTo>
                  <a:pt x="3334" y="12312"/>
                </a:lnTo>
                <a:lnTo>
                  <a:pt x="3747" y="12531"/>
                </a:lnTo>
                <a:lnTo>
                  <a:pt x="4161" y="12726"/>
                </a:lnTo>
                <a:lnTo>
                  <a:pt x="4599" y="12896"/>
                </a:lnTo>
                <a:lnTo>
                  <a:pt x="5037" y="13042"/>
                </a:lnTo>
                <a:lnTo>
                  <a:pt x="5499" y="13164"/>
                </a:lnTo>
                <a:lnTo>
                  <a:pt x="5937" y="13261"/>
                </a:lnTo>
                <a:lnTo>
                  <a:pt x="6400" y="13334"/>
                </a:lnTo>
                <a:lnTo>
                  <a:pt x="6862" y="13383"/>
                </a:lnTo>
                <a:lnTo>
                  <a:pt x="7324" y="13383"/>
                </a:lnTo>
                <a:lnTo>
                  <a:pt x="7787" y="13334"/>
                </a:lnTo>
                <a:lnTo>
                  <a:pt x="8225" y="13261"/>
                </a:lnTo>
                <a:lnTo>
                  <a:pt x="8638" y="13140"/>
                </a:lnTo>
                <a:lnTo>
                  <a:pt x="9076" y="12994"/>
                </a:lnTo>
                <a:lnTo>
                  <a:pt x="9466" y="12799"/>
                </a:lnTo>
                <a:lnTo>
                  <a:pt x="9879" y="12580"/>
                </a:lnTo>
                <a:lnTo>
                  <a:pt x="10269" y="12337"/>
                </a:lnTo>
                <a:lnTo>
                  <a:pt x="10293" y="12458"/>
                </a:lnTo>
                <a:lnTo>
                  <a:pt x="10317" y="12580"/>
                </a:lnTo>
                <a:lnTo>
                  <a:pt x="10390" y="12677"/>
                </a:lnTo>
                <a:lnTo>
                  <a:pt x="10463" y="12775"/>
                </a:lnTo>
                <a:lnTo>
                  <a:pt x="10658" y="12969"/>
                </a:lnTo>
                <a:lnTo>
                  <a:pt x="10828" y="13140"/>
                </a:lnTo>
                <a:lnTo>
                  <a:pt x="11120" y="13383"/>
                </a:lnTo>
                <a:lnTo>
                  <a:pt x="11412" y="13602"/>
                </a:lnTo>
                <a:lnTo>
                  <a:pt x="11704" y="13845"/>
                </a:lnTo>
                <a:lnTo>
                  <a:pt x="11972" y="14089"/>
                </a:lnTo>
                <a:lnTo>
                  <a:pt x="12385" y="14502"/>
                </a:lnTo>
                <a:lnTo>
                  <a:pt x="12775" y="14916"/>
                </a:lnTo>
                <a:lnTo>
                  <a:pt x="13164" y="15330"/>
                </a:lnTo>
                <a:lnTo>
                  <a:pt x="13553" y="15743"/>
                </a:lnTo>
                <a:lnTo>
                  <a:pt x="13772" y="15938"/>
                </a:lnTo>
                <a:lnTo>
                  <a:pt x="13991" y="16132"/>
                </a:lnTo>
                <a:lnTo>
                  <a:pt x="14429" y="16473"/>
                </a:lnTo>
                <a:lnTo>
                  <a:pt x="14770" y="16789"/>
                </a:lnTo>
                <a:lnTo>
                  <a:pt x="14916" y="16935"/>
                </a:lnTo>
                <a:lnTo>
                  <a:pt x="15111" y="17081"/>
                </a:lnTo>
                <a:lnTo>
                  <a:pt x="15184" y="17106"/>
                </a:lnTo>
                <a:lnTo>
                  <a:pt x="15232" y="17154"/>
                </a:lnTo>
                <a:lnTo>
                  <a:pt x="15305" y="17179"/>
                </a:lnTo>
                <a:lnTo>
                  <a:pt x="15451" y="17227"/>
                </a:lnTo>
                <a:lnTo>
                  <a:pt x="15646" y="17203"/>
                </a:lnTo>
                <a:lnTo>
                  <a:pt x="15841" y="17179"/>
                </a:lnTo>
                <a:lnTo>
                  <a:pt x="16035" y="17106"/>
                </a:lnTo>
                <a:lnTo>
                  <a:pt x="16230" y="17033"/>
                </a:lnTo>
                <a:lnTo>
                  <a:pt x="16498" y="16911"/>
                </a:lnTo>
                <a:lnTo>
                  <a:pt x="16644" y="16814"/>
                </a:lnTo>
                <a:lnTo>
                  <a:pt x="16790" y="16668"/>
                </a:lnTo>
                <a:lnTo>
                  <a:pt x="16911" y="16497"/>
                </a:lnTo>
                <a:lnTo>
                  <a:pt x="17009" y="16327"/>
                </a:lnTo>
                <a:lnTo>
                  <a:pt x="17057" y="16132"/>
                </a:lnTo>
                <a:lnTo>
                  <a:pt x="17082" y="15938"/>
                </a:lnTo>
                <a:lnTo>
                  <a:pt x="17057" y="15840"/>
                </a:lnTo>
                <a:lnTo>
                  <a:pt x="17033" y="15767"/>
                </a:lnTo>
                <a:lnTo>
                  <a:pt x="17009" y="15670"/>
                </a:lnTo>
                <a:lnTo>
                  <a:pt x="16936" y="15597"/>
                </a:lnTo>
                <a:lnTo>
                  <a:pt x="16887" y="15549"/>
                </a:lnTo>
                <a:lnTo>
                  <a:pt x="15500" y="14137"/>
                </a:lnTo>
                <a:lnTo>
                  <a:pt x="14819" y="13432"/>
                </a:lnTo>
                <a:lnTo>
                  <a:pt x="14089" y="12750"/>
                </a:lnTo>
                <a:lnTo>
                  <a:pt x="13772" y="12458"/>
                </a:lnTo>
                <a:lnTo>
                  <a:pt x="13432" y="12166"/>
                </a:lnTo>
                <a:lnTo>
                  <a:pt x="13091" y="11899"/>
                </a:lnTo>
                <a:lnTo>
                  <a:pt x="12775" y="11582"/>
                </a:lnTo>
                <a:lnTo>
                  <a:pt x="12580" y="11363"/>
                </a:lnTo>
                <a:lnTo>
                  <a:pt x="12385" y="11120"/>
                </a:lnTo>
                <a:lnTo>
                  <a:pt x="12166" y="10901"/>
                </a:lnTo>
                <a:lnTo>
                  <a:pt x="12045" y="10804"/>
                </a:lnTo>
                <a:lnTo>
                  <a:pt x="11923" y="10706"/>
                </a:lnTo>
                <a:lnTo>
                  <a:pt x="12191" y="10317"/>
                </a:lnTo>
                <a:lnTo>
                  <a:pt x="12434" y="9928"/>
                </a:lnTo>
                <a:lnTo>
                  <a:pt x="12629" y="9490"/>
                </a:lnTo>
                <a:lnTo>
                  <a:pt x="12823" y="9076"/>
                </a:lnTo>
                <a:lnTo>
                  <a:pt x="12969" y="8614"/>
                </a:lnTo>
                <a:lnTo>
                  <a:pt x="13091" y="8176"/>
                </a:lnTo>
                <a:lnTo>
                  <a:pt x="13188" y="7713"/>
                </a:lnTo>
                <a:lnTo>
                  <a:pt x="13261" y="7251"/>
                </a:lnTo>
                <a:lnTo>
                  <a:pt x="13310" y="6765"/>
                </a:lnTo>
                <a:lnTo>
                  <a:pt x="13310" y="6302"/>
                </a:lnTo>
                <a:lnTo>
                  <a:pt x="13286" y="5840"/>
                </a:lnTo>
                <a:lnTo>
                  <a:pt x="13237" y="5378"/>
                </a:lnTo>
                <a:lnTo>
                  <a:pt x="13164" y="4891"/>
                </a:lnTo>
                <a:lnTo>
                  <a:pt x="13042" y="4453"/>
                </a:lnTo>
                <a:lnTo>
                  <a:pt x="12896" y="3991"/>
                </a:lnTo>
                <a:lnTo>
                  <a:pt x="12702" y="3553"/>
                </a:lnTo>
                <a:lnTo>
                  <a:pt x="12580" y="3285"/>
                </a:lnTo>
                <a:lnTo>
                  <a:pt x="12434" y="3042"/>
                </a:lnTo>
                <a:lnTo>
                  <a:pt x="12288" y="2798"/>
                </a:lnTo>
                <a:lnTo>
                  <a:pt x="12118" y="2579"/>
                </a:lnTo>
                <a:lnTo>
                  <a:pt x="11753" y="2141"/>
                </a:lnTo>
                <a:lnTo>
                  <a:pt x="11339" y="1728"/>
                </a:lnTo>
                <a:lnTo>
                  <a:pt x="10901" y="1363"/>
                </a:lnTo>
                <a:lnTo>
                  <a:pt x="10415" y="1046"/>
                </a:lnTo>
                <a:lnTo>
                  <a:pt x="9904" y="754"/>
                </a:lnTo>
                <a:lnTo>
                  <a:pt x="9368" y="511"/>
                </a:lnTo>
                <a:lnTo>
                  <a:pt x="8784" y="316"/>
                </a:lnTo>
                <a:lnTo>
                  <a:pt x="8225" y="170"/>
                </a:lnTo>
                <a:lnTo>
                  <a:pt x="7616" y="73"/>
                </a:lnTo>
                <a:lnTo>
                  <a:pt x="7008"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6D9EEB"/>
              </a:solidFill>
            </a:endParaRPr>
          </a:p>
        </p:txBody>
      </p:sp>
      <p:sp>
        <p:nvSpPr>
          <p:cNvPr id="798" name="Google Shape;798;p32"/>
          <p:cNvSpPr/>
          <p:nvPr/>
        </p:nvSpPr>
        <p:spPr>
          <a:xfrm rot="1093984">
            <a:off x="522796" y="3319242"/>
            <a:ext cx="1146072" cy="902246"/>
          </a:xfrm>
          <a:custGeom>
            <a:rect b="b" l="l" r="r" t="t"/>
            <a:pathLst>
              <a:path extrusionOk="0" h="13384" w="18177">
                <a:moveTo>
                  <a:pt x="10877" y="4039"/>
                </a:moveTo>
                <a:lnTo>
                  <a:pt x="10755" y="4064"/>
                </a:lnTo>
                <a:lnTo>
                  <a:pt x="10707" y="4088"/>
                </a:lnTo>
                <a:lnTo>
                  <a:pt x="10634" y="4112"/>
                </a:lnTo>
                <a:lnTo>
                  <a:pt x="10609" y="4185"/>
                </a:lnTo>
                <a:lnTo>
                  <a:pt x="10561" y="4258"/>
                </a:lnTo>
                <a:lnTo>
                  <a:pt x="10536" y="4331"/>
                </a:lnTo>
                <a:lnTo>
                  <a:pt x="10536" y="4429"/>
                </a:lnTo>
                <a:lnTo>
                  <a:pt x="10561" y="4575"/>
                </a:lnTo>
                <a:lnTo>
                  <a:pt x="10585" y="4623"/>
                </a:lnTo>
                <a:lnTo>
                  <a:pt x="10634" y="4696"/>
                </a:lnTo>
                <a:lnTo>
                  <a:pt x="10707" y="4745"/>
                </a:lnTo>
                <a:lnTo>
                  <a:pt x="10780" y="4769"/>
                </a:lnTo>
                <a:lnTo>
                  <a:pt x="10828" y="4794"/>
                </a:lnTo>
                <a:lnTo>
                  <a:pt x="10999" y="4794"/>
                </a:lnTo>
                <a:lnTo>
                  <a:pt x="11047" y="4769"/>
                </a:lnTo>
                <a:lnTo>
                  <a:pt x="11169" y="4696"/>
                </a:lnTo>
                <a:lnTo>
                  <a:pt x="11266" y="4575"/>
                </a:lnTo>
                <a:lnTo>
                  <a:pt x="11291" y="4502"/>
                </a:lnTo>
                <a:lnTo>
                  <a:pt x="11291" y="4429"/>
                </a:lnTo>
                <a:lnTo>
                  <a:pt x="11291" y="4356"/>
                </a:lnTo>
                <a:lnTo>
                  <a:pt x="11266" y="4283"/>
                </a:lnTo>
                <a:lnTo>
                  <a:pt x="11169" y="4161"/>
                </a:lnTo>
                <a:lnTo>
                  <a:pt x="11120" y="4088"/>
                </a:lnTo>
                <a:lnTo>
                  <a:pt x="11047" y="4064"/>
                </a:lnTo>
                <a:lnTo>
                  <a:pt x="10950" y="4039"/>
                </a:lnTo>
                <a:close/>
                <a:moveTo>
                  <a:pt x="12361" y="3942"/>
                </a:moveTo>
                <a:lnTo>
                  <a:pt x="12288" y="3966"/>
                </a:lnTo>
                <a:lnTo>
                  <a:pt x="12215" y="4015"/>
                </a:lnTo>
                <a:lnTo>
                  <a:pt x="12142" y="4064"/>
                </a:lnTo>
                <a:lnTo>
                  <a:pt x="12093" y="4137"/>
                </a:lnTo>
                <a:lnTo>
                  <a:pt x="12045" y="4210"/>
                </a:lnTo>
                <a:lnTo>
                  <a:pt x="12020" y="4307"/>
                </a:lnTo>
                <a:lnTo>
                  <a:pt x="11996" y="4380"/>
                </a:lnTo>
                <a:lnTo>
                  <a:pt x="12020" y="4477"/>
                </a:lnTo>
                <a:lnTo>
                  <a:pt x="12045" y="4550"/>
                </a:lnTo>
                <a:lnTo>
                  <a:pt x="12093" y="4623"/>
                </a:lnTo>
                <a:lnTo>
                  <a:pt x="12142" y="4696"/>
                </a:lnTo>
                <a:lnTo>
                  <a:pt x="12215" y="4745"/>
                </a:lnTo>
                <a:lnTo>
                  <a:pt x="12288" y="4794"/>
                </a:lnTo>
                <a:lnTo>
                  <a:pt x="12361" y="4818"/>
                </a:lnTo>
                <a:lnTo>
                  <a:pt x="12531" y="4818"/>
                </a:lnTo>
                <a:lnTo>
                  <a:pt x="12629" y="4794"/>
                </a:lnTo>
                <a:lnTo>
                  <a:pt x="12702" y="4745"/>
                </a:lnTo>
                <a:lnTo>
                  <a:pt x="12750" y="4696"/>
                </a:lnTo>
                <a:lnTo>
                  <a:pt x="12823" y="4623"/>
                </a:lnTo>
                <a:lnTo>
                  <a:pt x="12848" y="4550"/>
                </a:lnTo>
                <a:lnTo>
                  <a:pt x="12872" y="4477"/>
                </a:lnTo>
                <a:lnTo>
                  <a:pt x="12896" y="4380"/>
                </a:lnTo>
                <a:lnTo>
                  <a:pt x="12872" y="4307"/>
                </a:lnTo>
                <a:lnTo>
                  <a:pt x="12848" y="4210"/>
                </a:lnTo>
                <a:lnTo>
                  <a:pt x="12823" y="4137"/>
                </a:lnTo>
                <a:lnTo>
                  <a:pt x="12750" y="4064"/>
                </a:lnTo>
                <a:lnTo>
                  <a:pt x="12702" y="4015"/>
                </a:lnTo>
                <a:lnTo>
                  <a:pt x="12629" y="3966"/>
                </a:lnTo>
                <a:lnTo>
                  <a:pt x="12531" y="3942"/>
                </a:lnTo>
                <a:close/>
                <a:moveTo>
                  <a:pt x="11534" y="5013"/>
                </a:moveTo>
                <a:lnTo>
                  <a:pt x="11412" y="5061"/>
                </a:lnTo>
                <a:lnTo>
                  <a:pt x="11315" y="5110"/>
                </a:lnTo>
                <a:lnTo>
                  <a:pt x="11242" y="5232"/>
                </a:lnTo>
                <a:lnTo>
                  <a:pt x="11218" y="5353"/>
                </a:lnTo>
                <a:lnTo>
                  <a:pt x="11242" y="5475"/>
                </a:lnTo>
                <a:lnTo>
                  <a:pt x="11315" y="5572"/>
                </a:lnTo>
                <a:lnTo>
                  <a:pt x="11412" y="5645"/>
                </a:lnTo>
                <a:lnTo>
                  <a:pt x="11534" y="5670"/>
                </a:lnTo>
                <a:lnTo>
                  <a:pt x="11655" y="5645"/>
                </a:lnTo>
                <a:lnTo>
                  <a:pt x="11753" y="5572"/>
                </a:lnTo>
                <a:lnTo>
                  <a:pt x="11826" y="5475"/>
                </a:lnTo>
                <a:lnTo>
                  <a:pt x="11850" y="5353"/>
                </a:lnTo>
                <a:lnTo>
                  <a:pt x="11826" y="5232"/>
                </a:lnTo>
                <a:lnTo>
                  <a:pt x="11753" y="5110"/>
                </a:lnTo>
                <a:lnTo>
                  <a:pt x="11655" y="5061"/>
                </a:lnTo>
                <a:lnTo>
                  <a:pt x="11534" y="5013"/>
                </a:lnTo>
                <a:close/>
                <a:moveTo>
                  <a:pt x="12312" y="5889"/>
                </a:moveTo>
                <a:lnTo>
                  <a:pt x="12239" y="5913"/>
                </a:lnTo>
                <a:lnTo>
                  <a:pt x="12166" y="5937"/>
                </a:lnTo>
                <a:lnTo>
                  <a:pt x="12093" y="5986"/>
                </a:lnTo>
                <a:lnTo>
                  <a:pt x="12045" y="6059"/>
                </a:lnTo>
                <a:lnTo>
                  <a:pt x="12020" y="6132"/>
                </a:lnTo>
                <a:lnTo>
                  <a:pt x="11996" y="6205"/>
                </a:lnTo>
                <a:lnTo>
                  <a:pt x="11996" y="6278"/>
                </a:lnTo>
                <a:lnTo>
                  <a:pt x="11996" y="6351"/>
                </a:lnTo>
                <a:lnTo>
                  <a:pt x="12020" y="6424"/>
                </a:lnTo>
                <a:lnTo>
                  <a:pt x="12045" y="6497"/>
                </a:lnTo>
                <a:lnTo>
                  <a:pt x="12093" y="6570"/>
                </a:lnTo>
                <a:lnTo>
                  <a:pt x="12166" y="6619"/>
                </a:lnTo>
                <a:lnTo>
                  <a:pt x="12239" y="6643"/>
                </a:lnTo>
                <a:lnTo>
                  <a:pt x="12312" y="6667"/>
                </a:lnTo>
                <a:lnTo>
                  <a:pt x="12458" y="6667"/>
                </a:lnTo>
                <a:lnTo>
                  <a:pt x="12531" y="6643"/>
                </a:lnTo>
                <a:lnTo>
                  <a:pt x="12604" y="6619"/>
                </a:lnTo>
                <a:lnTo>
                  <a:pt x="12677" y="6570"/>
                </a:lnTo>
                <a:lnTo>
                  <a:pt x="12726" y="6497"/>
                </a:lnTo>
                <a:lnTo>
                  <a:pt x="12750" y="6424"/>
                </a:lnTo>
                <a:lnTo>
                  <a:pt x="12775" y="6351"/>
                </a:lnTo>
                <a:lnTo>
                  <a:pt x="12799" y="6278"/>
                </a:lnTo>
                <a:lnTo>
                  <a:pt x="12775" y="6205"/>
                </a:lnTo>
                <a:lnTo>
                  <a:pt x="12750" y="6132"/>
                </a:lnTo>
                <a:lnTo>
                  <a:pt x="12726" y="6059"/>
                </a:lnTo>
                <a:lnTo>
                  <a:pt x="12677" y="5986"/>
                </a:lnTo>
                <a:lnTo>
                  <a:pt x="12604" y="5937"/>
                </a:lnTo>
                <a:lnTo>
                  <a:pt x="12531" y="5913"/>
                </a:lnTo>
                <a:lnTo>
                  <a:pt x="12458" y="5889"/>
                </a:lnTo>
                <a:close/>
                <a:moveTo>
                  <a:pt x="10950" y="5889"/>
                </a:moveTo>
                <a:lnTo>
                  <a:pt x="10853" y="5913"/>
                </a:lnTo>
                <a:lnTo>
                  <a:pt x="10780" y="5937"/>
                </a:lnTo>
                <a:lnTo>
                  <a:pt x="10707" y="5986"/>
                </a:lnTo>
                <a:lnTo>
                  <a:pt x="10634" y="6035"/>
                </a:lnTo>
                <a:lnTo>
                  <a:pt x="10585" y="6108"/>
                </a:lnTo>
                <a:lnTo>
                  <a:pt x="10536" y="6181"/>
                </a:lnTo>
                <a:lnTo>
                  <a:pt x="10512" y="6254"/>
                </a:lnTo>
                <a:lnTo>
                  <a:pt x="10488" y="6351"/>
                </a:lnTo>
                <a:lnTo>
                  <a:pt x="10512" y="6424"/>
                </a:lnTo>
                <a:lnTo>
                  <a:pt x="10536" y="6521"/>
                </a:lnTo>
                <a:lnTo>
                  <a:pt x="10585" y="6594"/>
                </a:lnTo>
                <a:lnTo>
                  <a:pt x="10634" y="6643"/>
                </a:lnTo>
                <a:lnTo>
                  <a:pt x="10707" y="6716"/>
                </a:lnTo>
                <a:lnTo>
                  <a:pt x="10780" y="6740"/>
                </a:lnTo>
                <a:lnTo>
                  <a:pt x="10853" y="6765"/>
                </a:lnTo>
                <a:lnTo>
                  <a:pt x="10950" y="6789"/>
                </a:lnTo>
                <a:lnTo>
                  <a:pt x="11023" y="6765"/>
                </a:lnTo>
                <a:lnTo>
                  <a:pt x="11120" y="6740"/>
                </a:lnTo>
                <a:lnTo>
                  <a:pt x="11193" y="6716"/>
                </a:lnTo>
                <a:lnTo>
                  <a:pt x="11242" y="6643"/>
                </a:lnTo>
                <a:lnTo>
                  <a:pt x="11315" y="6594"/>
                </a:lnTo>
                <a:lnTo>
                  <a:pt x="11339" y="6521"/>
                </a:lnTo>
                <a:lnTo>
                  <a:pt x="11364" y="6424"/>
                </a:lnTo>
                <a:lnTo>
                  <a:pt x="11388" y="6351"/>
                </a:lnTo>
                <a:lnTo>
                  <a:pt x="11364" y="6254"/>
                </a:lnTo>
                <a:lnTo>
                  <a:pt x="11339" y="6181"/>
                </a:lnTo>
                <a:lnTo>
                  <a:pt x="11315" y="6108"/>
                </a:lnTo>
                <a:lnTo>
                  <a:pt x="11242" y="6035"/>
                </a:lnTo>
                <a:lnTo>
                  <a:pt x="11193" y="5986"/>
                </a:lnTo>
                <a:lnTo>
                  <a:pt x="11120" y="5937"/>
                </a:lnTo>
                <a:lnTo>
                  <a:pt x="11023" y="5913"/>
                </a:lnTo>
                <a:lnTo>
                  <a:pt x="10950" y="5889"/>
                </a:lnTo>
                <a:close/>
                <a:moveTo>
                  <a:pt x="2799" y="6351"/>
                </a:moveTo>
                <a:lnTo>
                  <a:pt x="2628" y="6546"/>
                </a:lnTo>
                <a:lnTo>
                  <a:pt x="2507" y="6692"/>
                </a:lnTo>
                <a:lnTo>
                  <a:pt x="2166" y="7057"/>
                </a:lnTo>
                <a:lnTo>
                  <a:pt x="2117" y="6740"/>
                </a:lnTo>
                <a:lnTo>
                  <a:pt x="2093" y="6570"/>
                </a:lnTo>
                <a:lnTo>
                  <a:pt x="2044" y="6424"/>
                </a:lnTo>
                <a:lnTo>
                  <a:pt x="2799" y="6351"/>
                </a:lnTo>
                <a:close/>
                <a:moveTo>
                  <a:pt x="11558" y="6813"/>
                </a:moveTo>
                <a:lnTo>
                  <a:pt x="11461" y="6838"/>
                </a:lnTo>
                <a:lnTo>
                  <a:pt x="11388" y="6862"/>
                </a:lnTo>
                <a:lnTo>
                  <a:pt x="11315" y="6911"/>
                </a:lnTo>
                <a:lnTo>
                  <a:pt x="11242" y="6959"/>
                </a:lnTo>
                <a:lnTo>
                  <a:pt x="11169" y="7032"/>
                </a:lnTo>
                <a:lnTo>
                  <a:pt x="11145" y="7105"/>
                </a:lnTo>
                <a:lnTo>
                  <a:pt x="11120" y="7203"/>
                </a:lnTo>
                <a:lnTo>
                  <a:pt x="11096" y="7276"/>
                </a:lnTo>
                <a:lnTo>
                  <a:pt x="11120" y="7373"/>
                </a:lnTo>
                <a:lnTo>
                  <a:pt x="11145" y="7470"/>
                </a:lnTo>
                <a:lnTo>
                  <a:pt x="11169" y="7543"/>
                </a:lnTo>
                <a:lnTo>
                  <a:pt x="11242" y="7616"/>
                </a:lnTo>
                <a:lnTo>
                  <a:pt x="11315" y="7665"/>
                </a:lnTo>
                <a:lnTo>
                  <a:pt x="11388" y="7714"/>
                </a:lnTo>
                <a:lnTo>
                  <a:pt x="11461" y="7738"/>
                </a:lnTo>
                <a:lnTo>
                  <a:pt x="11655" y="7738"/>
                </a:lnTo>
                <a:lnTo>
                  <a:pt x="11728" y="7714"/>
                </a:lnTo>
                <a:lnTo>
                  <a:pt x="11801" y="7665"/>
                </a:lnTo>
                <a:lnTo>
                  <a:pt x="11874" y="7616"/>
                </a:lnTo>
                <a:lnTo>
                  <a:pt x="11947" y="7543"/>
                </a:lnTo>
                <a:lnTo>
                  <a:pt x="11972" y="7470"/>
                </a:lnTo>
                <a:lnTo>
                  <a:pt x="11996" y="7373"/>
                </a:lnTo>
                <a:lnTo>
                  <a:pt x="12020" y="7276"/>
                </a:lnTo>
                <a:lnTo>
                  <a:pt x="11996" y="7203"/>
                </a:lnTo>
                <a:lnTo>
                  <a:pt x="11972" y="7105"/>
                </a:lnTo>
                <a:lnTo>
                  <a:pt x="11947" y="7032"/>
                </a:lnTo>
                <a:lnTo>
                  <a:pt x="11874" y="6959"/>
                </a:lnTo>
                <a:lnTo>
                  <a:pt x="11801" y="6911"/>
                </a:lnTo>
                <a:lnTo>
                  <a:pt x="11728" y="6862"/>
                </a:lnTo>
                <a:lnTo>
                  <a:pt x="11655" y="6838"/>
                </a:lnTo>
                <a:lnTo>
                  <a:pt x="11558" y="6813"/>
                </a:lnTo>
                <a:close/>
                <a:moveTo>
                  <a:pt x="3918" y="6327"/>
                </a:moveTo>
                <a:lnTo>
                  <a:pt x="3845" y="6375"/>
                </a:lnTo>
                <a:lnTo>
                  <a:pt x="3553" y="6667"/>
                </a:lnTo>
                <a:lnTo>
                  <a:pt x="3285" y="6959"/>
                </a:lnTo>
                <a:lnTo>
                  <a:pt x="2726" y="7592"/>
                </a:lnTo>
                <a:lnTo>
                  <a:pt x="2434" y="7908"/>
                </a:lnTo>
                <a:lnTo>
                  <a:pt x="2263" y="8103"/>
                </a:lnTo>
                <a:lnTo>
                  <a:pt x="2117" y="8298"/>
                </a:lnTo>
                <a:lnTo>
                  <a:pt x="2166" y="7543"/>
                </a:lnTo>
                <a:lnTo>
                  <a:pt x="2239" y="7519"/>
                </a:lnTo>
                <a:lnTo>
                  <a:pt x="2312" y="7470"/>
                </a:lnTo>
                <a:lnTo>
                  <a:pt x="2482" y="7349"/>
                </a:lnTo>
                <a:lnTo>
                  <a:pt x="2726" y="7081"/>
                </a:lnTo>
                <a:lnTo>
                  <a:pt x="3066" y="6716"/>
                </a:lnTo>
                <a:lnTo>
                  <a:pt x="3212" y="6594"/>
                </a:lnTo>
                <a:lnTo>
                  <a:pt x="3310" y="6448"/>
                </a:lnTo>
                <a:lnTo>
                  <a:pt x="3358" y="6400"/>
                </a:lnTo>
                <a:lnTo>
                  <a:pt x="3358" y="6327"/>
                </a:lnTo>
                <a:close/>
                <a:moveTo>
                  <a:pt x="12312" y="7860"/>
                </a:moveTo>
                <a:lnTo>
                  <a:pt x="12239" y="7884"/>
                </a:lnTo>
                <a:lnTo>
                  <a:pt x="12166" y="7908"/>
                </a:lnTo>
                <a:lnTo>
                  <a:pt x="12093" y="7957"/>
                </a:lnTo>
                <a:lnTo>
                  <a:pt x="12045" y="8006"/>
                </a:lnTo>
                <a:lnTo>
                  <a:pt x="11996" y="8079"/>
                </a:lnTo>
                <a:lnTo>
                  <a:pt x="11972" y="8152"/>
                </a:lnTo>
                <a:lnTo>
                  <a:pt x="11947" y="8273"/>
                </a:lnTo>
                <a:lnTo>
                  <a:pt x="11972" y="8395"/>
                </a:lnTo>
                <a:lnTo>
                  <a:pt x="12045" y="8517"/>
                </a:lnTo>
                <a:lnTo>
                  <a:pt x="12142" y="8590"/>
                </a:lnTo>
                <a:lnTo>
                  <a:pt x="12215" y="8638"/>
                </a:lnTo>
                <a:lnTo>
                  <a:pt x="12458" y="8638"/>
                </a:lnTo>
                <a:lnTo>
                  <a:pt x="12556" y="8590"/>
                </a:lnTo>
                <a:lnTo>
                  <a:pt x="12629" y="8541"/>
                </a:lnTo>
                <a:lnTo>
                  <a:pt x="12653" y="8517"/>
                </a:lnTo>
                <a:lnTo>
                  <a:pt x="12726" y="8444"/>
                </a:lnTo>
                <a:lnTo>
                  <a:pt x="12750" y="8346"/>
                </a:lnTo>
                <a:lnTo>
                  <a:pt x="12775" y="8225"/>
                </a:lnTo>
                <a:lnTo>
                  <a:pt x="12726" y="8103"/>
                </a:lnTo>
                <a:lnTo>
                  <a:pt x="12653" y="7981"/>
                </a:lnTo>
                <a:lnTo>
                  <a:pt x="12556" y="7908"/>
                </a:lnTo>
                <a:lnTo>
                  <a:pt x="12483" y="7860"/>
                </a:lnTo>
                <a:close/>
                <a:moveTo>
                  <a:pt x="10974" y="7981"/>
                </a:moveTo>
                <a:lnTo>
                  <a:pt x="10877" y="8006"/>
                </a:lnTo>
                <a:lnTo>
                  <a:pt x="10804" y="8030"/>
                </a:lnTo>
                <a:lnTo>
                  <a:pt x="10682" y="8127"/>
                </a:lnTo>
                <a:lnTo>
                  <a:pt x="10609" y="8225"/>
                </a:lnTo>
                <a:lnTo>
                  <a:pt x="10561" y="8346"/>
                </a:lnTo>
                <a:lnTo>
                  <a:pt x="10585" y="8492"/>
                </a:lnTo>
                <a:lnTo>
                  <a:pt x="10609" y="8590"/>
                </a:lnTo>
                <a:lnTo>
                  <a:pt x="10682" y="8663"/>
                </a:lnTo>
                <a:lnTo>
                  <a:pt x="10755" y="8711"/>
                </a:lnTo>
                <a:lnTo>
                  <a:pt x="10853" y="8736"/>
                </a:lnTo>
                <a:lnTo>
                  <a:pt x="10853" y="8760"/>
                </a:lnTo>
                <a:lnTo>
                  <a:pt x="10999" y="8760"/>
                </a:lnTo>
                <a:lnTo>
                  <a:pt x="11145" y="8736"/>
                </a:lnTo>
                <a:lnTo>
                  <a:pt x="11218" y="8711"/>
                </a:lnTo>
                <a:lnTo>
                  <a:pt x="11266" y="8638"/>
                </a:lnTo>
                <a:lnTo>
                  <a:pt x="11339" y="8565"/>
                </a:lnTo>
                <a:lnTo>
                  <a:pt x="11364" y="8468"/>
                </a:lnTo>
                <a:lnTo>
                  <a:pt x="11388" y="8371"/>
                </a:lnTo>
                <a:lnTo>
                  <a:pt x="11364" y="8273"/>
                </a:lnTo>
                <a:lnTo>
                  <a:pt x="11339" y="8176"/>
                </a:lnTo>
                <a:lnTo>
                  <a:pt x="11291" y="8127"/>
                </a:lnTo>
                <a:lnTo>
                  <a:pt x="11218" y="8054"/>
                </a:lnTo>
                <a:lnTo>
                  <a:pt x="11145" y="8006"/>
                </a:lnTo>
                <a:lnTo>
                  <a:pt x="11047" y="7981"/>
                </a:lnTo>
                <a:close/>
                <a:moveTo>
                  <a:pt x="11704" y="8882"/>
                </a:moveTo>
                <a:lnTo>
                  <a:pt x="11631" y="8906"/>
                </a:lnTo>
                <a:lnTo>
                  <a:pt x="11558" y="8930"/>
                </a:lnTo>
                <a:lnTo>
                  <a:pt x="11485" y="8955"/>
                </a:lnTo>
                <a:lnTo>
                  <a:pt x="11437" y="9003"/>
                </a:lnTo>
                <a:lnTo>
                  <a:pt x="11364" y="9101"/>
                </a:lnTo>
                <a:lnTo>
                  <a:pt x="11339" y="9198"/>
                </a:lnTo>
                <a:lnTo>
                  <a:pt x="11315" y="9295"/>
                </a:lnTo>
                <a:lnTo>
                  <a:pt x="11315" y="9393"/>
                </a:lnTo>
                <a:lnTo>
                  <a:pt x="11364" y="9490"/>
                </a:lnTo>
                <a:lnTo>
                  <a:pt x="11437" y="9587"/>
                </a:lnTo>
                <a:lnTo>
                  <a:pt x="11510" y="9636"/>
                </a:lnTo>
                <a:lnTo>
                  <a:pt x="11607" y="9685"/>
                </a:lnTo>
                <a:lnTo>
                  <a:pt x="11850" y="9685"/>
                </a:lnTo>
                <a:lnTo>
                  <a:pt x="11899" y="9636"/>
                </a:lnTo>
                <a:lnTo>
                  <a:pt x="11996" y="9587"/>
                </a:lnTo>
                <a:lnTo>
                  <a:pt x="12045" y="9514"/>
                </a:lnTo>
                <a:lnTo>
                  <a:pt x="12093" y="9393"/>
                </a:lnTo>
                <a:lnTo>
                  <a:pt x="12093" y="9295"/>
                </a:lnTo>
                <a:lnTo>
                  <a:pt x="12093" y="9222"/>
                </a:lnTo>
                <a:lnTo>
                  <a:pt x="12069" y="9125"/>
                </a:lnTo>
                <a:lnTo>
                  <a:pt x="11996" y="9003"/>
                </a:lnTo>
                <a:lnTo>
                  <a:pt x="11923" y="8955"/>
                </a:lnTo>
                <a:lnTo>
                  <a:pt x="11850" y="8930"/>
                </a:lnTo>
                <a:lnTo>
                  <a:pt x="11777" y="8906"/>
                </a:lnTo>
                <a:lnTo>
                  <a:pt x="11704" y="8882"/>
                </a:lnTo>
                <a:close/>
                <a:moveTo>
                  <a:pt x="4112" y="6327"/>
                </a:moveTo>
                <a:lnTo>
                  <a:pt x="4745" y="6375"/>
                </a:lnTo>
                <a:lnTo>
                  <a:pt x="4721" y="6619"/>
                </a:lnTo>
                <a:lnTo>
                  <a:pt x="4721" y="6886"/>
                </a:lnTo>
                <a:lnTo>
                  <a:pt x="4648" y="6886"/>
                </a:lnTo>
                <a:lnTo>
                  <a:pt x="4477" y="6959"/>
                </a:lnTo>
                <a:lnTo>
                  <a:pt x="4380" y="7081"/>
                </a:lnTo>
                <a:lnTo>
                  <a:pt x="4161" y="7349"/>
                </a:lnTo>
                <a:lnTo>
                  <a:pt x="3431" y="8249"/>
                </a:lnTo>
                <a:lnTo>
                  <a:pt x="3091" y="8590"/>
                </a:lnTo>
                <a:lnTo>
                  <a:pt x="2750" y="8955"/>
                </a:lnTo>
                <a:lnTo>
                  <a:pt x="2409" y="9344"/>
                </a:lnTo>
                <a:lnTo>
                  <a:pt x="2239" y="9539"/>
                </a:lnTo>
                <a:lnTo>
                  <a:pt x="2117" y="9733"/>
                </a:lnTo>
                <a:lnTo>
                  <a:pt x="2117" y="8736"/>
                </a:lnTo>
                <a:lnTo>
                  <a:pt x="2239" y="8687"/>
                </a:lnTo>
                <a:lnTo>
                  <a:pt x="2385" y="8614"/>
                </a:lnTo>
                <a:lnTo>
                  <a:pt x="2507" y="8517"/>
                </a:lnTo>
                <a:lnTo>
                  <a:pt x="2628" y="8371"/>
                </a:lnTo>
                <a:lnTo>
                  <a:pt x="2823" y="8127"/>
                </a:lnTo>
                <a:lnTo>
                  <a:pt x="3018" y="7884"/>
                </a:lnTo>
                <a:lnTo>
                  <a:pt x="3577" y="7276"/>
                </a:lnTo>
                <a:lnTo>
                  <a:pt x="3869" y="6959"/>
                </a:lnTo>
                <a:lnTo>
                  <a:pt x="4161" y="6667"/>
                </a:lnTo>
                <a:lnTo>
                  <a:pt x="4210" y="6619"/>
                </a:lnTo>
                <a:lnTo>
                  <a:pt x="4234" y="6570"/>
                </a:lnTo>
                <a:lnTo>
                  <a:pt x="4234" y="6521"/>
                </a:lnTo>
                <a:lnTo>
                  <a:pt x="4210" y="6448"/>
                </a:lnTo>
                <a:lnTo>
                  <a:pt x="4185" y="6375"/>
                </a:lnTo>
                <a:lnTo>
                  <a:pt x="4112" y="6327"/>
                </a:lnTo>
                <a:close/>
                <a:moveTo>
                  <a:pt x="12239" y="9709"/>
                </a:moveTo>
                <a:lnTo>
                  <a:pt x="12166" y="9733"/>
                </a:lnTo>
                <a:lnTo>
                  <a:pt x="12093" y="9782"/>
                </a:lnTo>
                <a:lnTo>
                  <a:pt x="12020" y="9831"/>
                </a:lnTo>
                <a:lnTo>
                  <a:pt x="11972" y="9879"/>
                </a:lnTo>
                <a:lnTo>
                  <a:pt x="11947" y="9952"/>
                </a:lnTo>
                <a:lnTo>
                  <a:pt x="11923" y="10025"/>
                </a:lnTo>
                <a:lnTo>
                  <a:pt x="11923" y="10098"/>
                </a:lnTo>
                <a:lnTo>
                  <a:pt x="11923" y="10196"/>
                </a:lnTo>
                <a:lnTo>
                  <a:pt x="11947" y="10269"/>
                </a:lnTo>
                <a:lnTo>
                  <a:pt x="11972" y="10342"/>
                </a:lnTo>
                <a:lnTo>
                  <a:pt x="12020" y="10390"/>
                </a:lnTo>
                <a:lnTo>
                  <a:pt x="12093" y="10439"/>
                </a:lnTo>
                <a:lnTo>
                  <a:pt x="12166" y="10488"/>
                </a:lnTo>
                <a:lnTo>
                  <a:pt x="12239" y="10512"/>
                </a:lnTo>
                <a:lnTo>
                  <a:pt x="12385" y="10512"/>
                </a:lnTo>
                <a:lnTo>
                  <a:pt x="12483" y="10488"/>
                </a:lnTo>
                <a:lnTo>
                  <a:pt x="12531" y="10439"/>
                </a:lnTo>
                <a:lnTo>
                  <a:pt x="12604" y="10390"/>
                </a:lnTo>
                <a:lnTo>
                  <a:pt x="12653" y="10342"/>
                </a:lnTo>
                <a:lnTo>
                  <a:pt x="12677" y="10269"/>
                </a:lnTo>
                <a:lnTo>
                  <a:pt x="12702" y="10196"/>
                </a:lnTo>
                <a:lnTo>
                  <a:pt x="12726" y="10098"/>
                </a:lnTo>
                <a:lnTo>
                  <a:pt x="12702" y="10025"/>
                </a:lnTo>
                <a:lnTo>
                  <a:pt x="12677" y="9952"/>
                </a:lnTo>
                <a:lnTo>
                  <a:pt x="12653" y="9879"/>
                </a:lnTo>
                <a:lnTo>
                  <a:pt x="12604" y="9831"/>
                </a:lnTo>
                <a:lnTo>
                  <a:pt x="12531" y="9782"/>
                </a:lnTo>
                <a:lnTo>
                  <a:pt x="12483" y="9733"/>
                </a:lnTo>
                <a:lnTo>
                  <a:pt x="12385" y="9709"/>
                </a:lnTo>
                <a:close/>
                <a:moveTo>
                  <a:pt x="10950" y="9831"/>
                </a:moveTo>
                <a:lnTo>
                  <a:pt x="10853" y="9855"/>
                </a:lnTo>
                <a:lnTo>
                  <a:pt x="10755" y="9879"/>
                </a:lnTo>
                <a:lnTo>
                  <a:pt x="10658" y="9952"/>
                </a:lnTo>
                <a:lnTo>
                  <a:pt x="10609" y="10025"/>
                </a:lnTo>
                <a:lnTo>
                  <a:pt x="10561" y="10123"/>
                </a:lnTo>
                <a:lnTo>
                  <a:pt x="10561" y="10220"/>
                </a:lnTo>
                <a:lnTo>
                  <a:pt x="10561" y="10342"/>
                </a:lnTo>
                <a:lnTo>
                  <a:pt x="10585" y="10415"/>
                </a:lnTo>
                <a:lnTo>
                  <a:pt x="10634" y="10463"/>
                </a:lnTo>
                <a:lnTo>
                  <a:pt x="10755" y="10560"/>
                </a:lnTo>
                <a:lnTo>
                  <a:pt x="10828" y="10609"/>
                </a:lnTo>
                <a:lnTo>
                  <a:pt x="10950" y="10633"/>
                </a:lnTo>
                <a:lnTo>
                  <a:pt x="11047" y="10609"/>
                </a:lnTo>
                <a:lnTo>
                  <a:pt x="11145" y="10560"/>
                </a:lnTo>
                <a:lnTo>
                  <a:pt x="11266" y="10463"/>
                </a:lnTo>
                <a:lnTo>
                  <a:pt x="11291" y="10415"/>
                </a:lnTo>
                <a:lnTo>
                  <a:pt x="11315" y="10342"/>
                </a:lnTo>
                <a:lnTo>
                  <a:pt x="11339" y="10220"/>
                </a:lnTo>
                <a:lnTo>
                  <a:pt x="11315" y="10123"/>
                </a:lnTo>
                <a:lnTo>
                  <a:pt x="11291" y="10025"/>
                </a:lnTo>
                <a:lnTo>
                  <a:pt x="11218" y="9952"/>
                </a:lnTo>
                <a:lnTo>
                  <a:pt x="11145" y="9879"/>
                </a:lnTo>
                <a:lnTo>
                  <a:pt x="11047" y="9855"/>
                </a:lnTo>
                <a:lnTo>
                  <a:pt x="10950" y="9831"/>
                </a:lnTo>
                <a:close/>
                <a:moveTo>
                  <a:pt x="4696" y="7373"/>
                </a:moveTo>
                <a:lnTo>
                  <a:pt x="4672" y="8079"/>
                </a:lnTo>
                <a:lnTo>
                  <a:pt x="4575" y="8127"/>
                </a:lnTo>
                <a:lnTo>
                  <a:pt x="4477" y="8176"/>
                </a:lnTo>
                <a:lnTo>
                  <a:pt x="4404" y="8273"/>
                </a:lnTo>
                <a:lnTo>
                  <a:pt x="4331" y="8346"/>
                </a:lnTo>
                <a:lnTo>
                  <a:pt x="4088" y="8760"/>
                </a:lnTo>
                <a:lnTo>
                  <a:pt x="3723" y="9320"/>
                </a:lnTo>
                <a:lnTo>
                  <a:pt x="3529" y="9587"/>
                </a:lnTo>
                <a:lnTo>
                  <a:pt x="3310" y="9855"/>
                </a:lnTo>
                <a:lnTo>
                  <a:pt x="3139" y="9977"/>
                </a:lnTo>
                <a:lnTo>
                  <a:pt x="2969" y="10098"/>
                </a:lnTo>
                <a:lnTo>
                  <a:pt x="2604" y="10390"/>
                </a:lnTo>
                <a:lnTo>
                  <a:pt x="2434" y="10560"/>
                </a:lnTo>
                <a:lnTo>
                  <a:pt x="2263" y="10706"/>
                </a:lnTo>
                <a:lnTo>
                  <a:pt x="2142" y="10901"/>
                </a:lnTo>
                <a:lnTo>
                  <a:pt x="2069" y="11071"/>
                </a:lnTo>
                <a:lnTo>
                  <a:pt x="2117" y="10536"/>
                </a:lnTo>
                <a:lnTo>
                  <a:pt x="2117" y="10001"/>
                </a:lnTo>
                <a:lnTo>
                  <a:pt x="2336" y="9904"/>
                </a:lnTo>
                <a:lnTo>
                  <a:pt x="2555" y="9782"/>
                </a:lnTo>
                <a:lnTo>
                  <a:pt x="2750" y="9612"/>
                </a:lnTo>
                <a:lnTo>
                  <a:pt x="2945" y="9441"/>
                </a:lnTo>
                <a:lnTo>
                  <a:pt x="3310" y="9052"/>
                </a:lnTo>
                <a:lnTo>
                  <a:pt x="3626" y="8687"/>
                </a:lnTo>
                <a:lnTo>
                  <a:pt x="4015" y="8249"/>
                </a:lnTo>
                <a:lnTo>
                  <a:pt x="4380" y="7787"/>
                </a:lnTo>
                <a:lnTo>
                  <a:pt x="4550" y="7592"/>
                </a:lnTo>
                <a:lnTo>
                  <a:pt x="4696" y="7373"/>
                </a:lnTo>
                <a:close/>
                <a:moveTo>
                  <a:pt x="17033" y="6254"/>
                </a:moveTo>
                <a:lnTo>
                  <a:pt x="17009" y="6473"/>
                </a:lnTo>
                <a:lnTo>
                  <a:pt x="17009" y="6692"/>
                </a:lnTo>
                <a:lnTo>
                  <a:pt x="17033" y="7154"/>
                </a:lnTo>
                <a:lnTo>
                  <a:pt x="17009" y="7884"/>
                </a:lnTo>
                <a:lnTo>
                  <a:pt x="16984" y="8614"/>
                </a:lnTo>
                <a:lnTo>
                  <a:pt x="16936" y="9247"/>
                </a:lnTo>
                <a:lnTo>
                  <a:pt x="16911" y="9879"/>
                </a:lnTo>
                <a:lnTo>
                  <a:pt x="16911" y="10488"/>
                </a:lnTo>
                <a:lnTo>
                  <a:pt x="16936" y="11120"/>
                </a:lnTo>
                <a:lnTo>
                  <a:pt x="16376" y="11193"/>
                </a:lnTo>
                <a:lnTo>
                  <a:pt x="16425" y="10488"/>
                </a:lnTo>
                <a:lnTo>
                  <a:pt x="16449" y="9758"/>
                </a:lnTo>
                <a:lnTo>
                  <a:pt x="16473" y="8298"/>
                </a:lnTo>
                <a:lnTo>
                  <a:pt x="16473" y="7592"/>
                </a:lnTo>
                <a:lnTo>
                  <a:pt x="16449" y="6886"/>
                </a:lnTo>
                <a:lnTo>
                  <a:pt x="16449" y="6594"/>
                </a:lnTo>
                <a:lnTo>
                  <a:pt x="16425" y="6448"/>
                </a:lnTo>
                <a:lnTo>
                  <a:pt x="16400" y="6302"/>
                </a:lnTo>
                <a:lnTo>
                  <a:pt x="16717" y="6278"/>
                </a:lnTo>
                <a:lnTo>
                  <a:pt x="17033" y="6254"/>
                </a:lnTo>
                <a:close/>
                <a:moveTo>
                  <a:pt x="10147" y="3334"/>
                </a:moveTo>
                <a:lnTo>
                  <a:pt x="10415" y="3407"/>
                </a:lnTo>
                <a:lnTo>
                  <a:pt x="10682" y="3431"/>
                </a:lnTo>
                <a:lnTo>
                  <a:pt x="10950" y="3407"/>
                </a:lnTo>
                <a:lnTo>
                  <a:pt x="11242" y="3407"/>
                </a:lnTo>
                <a:lnTo>
                  <a:pt x="11218" y="3455"/>
                </a:lnTo>
                <a:lnTo>
                  <a:pt x="11218" y="3528"/>
                </a:lnTo>
                <a:lnTo>
                  <a:pt x="11242" y="3626"/>
                </a:lnTo>
                <a:lnTo>
                  <a:pt x="11266" y="3699"/>
                </a:lnTo>
                <a:lnTo>
                  <a:pt x="11315" y="3772"/>
                </a:lnTo>
                <a:lnTo>
                  <a:pt x="11388" y="3820"/>
                </a:lnTo>
                <a:lnTo>
                  <a:pt x="11485" y="3869"/>
                </a:lnTo>
                <a:lnTo>
                  <a:pt x="11607" y="3869"/>
                </a:lnTo>
                <a:lnTo>
                  <a:pt x="11704" y="3820"/>
                </a:lnTo>
                <a:lnTo>
                  <a:pt x="11801" y="3772"/>
                </a:lnTo>
                <a:lnTo>
                  <a:pt x="11850" y="3723"/>
                </a:lnTo>
                <a:lnTo>
                  <a:pt x="11874" y="3650"/>
                </a:lnTo>
                <a:lnTo>
                  <a:pt x="11899" y="3528"/>
                </a:lnTo>
                <a:lnTo>
                  <a:pt x="11874" y="3431"/>
                </a:lnTo>
                <a:lnTo>
                  <a:pt x="11874" y="3382"/>
                </a:lnTo>
                <a:lnTo>
                  <a:pt x="12823" y="3382"/>
                </a:lnTo>
                <a:lnTo>
                  <a:pt x="12823" y="3626"/>
                </a:lnTo>
                <a:lnTo>
                  <a:pt x="12848" y="3820"/>
                </a:lnTo>
                <a:lnTo>
                  <a:pt x="12896" y="4380"/>
                </a:lnTo>
                <a:lnTo>
                  <a:pt x="12969" y="4940"/>
                </a:lnTo>
                <a:lnTo>
                  <a:pt x="12994" y="5499"/>
                </a:lnTo>
                <a:lnTo>
                  <a:pt x="12994" y="6059"/>
                </a:lnTo>
                <a:lnTo>
                  <a:pt x="12945" y="7397"/>
                </a:lnTo>
                <a:lnTo>
                  <a:pt x="12896" y="8711"/>
                </a:lnTo>
                <a:lnTo>
                  <a:pt x="12896" y="9320"/>
                </a:lnTo>
                <a:lnTo>
                  <a:pt x="12896" y="9928"/>
                </a:lnTo>
                <a:lnTo>
                  <a:pt x="12896" y="11120"/>
                </a:lnTo>
                <a:lnTo>
                  <a:pt x="12458" y="11096"/>
                </a:lnTo>
                <a:lnTo>
                  <a:pt x="12020" y="11096"/>
                </a:lnTo>
                <a:lnTo>
                  <a:pt x="12020" y="11023"/>
                </a:lnTo>
                <a:lnTo>
                  <a:pt x="12020" y="10925"/>
                </a:lnTo>
                <a:lnTo>
                  <a:pt x="11996" y="10852"/>
                </a:lnTo>
                <a:lnTo>
                  <a:pt x="11947" y="10779"/>
                </a:lnTo>
                <a:lnTo>
                  <a:pt x="11899" y="10731"/>
                </a:lnTo>
                <a:lnTo>
                  <a:pt x="11850" y="10682"/>
                </a:lnTo>
                <a:lnTo>
                  <a:pt x="11777" y="10633"/>
                </a:lnTo>
                <a:lnTo>
                  <a:pt x="11704" y="10609"/>
                </a:lnTo>
                <a:lnTo>
                  <a:pt x="11534" y="10609"/>
                </a:lnTo>
                <a:lnTo>
                  <a:pt x="11461" y="10633"/>
                </a:lnTo>
                <a:lnTo>
                  <a:pt x="11388" y="10682"/>
                </a:lnTo>
                <a:lnTo>
                  <a:pt x="11339" y="10731"/>
                </a:lnTo>
                <a:lnTo>
                  <a:pt x="11291" y="10779"/>
                </a:lnTo>
                <a:lnTo>
                  <a:pt x="11242" y="10852"/>
                </a:lnTo>
                <a:lnTo>
                  <a:pt x="11218" y="10925"/>
                </a:lnTo>
                <a:lnTo>
                  <a:pt x="11218" y="11023"/>
                </a:lnTo>
                <a:lnTo>
                  <a:pt x="11242" y="11120"/>
                </a:lnTo>
                <a:lnTo>
                  <a:pt x="10853" y="11144"/>
                </a:lnTo>
                <a:lnTo>
                  <a:pt x="10463" y="11217"/>
                </a:lnTo>
                <a:lnTo>
                  <a:pt x="10415" y="10852"/>
                </a:lnTo>
                <a:lnTo>
                  <a:pt x="10366" y="10488"/>
                </a:lnTo>
                <a:lnTo>
                  <a:pt x="10342" y="9758"/>
                </a:lnTo>
                <a:lnTo>
                  <a:pt x="10317" y="8322"/>
                </a:lnTo>
                <a:lnTo>
                  <a:pt x="10317" y="7251"/>
                </a:lnTo>
                <a:lnTo>
                  <a:pt x="10293" y="6716"/>
                </a:lnTo>
                <a:lnTo>
                  <a:pt x="10269" y="6205"/>
                </a:lnTo>
                <a:lnTo>
                  <a:pt x="10171" y="4502"/>
                </a:lnTo>
                <a:lnTo>
                  <a:pt x="10147" y="3699"/>
                </a:lnTo>
                <a:lnTo>
                  <a:pt x="10147" y="3334"/>
                </a:lnTo>
                <a:close/>
                <a:moveTo>
                  <a:pt x="16035" y="6302"/>
                </a:moveTo>
                <a:lnTo>
                  <a:pt x="16035" y="6448"/>
                </a:lnTo>
                <a:lnTo>
                  <a:pt x="16035" y="6594"/>
                </a:lnTo>
                <a:lnTo>
                  <a:pt x="16060" y="6886"/>
                </a:lnTo>
                <a:lnTo>
                  <a:pt x="16060" y="7592"/>
                </a:lnTo>
                <a:lnTo>
                  <a:pt x="16035" y="8298"/>
                </a:lnTo>
                <a:lnTo>
                  <a:pt x="16011" y="9028"/>
                </a:lnTo>
                <a:lnTo>
                  <a:pt x="15962" y="9758"/>
                </a:lnTo>
                <a:lnTo>
                  <a:pt x="15938" y="10488"/>
                </a:lnTo>
                <a:lnTo>
                  <a:pt x="15938" y="10852"/>
                </a:lnTo>
                <a:lnTo>
                  <a:pt x="15962" y="11217"/>
                </a:lnTo>
                <a:lnTo>
                  <a:pt x="15719" y="11217"/>
                </a:lnTo>
                <a:lnTo>
                  <a:pt x="15743" y="11169"/>
                </a:lnTo>
                <a:lnTo>
                  <a:pt x="15768" y="10852"/>
                </a:lnTo>
                <a:lnTo>
                  <a:pt x="15768" y="10536"/>
                </a:lnTo>
                <a:lnTo>
                  <a:pt x="15743" y="10220"/>
                </a:lnTo>
                <a:lnTo>
                  <a:pt x="15743" y="9904"/>
                </a:lnTo>
                <a:lnTo>
                  <a:pt x="15743" y="9198"/>
                </a:lnTo>
                <a:lnTo>
                  <a:pt x="15743" y="8517"/>
                </a:lnTo>
                <a:lnTo>
                  <a:pt x="15695" y="7884"/>
                </a:lnTo>
                <a:lnTo>
                  <a:pt x="15622" y="7251"/>
                </a:lnTo>
                <a:lnTo>
                  <a:pt x="15622" y="7008"/>
                </a:lnTo>
                <a:lnTo>
                  <a:pt x="15622" y="6765"/>
                </a:lnTo>
                <a:lnTo>
                  <a:pt x="15670" y="6302"/>
                </a:lnTo>
                <a:close/>
                <a:moveTo>
                  <a:pt x="15354" y="6302"/>
                </a:moveTo>
                <a:lnTo>
                  <a:pt x="15281" y="6546"/>
                </a:lnTo>
                <a:lnTo>
                  <a:pt x="15257" y="6813"/>
                </a:lnTo>
                <a:lnTo>
                  <a:pt x="15232" y="7081"/>
                </a:lnTo>
                <a:lnTo>
                  <a:pt x="15232" y="7349"/>
                </a:lnTo>
                <a:lnTo>
                  <a:pt x="15305" y="7884"/>
                </a:lnTo>
                <a:lnTo>
                  <a:pt x="15354" y="8395"/>
                </a:lnTo>
                <a:lnTo>
                  <a:pt x="15354" y="8760"/>
                </a:lnTo>
                <a:lnTo>
                  <a:pt x="15354" y="9149"/>
                </a:lnTo>
                <a:lnTo>
                  <a:pt x="15330" y="9904"/>
                </a:lnTo>
                <a:lnTo>
                  <a:pt x="15305" y="10220"/>
                </a:lnTo>
                <a:lnTo>
                  <a:pt x="15305" y="10585"/>
                </a:lnTo>
                <a:lnTo>
                  <a:pt x="15330" y="10925"/>
                </a:lnTo>
                <a:lnTo>
                  <a:pt x="15378" y="11071"/>
                </a:lnTo>
                <a:lnTo>
                  <a:pt x="15427" y="11242"/>
                </a:lnTo>
                <a:lnTo>
                  <a:pt x="15208" y="11242"/>
                </a:lnTo>
                <a:lnTo>
                  <a:pt x="15232" y="11193"/>
                </a:lnTo>
                <a:lnTo>
                  <a:pt x="15232" y="11120"/>
                </a:lnTo>
                <a:lnTo>
                  <a:pt x="15184" y="10755"/>
                </a:lnTo>
                <a:lnTo>
                  <a:pt x="15135" y="10366"/>
                </a:lnTo>
                <a:lnTo>
                  <a:pt x="15086" y="9636"/>
                </a:lnTo>
                <a:lnTo>
                  <a:pt x="15062" y="8882"/>
                </a:lnTo>
                <a:lnTo>
                  <a:pt x="15013" y="8127"/>
                </a:lnTo>
                <a:lnTo>
                  <a:pt x="14989" y="7543"/>
                </a:lnTo>
                <a:lnTo>
                  <a:pt x="14989" y="6959"/>
                </a:lnTo>
                <a:lnTo>
                  <a:pt x="14989" y="6789"/>
                </a:lnTo>
                <a:lnTo>
                  <a:pt x="15013" y="6619"/>
                </a:lnTo>
                <a:lnTo>
                  <a:pt x="15038" y="6473"/>
                </a:lnTo>
                <a:lnTo>
                  <a:pt x="15038" y="6302"/>
                </a:lnTo>
                <a:close/>
                <a:moveTo>
                  <a:pt x="4575" y="10633"/>
                </a:moveTo>
                <a:lnTo>
                  <a:pt x="4575" y="10950"/>
                </a:lnTo>
                <a:lnTo>
                  <a:pt x="4599" y="11290"/>
                </a:lnTo>
                <a:lnTo>
                  <a:pt x="4429" y="11242"/>
                </a:lnTo>
                <a:lnTo>
                  <a:pt x="4258" y="11217"/>
                </a:lnTo>
                <a:lnTo>
                  <a:pt x="3893" y="11217"/>
                </a:lnTo>
                <a:lnTo>
                  <a:pt x="4088" y="11047"/>
                </a:lnTo>
                <a:lnTo>
                  <a:pt x="4283" y="10852"/>
                </a:lnTo>
                <a:lnTo>
                  <a:pt x="4575" y="10633"/>
                </a:lnTo>
                <a:close/>
                <a:moveTo>
                  <a:pt x="4648" y="8711"/>
                </a:moveTo>
                <a:lnTo>
                  <a:pt x="4648" y="8882"/>
                </a:lnTo>
                <a:lnTo>
                  <a:pt x="4599" y="9952"/>
                </a:lnTo>
                <a:lnTo>
                  <a:pt x="4550" y="9952"/>
                </a:lnTo>
                <a:lnTo>
                  <a:pt x="4477" y="10001"/>
                </a:lnTo>
                <a:lnTo>
                  <a:pt x="4404" y="10074"/>
                </a:lnTo>
                <a:lnTo>
                  <a:pt x="4283" y="10196"/>
                </a:lnTo>
                <a:lnTo>
                  <a:pt x="3942" y="10536"/>
                </a:lnTo>
                <a:lnTo>
                  <a:pt x="3626" y="10828"/>
                </a:lnTo>
                <a:lnTo>
                  <a:pt x="3480" y="10974"/>
                </a:lnTo>
                <a:lnTo>
                  <a:pt x="3358" y="11169"/>
                </a:lnTo>
                <a:lnTo>
                  <a:pt x="3334" y="11242"/>
                </a:lnTo>
                <a:lnTo>
                  <a:pt x="3237" y="11242"/>
                </a:lnTo>
                <a:lnTo>
                  <a:pt x="2653" y="11266"/>
                </a:lnTo>
                <a:lnTo>
                  <a:pt x="2044" y="11315"/>
                </a:lnTo>
                <a:lnTo>
                  <a:pt x="2044" y="11315"/>
                </a:lnTo>
                <a:lnTo>
                  <a:pt x="2069" y="11144"/>
                </a:lnTo>
                <a:lnTo>
                  <a:pt x="2093" y="11193"/>
                </a:lnTo>
                <a:lnTo>
                  <a:pt x="2142" y="11217"/>
                </a:lnTo>
                <a:lnTo>
                  <a:pt x="2190" y="11242"/>
                </a:lnTo>
                <a:lnTo>
                  <a:pt x="2239" y="11217"/>
                </a:lnTo>
                <a:lnTo>
                  <a:pt x="2409" y="11120"/>
                </a:lnTo>
                <a:lnTo>
                  <a:pt x="2555" y="11023"/>
                </a:lnTo>
                <a:lnTo>
                  <a:pt x="2823" y="10779"/>
                </a:lnTo>
                <a:lnTo>
                  <a:pt x="3261" y="10415"/>
                </a:lnTo>
                <a:lnTo>
                  <a:pt x="3650" y="10050"/>
                </a:lnTo>
                <a:lnTo>
                  <a:pt x="3845" y="9831"/>
                </a:lnTo>
                <a:lnTo>
                  <a:pt x="4039" y="9612"/>
                </a:lnTo>
                <a:lnTo>
                  <a:pt x="4356" y="9125"/>
                </a:lnTo>
                <a:lnTo>
                  <a:pt x="4648" y="8711"/>
                </a:lnTo>
                <a:close/>
                <a:moveTo>
                  <a:pt x="6035" y="536"/>
                </a:moveTo>
                <a:lnTo>
                  <a:pt x="6327" y="560"/>
                </a:lnTo>
                <a:lnTo>
                  <a:pt x="6619" y="584"/>
                </a:lnTo>
                <a:lnTo>
                  <a:pt x="7203" y="584"/>
                </a:lnTo>
                <a:lnTo>
                  <a:pt x="7592" y="609"/>
                </a:lnTo>
                <a:lnTo>
                  <a:pt x="8346" y="609"/>
                </a:lnTo>
                <a:lnTo>
                  <a:pt x="8736" y="560"/>
                </a:lnTo>
                <a:lnTo>
                  <a:pt x="8663" y="803"/>
                </a:lnTo>
                <a:lnTo>
                  <a:pt x="8638" y="1047"/>
                </a:lnTo>
                <a:lnTo>
                  <a:pt x="8638" y="1436"/>
                </a:lnTo>
                <a:lnTo>
                  <a:pt x="8638" y="1971"/>
                </a:lnTo>
                <a:lnTo>
                  <a:pt x="8687" y="2531"/>
                </a:lnTo>
                <a:lnTo>
                  <a:pt x="8711" y="3066"/>
                </a:lnTo>
                <a:lnTo>
                  <a:pt x="8711" y="3626"/>
                </a:lnTo>
                <a:lnTo>
                  <a:pt x="8687" y="4575"/>
                </a:lnTo>
                <a:lnTo>
                  <a:pt x="8711" y="5499"/>
                </a:lnTo>
                <a:lnTo>
                  <a:pt x="8760" y="7373"/>
                </a:lnTo>
                <a:lnTo>
                  <a:pt x="8833" y="9271"/>
                </a:lnTo>
                <a:lnTo>
                  <a:pt x="8857" y="11144"/>
                </a:lnTo>
                <a:lnTo>
                  <a:pt x="7178" y="11144"/>
                </a:lnTo>
                <a:lnTo>
                  <a:pt x="6911" y="11169"/>
                </a:lnTo>
                <a:lnTo>
                  <a:pt x="6643" y="11169"/>
                </a:lnTo>
                <a:lnTo>
                  <a:pt x="6400" y="11217"/>
                </a:lnTo>
                <a:lnTo>
                  <a:pt x="6156" y="11315"/>
                </a:lnTo>
                <a:lnTo>
                  <a:pt x="6132" y="11023"/>
                </a:lnTo>
                <a:lnTo>
                  <a:pt x="6132" y="10731"/>
                </a:lnTo>
                <a:lnTo>
                  <a:pt x="6132" y="10147"/>
                </a:lnTo>
                <a:lnTo>
                  <a:pt x="6059" y="8711"/>
                </a:lnTo>
                <a:lnTo>
                  <a:pt x="6035" y="7933"/>
                </a:lnTo>
                <a:lnTo>
                  <a:pt x="6035" y="7178"/>
                </a:lnTo>
                <a:lnTo>
                  <a:pt x="6083" y="6424"/>
                </a:lnTo>
                <a:lnTo>
                  <a:pt x="6132" y="5645"/>
                </a:lnTo>
                <a:lnTo>
                  <a:pt x="6229" y="4210"/>
                </a:lnTo>
                <a:lnTo>
                  <a:pt x="6254" y="3480"/>
                </a:lnTo>
                <a:lnTo>
                  <a:pt x="6254" y="3115"/>
                </a:lnTo>
                <a:lnTo>
                  <a:pt x="6229" y="2750"/>
                </a:lnTo>
                <a:lnTo>
                  <a:pt x="6035" y="1485"/>
                </a:lnTo>
                <a:lnTo>
                  <a:pt x="6035" y="1241"/>
                </a:lnTo>
                <a:lnTo>
                  <a:pt x="6035" y="1022"/>
                </a:lnTo>
                <a:lnTo>
                  <a:pt x="6035" y="536"/>
                </a:lnTo>
                <a:close/>
                <a:moveTo>
                  <a:pt x="14721" y="6327"/>
                </a:moveTo>
                <a:lnTo>
                  <a:pt x="14624" y="6497"/>
                </a:lnTo>
                <a:lnTo>
                  <a:pt x="14600" y="6716"/>
                </a:lnTo>
                <a:lnTo>
                  <a:pt x="14575" y="6959"/>
                </a:lnTo>
                <a:lnTo>
                  <a:pt x="14551" y="7203"/>
                </a:lnTo>
                <a:lnTo>
                  <a:pt x="14575" y="7665"/>
                </a:lnTo>
                <a:lnTo>
                  <a:pt x="14600" y="8006"/>
                </a:lnTo>
                <a:lnTo>
                  <a:pt x="14673" y="9612"/>
                </a:lnTo>
                <a:lnTo>
                  <a:pt x="14721" y="10439"/>
                </a:lnTo>
                <a:lnTo>
                  <a:pt x="14770" y="10828"/>
                </a:lnTo>
                <a:lnTo>
                  <a:pt x="14843" y="11242"/>
                </a:lnTo>
                <a:lnTo>
                  <a:pt x="14843" y="11266"/>
                </a:lnTo>
                <a:lnTo>
                  <a:pt x="14600" y="11290"/>
                </a:lnTo>
                <a:lnTo>
                  <a:pt x="14381" y="11339"/>
                </a:lnTo>
                <a:lnTo>
                  <a:pt x="14454" y="10755"/>
                </a:lnTo>
                <a:lnTo>
                  <a:pt x="14502" y="10171"/>
                </a:lnTo>
                <a:lnTo>
                  <a:pt x="14502" y="9587"/>
                </a:lnTo>
                <a:lnTo>
                  <a:pt x="14478" y="9003"/>
                </a:lnTo>
                <a:lnTo>
                  <a:pt x="14429" y="7689"/>
                </a:lnTo>
                <a:lnTo>
                  <a:pt x="14405" y="7008"/>
                </a:lnTo>
                <a:lnTo>
                  <a:pt x="14356" y="6375"/>
                </a:lnTo>
                <a:lnTo>
                  <a:pt x="14721" y="6327"/>
                </a:lnTo>
                <a:close/>
                <a:moveTo>
                  <a:pt x="12361" y="2871"/>
                </a:moveTo>
                <a:lnTo>
                  <a:pt x="11680" y="2920"/>
                </a:lnTo>
                <a:lnTo>
                  <a:pt x="10901" y="2944"/>
                </a:lnTo>
                <a:lnTo>
                  <a:pt x="10512" y="2944"/>
                </a:lnTo>
                <a:lnTo>
                  <a:pt x="10147" y="2993"/>
                </a:lnTo>
                <a:lnTo>
                  <a:pt x="10074" y="3042"/>
                </a:lnTo>
                <a:lnTo>
                  <a:pt x="10025" y="3090"/>
                </a:lnTo>
                <a:lnTo>
                  <a:pt x="10001" y="3090"/>
                </a:lnTo>
                <a:lnTo>
                  <a:pt x="9904" y="3139"/>
                </a:lnTo>
                <a:lnTo>
                  <a:pt x="9831" y="3212"/>
                </a:lnTo>
                <a:lnTo>
                  <a:pt x="9806" y="3334"/>
                </a:lnTo>
                <a:lnTo>
                  <a:pt x="9782" y="3455"/>
                </a:lnTo>
                <a:lnTo>
                  <a:pt x="9758" y="3723"/>
                </a:lnTo>
                <a:lnTo>
                  <a:pt x="9782" y="3918"/>
                </a:lnTo>
                <a:lnTo>
                  <a:pt x="9782" y="4429"/>
                </a:lnTo>
                <a:lnTo>
                  <a:pt x="9806" y="4940"/>
                </a:lnTo>
                <a:lnTo>
                  <a:pt x="9855" y="5937"/>
                </a:lnTo>
                <a:lnTo>
                  <a:pt x="9879" y="7032"/>
                </a:lnTo>
                <a:lnTo>
                  <a:pt x="9904" y="8127"/>
                </a:lnTo>
                <a:lnTo>
                  <a:pt x="9928" y="9758"/>
                </a:lnTo>
                <a:lnTo>
                  <a:pt x="9952" y="10560"/>
                </a:lnTo>
                <a:lnTo>
                  <a:pt x="10001" y="10974"/>
                </a:lnTo>
                <a:lnTo>
                  <a:pt x="10050" y="11363"/>
                </a:lnTo>
                <a:lnTo>
                  <a:pt x="10025" y="11388"/>
                </a:lnTo>
                <a:lnTo>
                  <a:pt x="10001" y="11436"/>
                </a:lnTo>
                <a:lnTo>
                  <a:pt x="10001" y="11534"/>
                </a:lnTo>
                <a:lnTo>
                  <a:pt x="10025" y="11631"/>
                </a:lnTo>
                <a:lnTo>
                  <a:pt x="10074" y="11655"/>
                </a:lnTo>
                <a:lnTo>
                  <a:pt x="10123" y="11680"/>
                </a:lnTo>
                <a:lnTo>
                  <a:pt x="10171" y="11680"/>
                </a:lnTo>
                <a:lnTo>
                  <a:pt x="10244" y="11704"/>
                </a:lnTo>
                <a:lnTo>
                  <a:pt x="10317" y="11704"/>
                </a:lnTo>
                <a:lnTo>
                  <a:pt x="10585" y="11728"/>
                </a:lnTo>
                <a:lnTo>
                  <a:pt x="10853" y="11704"/>
                </a:lnTo>
                <a:lnTo>
                  <a:pt x="11364" y="11655"/>
                </a:lnTo>
                <a:lnTo>
                  <a:pt x="12142" y="11631"/>
                </a:lnTo>
                <a:lnTo>
                  <a:pt x="12921" y="11607"/>
                </a:lnTo>
                <a:lnTo>
                  <a:pt x="12969" y="11655"/>
                </a:lnTo>
                <a:lnTo>
                  <a:pt x="13042" y="11680"/>
                </a:lnTo>
                <a:lnTo>
                  <a:pt x="13091" y="11704"/>
                </a:lnTo>
                <a:lnTo>
                  <a:pt x="13164" y="11680"/>
                </a:lnTo>
                <a:lnTo>
                  <a:pt x="13237" y="11655"/>
                </a:lnTo>
                <a:lnTo>
                  <a:pt x="13286" y="11607"/>
                </a:lnTo>
                <a:lnTo>
                  <a:pt x="13334" y="11558"/>
                </a:lnTo>
                <a:lnTo>
                  <a:pt x="13359" y="11461"/>
                </a:lnTo>
                <a:lnTo>
                  <a:pt x="13383" y="10877"/>
                </a:lnTo>
                <a:lnTo>
                  <a:pt x="13383" y="10293"/>
                </a:lnTo>
                <a:lnTo>
                  <a:pt x="13359" y="9685"/>
                </a:lnTo>
                <a:lnTo>
                  <a:pt x="13359" y="9101"/>
                </a:lnTo>
                <a:lnTo>
                  <a:pt x="13432" y="6619"/>
                </a:lnTo>
                <a:lnTo>
                  <a:pt x="13432" y="6059"/>
                </a:lnTo>
                <a:lnTo>
                  <a:pt x="13432" y="5524"/>
                </a:lnTo>
                <a:lnTo>
                  <a:pt x="13407" y="4964"/>
                </a:lnTo>
                <a:lnTo>
                  <a:pt x="13334" y="4404"/>
                </a:lnTo>
                <a:lnTo>
                  <a:pt x="13213" y="3723"/>
                </a:lnTo>
                <a:lnTo>
                  <a:pt x="13188" y="3480"/>
                </a:lnTo>
                <a:lnTo>
                  <a:pt x="13188" y="3212"/>
                </a:lnTo>
                <a:lnTo>
                  <a:pt x="13213" y="3139"/>
                </a:lnTo>
                <a:lnTo>
                  <a:pt x="13188" y="3042"/>
                </a:lnTo>
                <a:lnTo>
                  <a:pt x="13140" y="2969"/>
                </a:lnTo>
                <a:lnTo>
                  <a:pt x="13042" y="2920"/>
                </a:lnTo>
                <a:lnTo>
                  <a:pt x="12896" y="2871"/>
                </a:lnTo>
                <a:close/>
                <a:moveTo>
                  <a:pt x="3188" y="5816"/>
                </a:moveTo>
                <a:lnTo>
                  <a:pt x="2823" y="5840"/>
                </a:lnTo>
                <a:lnTo>
                  <a:pt x="2458" y="5864"/>
                </a:lnTo>
                <a:lnTo>
                  <a:pt x="2093" y="5937"/>
                </a:lnTo>
                <a:lnTo>
                  <a:pt x="1923" y="5986"/>
                </a:lnTo>
                <a:lnTo>
                  <a:pt x="1752" y="6035"/>
                </a:lnTo>
                <a:lnTo>
                  <a:pt x="1679" y="6059"/>
                </a:lnTo>
                <a:lnTo>
                  <a:pt x="1631" y="6083"/>
                </a:lnTo>
                <a:lnTo>
                  <a:pt x="1631" y="6108"/>
                </a:lnTo>
                <a:lnTo>
                  <a:pt x="1582" y="6181"/>
                </a:lnTo>
                <a:lnTo>
                  <a:pt x="1582" y="6278"/>
                </a:lnTo>
                <a:lnTo>
                  <a:pt x="1606" y="6351"/>
                </a:lnTo>
                <a:lnTo>
                  <a:pt x="1655" y="6400"/>
                </a:lnTo>
                <a:lnTo>
                  <a:pt x="1704" y="7032"/>
                </a:lnTo>
                <a:lnTo>
                  <a:pt x="1704" y="7665"/>
                </a:lnTo>
                <a:lnTo>
                  <a:pt x="1704" y="8930"/>
                </a:lnTo>
                <a:lnTo>
                  <a:pt x="1606" y="11461"/>
                </a:lnTo>
                <a:lnTo>
                  <a:pt x="1631" y="11558"/>
                </a:lnTo>
                <a:lnTo>
                  <a:pt x="1655" y="11631"/>
                </a:lnTo>
                <a:lnTo>
                  <a:pt x="1728" y="11655"/>
                </a:lnTo>
                <a:lnTo>
                  <a:pt x="1801" y="11680"/>
                </a:lnTo>
                <a:lnTo>
                  <a:pt x="1947" y="11728"/>
                </a:lnTo>
                <a:lnTo>
                  <a:pt x="2117" y="11753"/>
                </a:lnTo>
                <a:lnTo>
                  <a:pt x="2434" y="11753"/>
                </a:lnTo>
                <a:lnTo>
                  <a:pt x="2750" y="11728"/>
                </a:lnTo>
                <a:lnTo>
                  <a:pt x="3066" y="11704"/>
                </a:lnTo>
                <a:lnTo>
                  <a:pt x="3942" y="11704"/>
                </a:lnTo>
                <a:lnTo>
                  <a:pt x="4356" y="11728"/>
                </a:lnTo>
                <a:lnTo>
                  <a:pt x="4575" y="11728"/>
                </a:lnTo>
                <a:lnTo>
                  <a:pt x="4794" y="11704"/>
                </a:lnTo>
                <a:lnTo>
                  <a:pt x="4891" y="11680"/>
                </a:lnTo>
                <a:lnTo>
                  <a:pt x="4964" y="11655"/>
                </a:lnTo>
                <a:lnTo>
                  <a:pt x="5013" y="11582"/>
                </a:lnTo>
                <a:lnTo>
                  <a:pt x="5013" y="11509"/>
                </a:lnTo>
                <a:lnTo>
                  <a:pt x="4988" y="11169"/>
                </a:lnTo>
                <a:lnTo>
                  <a:pt x="4964" y="10852"/>
                </a:lnTo>
                <a:lnTo>
                  <a:pt x="4988" y="10196"/>
                </a:lnTo>
                <a:lnTo>
                  <a:pt x="5037" y="8882"/>
                </a:lnTo>
                <a:lnTo>
                  <a:pt x="5086" y="7178"/>
                </a:lnTo>
                <a:lnTo>
                  <a:pt x="5110" y="6692"/>
                </a:lnTo>
                <a:lnTo>
                  <a:pt x="5110" y="6448"/>
                </a:lnTo>
                <a:lnTo>
                  <a:pt x="5086" y="6205"/>
                </a:lnTo>
                <a:lnTo>
                  <a:pt x="5061" y="6132"/>
                </a:lnTo>
                <a:lnTo>
                  <a:pt x="5037" y="6035"/>
                </a:lnTo>
                <a:lnTo>
                  <a:pt x="4988" y="5962"/>
                </a:lnTo>
                <a:lnTo>
                  <a:pt x="4915" y="5889"/>
                </a:lnTo>
                <a:lnTo>
                  <a:pt x="4818" y="5864"/>
                </a:lnTo>
                <a:lnTo>
                  <a:pt x="3991" y="5816"/>
                </a:lnTo>
                <a:close/>
                <a:moveTo>
                  <a:pt x="5889" y="25"/>
                </a:moveTo>
                <a:lnTo>
                  <a:pt x="5816" y="49"/>
                </a:lnTo>
                <a:lnTo>
                  <a:pt x="5743" y="98"/>
                </a:lnTo>
                <a:lnTo>
                  <a:pt x="5670" y="219"/>
                </a:lnTo>
                <a:lnTo>
                  <a:pt x="5621" y="341"/>
                </a:lnTo>
                <a:lnTo>
                  <a:pt x="5548" y="609"/>
                </a:lnTo>
                <a:lnTo>
                  <a:pt x="5524" y="901"/>
                </a:lnTo>
                <a:lnTo>
                  <a:pt x="5524" y="1193"/>
                </a:lnTo>
                <a:lnTo>
                  <a:pt x="5548" y="1509"/>
                </a:lnTo>
                <a:lnTo>
                  <a:pt x="5572" y="1801"/>
                </a:lnTo>
                <a:lnTo>
                  <a:pt x="5670" y="2361"/>
                </a:lnTo>
                <a:lnTo>
                  <a:pt x="5718" y="2750"/>
                </a:lnTo>
                <a:lnTo>
                  <a:pt x="5743" y="3139"/>
                </a:lnTo>
                <a:lnTo>
                  <a:pt x="5743" y="3528"/>
                </a:lnTo>
                <a:lnTo>
                  <a:pt x="5718" y="3918"/>
                </a:lnTo>
                <a:lnTo>
                  <a:pt x="5694" y="4672"/>
                </a:lnTo>
                <a:lnTo>
                  <a:pt x="5621" y="5475"/>
                </a:lnTo>
                <a:lnTo>
                  <a:pt x="5572" y="6278"/>
                </a:lnTo>
                <a:lnTo>
                  <a:pt x="5548" y="7081"/>
                </a:lnTo>
                <a:lnTo>
                  <a:pt x="5524" y="7908"/>
                </a:lnTo>
                <a:lnTo>
                  <a:pt x="5548" y="8711"/>
                </a:lnTo>
                <a:lnTo>
                  <a:pt x="5645" y="10293"/>
                </a:lnTo>
                <a:lnTo>
                  <a:pt x="5645" y="10925"/>
                </a:lnTo>
                <a:lnTo>
                  <a:pt x="5670" y="11242"/>
                </a:lnTo>
                <a:lnTo>
                  <a:pt x="5718" y="11558"/>
                </a:lnTo>
                <a:lnTo>
                  <a:pt x="5743" y="11631"/>
                </a:lnTo>
                <a:lnTo>
                  <a:pt x="5767" y="11680"/>
                </a:lnTo>
                <a:lnTo>
                  <a:pt x="5816" y="11728"/>
                </a:lnTo>
                <a:lnTo>
                  <a:pt x="5986" y="11728"/>
                </a:lnTo>
                <a:lnTo>
                  <a:pt x="6108" y="11680"/>
                </a:lnTo>
                <a:lnTo>
                  <a:pt x="6351" y="11728"/>
                </a:lnTo>
                <a:lnTo>
                  <a:pt x="6619" y="11753"/>
                </a:lnTo>
                <a:lnTo>
                  <a:pt x="8030" y="11753"/>
                </a:lnTo>
                <a:lnTo>
                  <a:pt x="8857" y="11728"/>
                </a:lnTo>
                <a:lnTo>
                  <a:pt x="8955" y="11704"/>
                </a:lnTo>
                <a:lnTo>
                  <a:pt x="9028" y="11680"/>
                </a:lnTo>
                <a:lnTo>
                  <a:pt x="9149" y="11680"/>
                </a:lnTo>
                <a:lnTo>
                  <a:pt x="9271" y="11655"/>
                </a:lnTo>
                <a:lnTo>
                  <a:pt x="9320" y="11607"/>
                </a:lnTo>
                <a:lnTo>
                  <a:pt x="9344" y="11582"/>
                </a:lnTo>
                <a:lnTo>
                  <a:pt x="9368" y="11509"/>
                </a:lnTo>
                <a:lnTo>
                  <a:pt x="9393" y="11436"/>
                </a:lnTo>
                <a:lnTo>
                  <a:pt x="9368" y="9563"/>
                </a:lnTo>
                <a:lnTo>
                  <a:pt x="9295" y="7714"/>
                </a:lnTo>
                <a:lnTo>
                  <a:pt x="9222" y="5840"/>
                </a:lnTo>
                <a:lnTo>
                  <a:pt x="9198" y="4915"/>
                </a:lnTo>
                <a:lnTo>
                  <a:pt x="9198" y="3991"/>
                </a:lnTo>
                <a:lnTo>
                  <a:pt x="9198" y="3431"/>
                </a:lnTo>
                <a:lnTo>
                  <a:pt x="9174" y="2871"/>
                </a:lnTo>
                <a:lnTo>
                  <a:pt x="9125" y="2312"/>
                </a:lnTo>
                <a:lnTo>
                  <a:pt x="9076" y="1752"/>
                </a:lnTo>
                <a:lnTo>
                  <a:pt x="9052" y="1266"/>
                </a:lnTo>
                <a:lnTo>
                  <a:pt x="9052" y="803"/>
                </a:lnTo>
                <a:lnTo>
                  <a:pt x="9076" y="609"/>
                </a:lnTo>
                <a:lnTo>
                  <a:pt x="9076" y="487"/>
                </a:lnTo>
                <a:lnTo>
                  <a:pt x="9076" y="463"/>
                </a:lnTo>
                <a:lnTo>
                  <a:pt x="9052" y="414"/>
                </a:lnTo>
                <a:lnTo>
                  <a:pt x="9076" y="341"/>
                </a:lnTo>
                <a:lnTo>
                  <a:pt x="9076" y="268"/>
                </a:lnTo>
                <a:lnTo>
                  <a:pt x="9052" y="195"/>
                </a:lnTo>
                <a:lnTo>
                  <a:pt x="9003" y="146"/>
                </a:lnTo>
                <a:lnTo>
                  <a:pt x="8955" y="73"/>
                </a:lnTo>
                <a:lnTo>
                  <a:pt x="8906" y="25"/>
                </a:lnTo>
                <a:lnTo>
                  <a:pt x="8736" y="25"/>
                </a:lnTo>
                <a:lnTo>
                  <a:pt x="8298" y="73"/>
                </a:lnTo>
                <a:lnTo>
                  <a:pt x="7884" y="73"/>
                </a:lnTo>
                <a:lnTo>
                  <a:pt x="7032" y="49"/>
                </a:lnTo>
                <a:lnTo>
                  <a:pt x="6521" y="49"/>
                </a:lnTo>
                <a:lnTo>
                  <a:pt x="6278" y="73"/>
                </a:lnTo>
                <a:lnTo>
                  <a:pt x="6010" y="98"/>
                </a:lnTo>
                <a:lnTo>
                  <a:pt x="5962" y="49"/>
                </a:lnTo>
                <a:lnTo>
                  <a:pt x="5889" y="25"/>
                </a:lnTo>
                <a:close/>
                <a:moveTo>
                  <a:pt x="16619" y="5791"/>
                </a:moveTo>
                <a:lnTo>
                  <a:pt x="16108" y="5816"/>
                </a:lnTo>
                <a:lnTo>
                  <a:pt x="15622" y="5864"/>
                </a:lnTo>
                <a:lnTo>
                  <a:pt x="15111" y="5889"/>
                </a:lnTo>
                <a:lnTo>
                  <a:pt x="14697" y="5889"/>
                </a:lnTo>
                <a:lnTo>
                  <a:pt x="14478" y="5937"/>
                </a:lnTo>
                <a:lnTo>
                  <a:pt x="14283" y="6010"/>
                </a:lnTo>
                <a:lnTo>
                  <a:pt x="14210" y="5937"/>
                </a:lnTo>
                <a:lnTo>
                  <a:pt x="14113" y="5913"/>
                </a:lnTo>
                <a:lnTo>
                  <a:pt x="14089" y="5913"/>
                </a:lnTo>
                <a:lnTo>
                  <a:pt x="14040" y="5937"/>
                </a:lnTo>
                <a:lnTo>
                  <a:pt x="14016" y="5986"/>
                </a:lnTo>
                <a:lnTo>
                  <a:pt x="13991" y="6035"/>
                </a:lnTo>
                <a:lnTo>
                  <a:pt x="13943" y="6351"/>
                </a:lnTo>
                <a:lnTo>
                  <a:pt x="13918" y="6667"/>
                </a:lnTo>
                <a:lnTo>
                  <a:pt x="13918" y="7008"/>
                </a:lnTo>
                <a:lnTo>
                  <a:pt x="13918" y="7324"/>
                </a:lnTo>
                <a:lnTo>
                  <a:pt x="13967" y="7981"/>
                </a:lnTo>
                <a:lnTo>
                  <a:pt x="14016" y="8614"/>
                </a:lnTo>
                <a:lnTo>
                  <a:pt x="14040" y="9344"/>
                </a:lnTo>
                <a:lnTo>
                  <a:pt x="14040" y="10050"/>
                </a:lnTo>
                <a:lnTo>
                  <a:pt x="14016" y="10755"/>
                </a:lnTo>
                <a:lnTo>
                  <a:pt x="13967" y="11120"/>
                </a:lnTo>
                <a:lnTo>
                  <a:pt x="13894" y="11461"/>
                </a:lnTo>
                <a:lnTo>
                  <a:pt x="13894" y="11558"/>
                </a:lnTo>
                <a:lnTo>
                  <a:pt x="13918" y="11631"/>
                </a:lnTo>
                <a:lnTo>
                  <a:pt x="13967" y="11704"/>
                </a:lnTo>
                <a:lnTo>
                  <a:pt x="14040" y="11728"/>
                </a:lnTo>
                <a:lnTo>
                  <a:pt x="14089" y="11753"/>
                </a:lnTo>
                <a:lnTo>
                  <a:pt x="14235" y="11753"/>
                </a:lnTo>
                <a:lnTo>
                  <a:pt x="14308" y="11704"/>
                </a:lnTo>
                <a:lnTo>
                  <a:pt x="14624" y="11728"/>
                </a:lnTo>
                <a:lnTo>
                  <a:pt x="15597" y="11728"/>
                </a:lnTo>
                <a:lnTo>
                  <a:pt x="16327" y="11704"/>
                </a:lnTo>
                <a:lnTo>
                  <a:pt x="16668" y="11655"/>
                </a:lnTo>
                <a:lnTo>
                  <a:pt x="17033" y="11607"/>
                </a:lnTo>
                <a:lnTo>
                  <a:pt x="17082" y="11655"/>
                </a:lnTo>
                <a:lnTo>
                  <a:pt x="17130" y="11680"/>
                </a:lnTo>
                <a:lnTo>
                  <a:pt x="17203" y="11704"/>
                </a:lnTo>
                <a:lnTo>
                  <a:pt x="17276" y="11704"/>
                </a:lnTo>
                <a:lnTo>
                  <a:pt x="17349" y="11680"/>
                </a:lnTo>
                <a:lnTo>
                  <a:pt x="17398" y="11631"/>
                </a:lnTo>
                <a:lnTo>
                  <a:pt x="17422" y="11582"/>
                </a:lnTo>
                <a:lnTo>
                  <a:pt x="17422" y="11509"/>
                </a:lnTo>
                <a:lnTo>
                  <a:pt x="17374" y="11144"/>
                </a:lnTo>
                <a:lnTo>
                  <a:pt x="17349" y="10779"/>
                </a:lnTo>
                <a:lnTo>
                  <a:pt x="17349" y="10050"/>
                </a:lnTo>
                <a:lnTo>
                  <a:pt x="17349" y="9344"/>
                </a:lnTo>
                <a:lnTo>
                  <a:pt x="17398" y="8614"/>
                </a:lnTo>
                <a:lnTo>
                  <a:pt x="17422" y="7884"/>
                </a:lnTo>
                <a:lnTo>
                  <a:pt x="17447" y="7154"/>
                </a:lnTo>
                <a:lnTo>
                  <a:pt x="17447" y="6911"/>
                </a:lnTo>
                <a:lnTo>
                  <a:pt x="17422" y="6643"/>
                </a:lnTo>
                <a:lnTo>
                  <a:pt x="17398" y="6375"/>
                </a:lnTo>
                <a:lnTo>
                  <a:pt x="17349" y="6254"/>
                </a:lnTo>
                <a:lnTo>
                  <a:pt x="17301" y="6156"/>
                </a:lnTo>
                <a:lnTo>
                  <a:pt x="17325" y="6083"/>
                </a:lnTo>
                <a:lnTo>
                  <a:pt x="17325" y="6035"/>
                </a:lnTo>
                <a:lnTo>
                  <a:pt x="17301" y="5937"/>
                </a:lnTo>
                <a:lnTo>
                  <a:pt x="17228" y="5840"/>
                </a:lnTo>
                <a:lnTo>
                  <a:pt x="17179" y="5816"/>
                </a:lnTo>
                <a:lnTo>
                  <a:pt x="17106" y="5791"/>
                </a:lnTo>
                <a:close/>
                <a:moveTo>
                  <a:pt x="195" y="0"/>
                </a:moveTo>
                <a:lnTo>
                  <a:pt x="146" y="49"/>
                </a:lnTo>
                <a:lnTo>
                  <a:pt x="98" y="73"/>
                </a:lnTo>
                <a:lnTo>
                  <a:pt x="49" y="195"/>
                </a:lnTo>
                <a:lnTo>
                  <a:pt x="25" y="317"/>
                </a:lnTo>
                <a:lnTo>
                  <a:pt x="0" y="438"/>
                </a:lnTo>
                <a:lnTo>
                  <a:pt x="0" y="584"/>
                </a:lnTo>
                <a:lnTo>
                  <a:pt x="49" y="876"/>
                </a:lnTo>
                <a:lnTo>
                  <a:pt x="73" y="1120"/>
                </a:lnTo>
                <a:lnTo>
                  <a:pt x="49" y="1947"/>
                </a:lnTo>
                <a:lnTo>
                  <a:pt x="49" y="2774"/>
                </a:lnTo>
                <a:lnTo>
                  <a:pt x="49" y="3601"/>
                </a:lnTo>
                <a:lnTo>
                  <a:pt x="49" y="4429"/>
                </a:lnTo>
                <a:lnTo>
                  <a:pt x="0" y="6108"/>
                </a:lnTo>
                <a:lnTo>
                  <a:pt x="0" y="6984"/>
                </a:lnTo>
                <a:lnTo>
                  <a:pt x="25" y="7860"/>
                </a:lnTo>
                <a:lnTo>
                  <a:pt x="73" y="9587"/>
                </a:lnTo>
                <a:lnTo>
                  <a:pt x="146" y="11315"/>
                </a:lnTo>
                <a:lnTo>
                  <a:pt x="171" y="12191"/>
                </a:lnTo>
                <a:lnTo>
                  <a:pt x="195" y="13067"/>
                </a:lnTo>
                <a:lnTo>
                  <a:pt x="219" y="13188"/>
                </a:lnTo>
                <a:lnTo>
                  <a:pt x="292" y="13261"/>
                </a:lnTo>
                <a:lnTo>
                  <a:pt x="341" y="13310"/>
                </a:lnTo>
                <a:lnTo>
                  <a:pt x="390" y="13310"/>
                </a:lnTo>
                <a:lnTo>
                  <a:pt x="901" y="13383"/>
                </a:lnTo>
                <a:lnTo>
                  <a:pt x="1923" y="13383"/>
                </a:lnTo>
                <a:lnTo>
                  <a:pt x="2409" y="13334"/>
                </a:lnTo>
                <a:lnTo>
                  <a:pt x="3431" y="13261"/>
                </a:lnTo>
                <a:lnTo>
                  <a:pt x="3942" y="13213"/>
                </a:lnTo>
                <a:lnTo>
                  <a:pt x="4453" y="13188"/>
                </a:lnTo>
                <a:lnTo>
                  <a:pt x="10050" y="13188"/>
                </a:lnTo>
                <a:lnTo>
                  <a:pt x="11169" y="13164"/>
                </a:lnTo>
                <a:lnTo>
                  <a:pt x="13432" y="13091"/>
                </a:lnTo>
                <a:lnTo>
                  <a:pt x="14575" y="13067"/>
                </a:lnTo>
                <a:lnTo>
                  <a:pt x="16765" y="13067"/>
                </a:lnTo>
                <a:lnTo>
                  <a:pt x="17301" y="13091"/>
                </a:lnTo>
                <a:lnTo>
                  <a:pt x="17544" y="13140"/>
                </a:lnTo>
                <a:lnTo>
                  <a:pt x="17812" y="13164"/>
                </a:lnTo>
                <a:lnTo>
                  <a:pt x="17933" y="13164"/>
                </a:lnTo>
                <a:lnTo>
                  <a:pt x="18031" y="13115"/>
                </a:lnTo>
                <a:lnTo>
                  <a:pt x="18104" y="13042"/>
                </a:lnTo>
                <a:lnTo>
                  <a:pt x="18152" y="12945"/>
                </a:lnTo>
                <a:lnTo>
                  <a:pt x="18177" y="12848"/>
                </a:lnTo>
                <a:lnTo>
                  <a:pt x="18152" y="12750"/>
                </a:lnTo>
                <a:lnTo>
                  <a:pt x="18079" y="12677"/>
                </a:lnTo>
                <a:lnTo>
                  <a:pt x="17958" y="12629"/>
                </a:lnTo>
                <a:lnTo>
                  <a:pt x="17495" y="12556"/>
                </a:lnTo>
                <a:lnTo>
                  <a:pt x="17033" y="12531"/>
                </a:lnTo>
                <a:lnTo>
                  <a:pt x="16084" y="12507"/>
                </a:lnTo>
                <a:lnTo>
                  <a:pt x="14940" y="12483"/>
                </a:lnTo>
                <a:lnTo>
                  <a:pt x="13821" y="12507"/>
                </a:lnTo>
                <a:lnTo>
                  <a:pt x="11558" y="12580"/>
                </a:lnTo>
                <a:lnTo>
                  <a:pt x="10415" y="12604"/>
                </a:lnTo>
                <a:lnTo>
                  <a:pt x="9271" y="12629"/>
                </a:lnTo>
                <a:lnTo>
                  <a:pt x="7057" y="12604"/>
                </a:lnTo>
                <a:lnTo>
                  <a:pt x="5937" y="12604"/>
                </a:lnTo>
                <a:lnTo>
                  <a:pt x="4818" y="12629"/>
                </a:lnTo>
                <a:lnTo>
                  <a:pt x="3796" y="12677"/>
                </a:lnTo>
                <a:lnTo>
                  <a:pt x="2774" y="12726"/>
                </a:lnTo>
                <a:lnTo>
                  <a:pt x="1752" y="12799"/>
                </a:lnTo>
                <a:lnTo>
                  <a:pt x="730" y="12848"/>
                </a:lnTo>
                <a:lnTo>
                  <a:pt x="682" y="11169"/>
                </a:lnTo>
                <a:lnTo>
                  <a:pt x="609" y="9490"/>
                </a:lnTo>
                <a:lnTo>
                  <a:pt x="560" y="7787"/>
                </a:lnTo>
                <a:lnTo>
                  <a:pt x="536" y="6959"/>
                </a:lnTo>
                <a:lnTo>
                  <a:pt x="560" y="6108"/>
                </a:lnTo>
                <a:lnTo>
                  <a:pt x="584" y="4356"/>
                </a:lnTo>
                <a:lnTo>
                  <a:pt x="560" y="2579"/>
                </a:lnTo>
                <a:lnTo>
                  <a:pt x="584" y="1752"/>
                </a:lnTo>
                <a:lnTo>
                  <a:pt x="584" y="1363"/>
                </a:lnTo>
                <a:lnTo>
                  <a:pt x="584" y="949"/>
                </a:lnTo>
                <a:lnTo>
                  <a:pt x="560" y="706"/>
                </a:lnTo>
                <a:lnTo>
                  <a:pt x="536" y="438"/>
                </a:lnTo>
                <a:lnTo>
                  <a:pt x="511" y="317"/>
                </a:lnTo>
                <a:lnTo>
                  <a:pt x="463" y="219"/>
                </a:lnTo>
                <a:lnTo>
                  <a:pt x="390" y="98"/>
                </a:lnTo>
                <a:lnTo>
                  <a:pt x="317" y="25"/>
                </a:lnTo>
                <a:lnTo>
                  <a:pt x="268" y="0"/>
                </a:lnTo>
                <a:close/>
              </a:path>
            </a:pathLst>
          </a:cu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6D9EEB"/>
              </a:solidFill>
            </a:endParaRPr>
          </a:p>
        </p:txBody>
      </p:sp>
      <p:sp>
        <p:nvSpPr>
          <p:cNvPr id="799" name="Google Shape;799;p32"/>
          <p:cNvSpPr/>
          <p:nvPr/>
        </p:nvSpPr>
        <p:spPr>
          <a:xfrm rot="1123094">
            <a:off x="533876" y="792518"/>
            <a:ext cx="722151" cy="888464"/>
          </a:xfrm>
          <a:custGeom>
            <a:rect b="b" l="l" r="r" t="t"/>
            <a:pathLst>
              <a:path extrusionOk="0" h="17792" w="15627">
                <a:moveTo>
                  <a:pt x="10528" y="1"/>
                </a:moveTo>
                <a:lnTo>
                  <a:pt x="10455" y="37"/>
                </a:lnTo>
                <a:lnTo>
                  <a:pt x="10308" y="221"/>
                </a:lnTo>
                <a:lnTo>
                  <a:pt x="10198" y="441"/>
                </a:lnTo>
                <a:lnTo>
                  <a:pt x="10015" y="881"/>
                </a:lnTo>
                <a:lnTo>
                  <a:pt x="9831" y="1468"/>
                </a:lnTo>
                <a:lnTo>
                  <a:pt x="9685" y="2091"/>
                </a:lnTo>
                <a:lnTo>
                  <a:pt x="9685" y="2201"/>
                </a:lnTo>
                <a:lnTo>
                  <a:pt x="9721" y="2311"/>
                </a:lnTo>
                <a:lnTo>
                  <a:pt x="9795" y="2348"/>
                </a:lnTo>
                <a:lnTo>
                  <a:pt x="9868" y="2385"/>
                </a:lnTo>
                <a:lnTo>
                  <a:pt x="9941" y="2421"/>
                </a:lnTo>
                <a:lnTo>
                  <a:pt x="10051" y="2385"/>
                </a:lnTo>
                <a:lnTo>
                  <a:pt x="10125" y="2311"/>
                </a:lnTo>
                <a:lnTo>
                  <a:pt x="10198" y="2238"/>
                </a:lnTo>
                <a:lnTo>
                  <a:pt x="10235" y="2055"/>
                </a:lnTo>
                <a:lnTo>
                  <a:pt x="10235" y="2018"/>
                </a:lnTo>
                <a:lnTo>
                  <a:pt x="10235" y="1981"/>
                </a:lnTo>
                <a:lnTo>
                  <a:pt x="10455" y="1138"/>
                </a:lnTo>
                <a:lnTo>
                  <a:pt x="10638" y="624"/>
                </a:lnTo>
                <a:lnTo>
                  <a:pt x="10675" y="367"/>
                </a:lnTo>
                <a:lnTo>
                  <a:pt x="10712" y="111"/>
                </a:lnTo>
                <a:lnTo>
                  <a:pt x="10675" y="37"/>
                </a:lnTo>
                <a:lnTo>
                  <a:pt x="10602" y="1"/>
                </a:lnTo>
                <a:close/>
                <a:moveTo>
                  <a:pt x="3559" y="1028"/>
                </a:moveTo>
                <a:lnTo>
                  <a:pt x="3522" y="1064"/>
                </a:lnTo>
                <a:lnTo>
                  <a:pt x="3485" y="1101"/>
                </a:lnTo>
                <a:lnTo>
                  <a:pt x="3485" y="1138"/>
                </a:lnTo>
                <a:lnTo>
                  <a:pt x="3559" y="1321"/>
                </a:lnTo>
                <a:lnTo>
                  <a:pt x="3669" y="1468"/>
                </a:lnTo>
                <a:lnTo>
                  <a:pt x="3889" y="1761"/>
                </a:lnTo>
                <a:lnTo>
                  <a:pt x="4109" y="2055"/>
                </a:lnTo>
                <a:lnTo>
                  <a:pt x="4366" y="2348"/>
                </a:lnTo>
                <a:lnTo>
                  <a:pt x="4476" y="2605"/>
                </a:lnTo>
                <a:lnTo>
                  <a:pt x="4586" y="2862"/>
                </a:lnTo>
                <a:lnTo>
                  <a:pt x="4696" y="2972"/>
                </a:lnTo>
                <a:lnTo>
                  <a:pt x="4769" y="3045"/>
                </a:lnTo>
                <a:lnTo>
                  <a:pt x="4916" y="3082"/>
                </a:lnTo>
                <a:lnTo>
                  <a:pt x="5063" y="3082"/>
                </a:lnTo>
                <a:lnTo>
                  <a:pt x="5136" y="3045"/>
                </a:lnTo>
                <a:lnTo>
                  <a:pt x="5209" y="3008"/>
                </a:lnTo>
                <a:lnTo>
                  <a:pt x="5246" y="2935"/>
                </a:lnTo>
                <a:lnTo>
                  <a:pt x="5246" y="2862"/>
                </a:lnTo>
                <a:lnTo>
                  <a:pt x="5209" y="2715"/>
                </a:lnTo>
                <a:lnTo>
                  <a:pt x="5173" y="2642"/>
                </a:lnTo>
                <a:lnTo>
                  <a:pt x="5099" y="2605"/>
                </a:lnTo>
                <a:lnTo>
                  <a:pt x="4989" y="2605"/>
                </a:lnTo>
                <a:lnTo>
                  <a:pt x="4989" y="2568"/>
                </a:lnTo>
                <a:lnTo>
                  <a:pt x="4989" y="2495"/>
                </a:lnTo>
                <a:lnTo>
                  <a:pt x="4953" y="2385"/>
                </a:lnTo>
                <a:lnTo>
                  <a:pt x="4806" y="2128"/>
                </a:lnTo>
                <a:lnTo>
                  <a:pt x="4623" y="1871"/>
                </a:lnTo>
                <a:lnTo>
                  <a:pt x="4402" y="1615"/>
                </a:lnTo>
                <a:lnTo>
                  <a:pt x="4146" y="1394"/>
                </a:lnTo>
                <a:lnTo>
                  <a:pt x="3889" y="1174"/>
                </a:lnTo>
                <a:lnTo>
                  <a:pt x="3595" y="1028"/>
                </a:lnTo>
                <a:close/>
                <a:moveTo>
                  <a:pt x="15334" y="3999"/>
                </a:moveTo>
                <a:lnTo>
                  <a:pt x="15260" y="4035"/>
                </a:lnTo>
                <a:lnTo>
                  <a:pt x="15187" y="4109"/>
                </a:lnTo>
                <a:lnTo>
                  <a:pt x="15077" y="4182"/>
                </a:lnTo>
                <a:lnTo>
                  <a:pt x="14967" y="4256"/>
                </a:lnTo>
                <a:lnTo>
                  <a:pt x="14820" y="4329"/>
                </a:lnTo>
                <a:lnTo>
                  <a:pt x="14673" y="4329"/>
                </a:lnTo>
                <a:lnTo>
                  <a:pt x="14527" y="4402"/>
                </a:lnTo>
                <a:lnTo>
                  <a:pt x="14490" y="4439"/>
                </a:lnTo>
                <a:lnTo>
                  <a:pt x="14453" y="4549"/>
                </a:lnTo>
                <a:lnTo>
                  <a:pt x="14417" y="4586"/>
                </a:lnTo>
                <a:lnTo>
                  <a:pt x="14380" y="4622"/>
                </a:lnTo>
                <a:lnTo>
                  <a:pt x="14233" y="4732"/>
                </a:lnTo>
                <a:lnTo>
                  <a:pt x="13940" y="4842"/>
                </a:lnTo>
                <a:lnTo>
                  <a:pt x="13720" y="4989"/>
                </a:lnTo>
                <a:lnTo>
                  <a:pt x="13536" y="5173"/>
                </a:lnTo>
                <a:lnTo>
                  <a:pt x="13499" y="5246"/>
                </a:lnTo>
                <a:lnTo>
                  <a:pt x="13499" y="5319"/>
                </a:lnTo>
                <a:lnTo>
                  <a:pt x="13573" y="5356"/>
                </a:lnTo>
                <a:lnTo>
                  <a:pt x="13830" y="5356"/>
                </a:lnTo>
                <a:lnTo>
                  <a:pt x="14013" y="5319"/>
                </a:lnTo>
                <a:lnTo>
                  <a:pt x="14380" y="5173"/>
                </a:lnTo>
                <a:lnTo>
                  <a:pt x="14673" y="5026"/>
                </a:lnTo>
                <a:lnTo>
                  <a:pt x="14783" y="4953"/>
                </a:lnTo>
                <a:lnTo>
                  <a:pt x="14857" y="4806"/>
                </a:lnTo>
                <a:lnTo>
                  <a:pt x="15077" y="4769"/>
                </a:lnTo>
                <a:lnTo>
                  <a:pt x="15260" y="4659"/>
                </a:lnTo>
                <a:lnTo>
                  <a:pt x="15370" y="4696"/>
                </a:lnTo>
                <a:lnTo>
                  <a:pt x="15444" y="4696"/>
                </a:lnTo>
                <a:lnTo>
                  <a:pt x="15554" y="4622"/>
                </a:lnTo>
                <a:lnTo>
                  <a:pt x="15627" y="4549"/>
                </a:lnTo>
                <a:lnTo>
                  <a:pt x="15627" y="4476"/>
                </a:lnTo>
                <a:lnTo>
                  <a:pt x="15590" y="4366"/>
                </a:lnTo>
                <a:lnTo>
                  <a:pt x="15627" y="4329"/>
                </a:lnTo>
                <a:lnTo>
                  <a:pt x="15627" y="4256"/>
                </a:lnTo>
                <a:lnTo>
                  <a:pt x="15590" y="4182"/>
                </a:lnTo>
                <a:lnTo>
                  <a:pt x="15554" y="4109"/>
                </a:lnTo>
                <a:lnTo>
                  <a:pt x="15480" y="4035"/>
                </a:lnTo>
                <a:lnTo>
                  <a:pt x="15407" y="4035"/>
                </a:lnTo>
                <a:lnTo>
                  <a:pt x="15334" y="3999"/>
                </a:lnTo>
                <a:close/>
                <a:moveTo>
                  <a:pt x="2238" y="7447"/>
                </a:moveTo>
                <a:lnTo>
                  <a:pt x="2128" y="7484"/>
                </a:lnTo>
                <a:lnTo>
                  <a:pt x="1064" y="7960"/>
                </a:lnTo>
                <a:lnTo>
                  <a:pt x="477" y="8217"/>
                </a:lnTo>
                <a:lnTo>
                  <a:pt x="257" y="8364"/>
                </a:lnTo>
                <a:lnTo>
                  <a:pt x="147" y="8474"/>
                </a:lnTo>
                <a:lnTo>
                  <a:pt x="111" y="8437"/>
                </a:lnTo>
                <a:lnTo>
                  <a:pt x="74" y="8437"/>
                </a:lnTo>
                <a:lnTo>
                  <a:pt x="1" y="8511"/>
                </a:lnTo>
                <a:lnTo>
                  <a:pt x="1" y="8584"/>
                </a:lnTo>
                <a:lnTo>
                  <a:pt x="37" y="8621"/>
                </a:lnTo>
                <a:lnTo>
                  <a:pt x="111" y="8694"/>
                </a:lnTo>
                <a:lnTo>
                  <a:pt x="221" y="8731"/>
                </a:lnTo>
                <a:lnTo>
                  <a:pt x="367" y="8694"/>
                </a:lnTo>
                <a:lnTo>
                  <a:pt x="514" y="8657"/>
                </a:lnTo>
                <a:lnTo>
                  <a:pt x="808" y="8547"/>
                </a:lnTo>
                <a:lnTo>
                  <a:pt x="1028" y="8474"/>
                </a:lnTo>
                <a:lnTo>
                  <a:pt x="2385" y="7887"/>
                </a:lnTo>
                <a:lnTo>
                  <a:pt x="2458" y="7850"/>
                </a:lnTo>
                <a:lnTo>
                  <a:pt x="2532" y="7777"/>
                </a:lnTo>
                <a:lnTo>
                  <a:pt x="2532" y="7667"/>
                </a:lnTo>
                <a:lnTo>
                  <a:pt x="2495" y="7594"/>
                </a:lnTo>
                <a:lnTo>
                  <a:pt x="2422" y="7520"/>
                </a:lnTo>
                <a:lnTo>
                  <a:pt x="2348" y="7484"/>
                </a:lnTo>
                <a:lnTo>
                  <a:pt x="2238" y="7447"/>
                </a:lnTo>
                <a:close/>
                <a:moveTo>
                  <a:pt x="6677" y="7814"/>
                </a:moveTo>
                <a:lnTo>
                  <a:pt x="6603" y="7887"/>
                </a:lnTo>
                <a:lnTo>
                  <a:pt x="6603" y="7960"/>
                </a:lnTo>
                <a:lnTo>
                  <a:pt x="6603" y="8070"/>
                </a:lnTo>
                <a:lnTo>
                  <a:pt x="6933" y="8474"/>
                </a:lnTo>
                <a:lnTo>
                  <a:pt x="7044" y="8694"/>
                </a:lnTo>
                <a:lnTo>
                  <a:pt x="7154" y="8914"/>
                </a:lnTo>
                <a:lnTo>
                  <a:pt x="7227" y="8951"/>
                </a:lnTo>
                <a:lnTo>
                  <a:pt x="7264" y="8987"/>
                </a:lnTo>
                <a:lnTo>
                  <a:pt x="7410" y="8987"/>
                </a:lnTo>
                <a:lnTo>
                  <a:pt x="7594" y="8877"/>
                </a:lnTo>
                <a:lnTo>
                  <a:pt x="7777" y="8767"/>
                </a:lnTo>
                <a:lnTo>
                  <a:pt x="7924" y="8621"/>
                </a:lnTo>
                <a:lnTo>
                  <a:pt x="7924" y="8657"/>
                </a:lnTo>
                <a:lnTo>
                  <a:pt x="7997" y="8767"/>
                </a:lnTo>
                <a:lnTo>
                  <a:pt x="8071" y="8877"/>
                </a:lnTo>
                <a:lnTo>
                  <a:pt x="8181" y="8951"/>
                </a:lnTo>
                <a:lnTo>
                  <a:pt x="8327" y="9024"/>
                </a:lnTo>
                <a:lnTo>
                  <a:pt x="8584" y="9061"/>
                </a:lnTo>
                <a:lnTo>
                  <a:pt x="8768" y="9061"/>
                </a:lnTo>
                <a:lnTo>
                  <a:pt x="8951" y="8987"/>
                </a:lnTo>
                <a:lnTo>
                  <a:pt x="9281" y="8841"/>
                </a:lnTo>
                <a:lnTo>
                  <a:pt x="9611" y="8657"/>
                </a:lnTo>
                <a:lnTo>
                  <a:pt x="9721" y="8547"/>
                </a:lnTo>
                <a:lnTo>
                  <a:pt x="9758" y="8474"/>
                </a:lnTo>
                <a:lnTo>
                  <a:pt x="9758" y="8364"/>
                </a:lnTo>
                <a:lnTo>
                  <a:pt x="9685" y="8254"/>
                </a:lnTo>
                <a:lnTo>
                  <a:pt x="9648" y="8217"/>
                </a:lnTo>
                <a:lnTo>
                  <a:pt x="9464" y="8217"/>
                </a:lnTo>
                <a:lnTo>
                  <a:pt x="9428" y="8291"/>
                </a:lnTo>
                <a:lnTo>
                  <a:pt x="9244" y="8437"/>
                </a:lnTo>
                <a:lnTo>
                  <a:pt x="8988" y="8547"/>
                </a:lnTo>
                <a:lnTo>
                  <a:pt x="8768" y="8621"/>
                </a:lnTo>
                <a:lnTo>
                  <a:pt x="8584" y="8657"/>
                </a:lnTo>
                <a:lnTo>
                  <a:pt x="8474" y="8657"/>
                </a:lnTo>
                <a:lnTo>
                  <a:pt x="8401" y="8621"/>
                </a:lnTo>
                <a:lnTo>
                  <a:pt x="8364" y="8584"/>
                </a:lnTo>
                <a:lnTo>
                  <a:pt x="8327" y="8547"/>
                </a:lnTo>
                <a:lnTo>
                  <a:pt x="8254" y="8254"/>
                </a:lnTo>
                <a:lnTo>
                  <a:pt x="8181" y="8144"/>
                </a:lnTo>
                <a:lnTo>
                  <a:pt x="8071" y="8107"/>
                </a:lnTo>
                <a:lnTo>
                  <a:pt x="7961" y="8107"/>
                </a:lnTo>
                <a:lnTo>
                  <a:pt x="7887" y="8144"/>
                </a:lnTo>
                <a:lnTo>
                  <a:pt x="7740" y="8254"/>
                </a:lnTo>
                <a:lnTo>
                  <a:pt x="7630" y="8401"/>
                </a:lnTo>
                <a:lnTo>
                  <a:pt x="7410" y="8547"/>
                </a:lnTo>
                <a:lnTo>
                  <a:pt x="7264" y="8364"/>
                </a:lnTo>
                <a:lnTo>
                  <a:pt x="7117" y="8180"/>
                </a:lnTo>
                <a:lnTo>
                  <a:pt x="6970" y="7997"/>
                </a:lnTo>
                <a:lnTo>
                  <a:pt x="6787" y="7850"/>
                </a:lnTo>
                <a:lnTo>
                  <a:pt x="6713" y="7814"/>
                </a:lnTo>
                <a:close/>
                <a:moveTo>
                  <a:pt x="12876" y="11005"/>
                </a:moveTo>
                <a:lnTo>
                  <a:pt x="12803" y="11042"/>
                </a:lnTo>
                <a:lnTo>
                  <a:pt x="12766" y="11078"/>
                </a:lnTo>
                <a:lnTo>
                  <a:pt x="12766" y="11152"/>
                </a:lnTo>
                <a:lnTo>
                  <a:pt x="12729" y="11225"/>
                </a:lnTo>
                <a:lnTo>
                  <a:pt x="12766" y="11298"/>
                </a:lnTo>
                <a:lnTo>
                  <a:pt x="12986" y="11702"/>
                </a:lnTo>
                <a:lnTo>
                  <a:pt x="13279" y="12069"/>
                </a:lnTo>
                <a:lnTo>
                  <a:pt x="13499" y="12399"/>
                </a:lnTo>
                <a:lnTo>
                  <a:pt x="13646" y="12509"/>
                </a:lnTo>
                <a:lnTo>
                  <a:pt x="13830" y="12619"/>
                </a:lnTo>
                <a:lnTo>
                  <a:pt x="13976" y="12619"/>
                </a:lnTo>
                <a:lnTo>
                  <a:pt x="14013" y="12582"/>
                </a:lnTo>
                <a:lnTo>
                  <a:pt x="14086" y="12546"/>
                </a:lnTo>
                <a:lnTo>
                  <a:pt x="14160" y="12436"/>
                </a:lnTo>
                <a:lnTo>
                  <a:pt x="14160" y="12325"/>
                </a:lnTo>
                <a:lnTo>
                  <a:pt x="14160" y="12252"/>
                </a:lnTo>
                <a:lnTo>
                  <a:pt x="14123" y="12142"/>
                </a:lnTo>
                <a:lnTo>
                  <a:pt x="14086" y="12069"/>
                </a:lnTo>
                <a:lnTo>
                  <a:pt x="14050" y="12032"/>
                </a:lnTo>
                <a:lnTo>
                  <a:pt x="13903" y="12032"/>
                </a:lnTo>
                <a:lnTo>
                  <a:pt x="13830" y="11885"/>
                </a:lnTo>
                <a:lnTo>
                  <a:pt x="13573" y="11592"/>
                </a:lnTo>
                <a:lnTo>
                  <a:pt x="13316" y="11298"/>
                </a:lnTo>
                <a:lnTo>
                  <a:pt x="13059" y="11042"/>
                </a:lnTo>
                <a:lnTo>
                  <a:pt x="13023" y="11005"/>
                </a:lnTo>
                <a:close/>
                <a:moveTo>
                  <a:pt x="8181" y="3192"/>
                </a:moveTo>
                <a:lnTo>
                  <a:pt x="8511" y="3228"/>
                </a:lnTo>
                <a:lnTo>
                  <a:pt x="8878" y="3265"/>
                </a:lnTo>
                <a:lnTo>
                  <a:pt x="9208" y="3339"/>
                </a:lnTo>
                <a:lnTo>
                  <a:pt x="9538" y="3412"/>
                </a:lnTo>
                <a:lnTo>
                  <a:pt x="9868" y="3522"/>
                </a:lnTo>
                <a:lnTo>
                  <a:pt x="10198" y="3669"/>
                </a:lnTo>
                <a:lnTo>
                  <a:pt x="10528" y="3852"/>
                </a:lnTo>
                <a:lnTo>
                  <a:pt x="10822" y="4035"/>
                </a:lnTo>
                <a:lnTo>
                  <a:pt x="11078" y="4256"/>
                </a:lnTo>
                <a:lnTo>
                  <a:pt x="11335" y="4476"/>
                </a:lnTo>
                <a:lnTo>
                  <a:pt x="11592" y="4732"/>
                </a:lnTo>
                <a:lnTo>
                  <a:pt x="11812" y="4989"/>
                </a:lnTo>
                <a:lnTo>
                  <a:pt x="11996" y="5319"/>
                </a:lnTo>
                <a:lnTo>
                  <a:pt x="12142" y="5576"/>
                </a:lnTo>
                <a:lnTo>
                  <a:pt x="12252" y="5870"/>
                </a:lnTo>
                <a:lnTo>
                  <a:pt x="12362" y="6200"/>
                </a:lnTo>
                <a:lnTo>
                  <a:pt x="12436" y="6530"/>
                </a:lnTo>
                <a:lnTo>
                  <a:pt x="12509" y="6823"/>
                </a:lnTo>
                <a:lnTo>
                  <a:pt x="12509" y="7153"/>
                </a:lnTo>
                <a:lnTo>
                  <a:pt x="12509" y="7484"/>
                </a:lnTo>
                <a:lnTo>
                  <a:pt x="12472" y="7814"/>
                </a:lnTo>
                <a:lnTo>
                  <a:pt x="12399" y="8144"/>
                </a:lnTo>
                <a:lnTo>
                  <a:pt x="12289" y="8511"/>
                </a:lnTo>
                <a:lnTo>
                  <a:pt x="12142" y="8804"/>
                </a:lnTo>
                <a:lnTo>
                  <a:pt x="11996" y="9134"/>
                </a:lnTo>
                <a:lnTo>
                  <a:pt x="11812" y="9428"/>
                </a:lnTo>
                <a:lnTo>
                  <a:pt x="11592" y="9721"/>
                </a:lnTo>
                <a:lnTo>
                  <a:pt x="11115" y="10271"/>
                </a:lnTo>
                <a:lnTo>
                  <a:pt x="10345" y="11115"/>
                </a:lnTo>
                <a:lnTo>
                  <a:pt x="9941" y="11555"/>
                </a:lnTo>
                <a:lnTo>
                  <a:pt x="9575" y="12032"/>
                </a:lnTo>
                <a:lnTo>
                  <a:pt x="9281" y="12509"/>
                </a:lnTo>
                <a:lnTo>
                  <a:pt x="8988" y="13022"/>
                </a:lnTo>
                <a:lnTo>
                  <a:pt x="8914" y="13279"/>
                </a:lnTo>
                <a:lnTo>
                  <a:pt x="8804" y="13573"/>
                </a:lnTo>
                <a:lnTo>
                  <a:pt x="8768" y="13829"/>
                </a:lnTo>
                <a:lnTo>
                  <a:pt x="8731" y="14123"/>
                </a:lnTo>
                <a:lnTo>
                  <a:pt x="8217" y="14013"/>
                </a:lnTo>
                <a:lnTo>
                  <a:pt x="7704" y="13939"/>
                </a:lnTo>
                <a:lnTo>
                  <a:pt x="8584" y="11665"/>
                </a:lnTo>
                <a:lnTo>
                  <a:pt x="9061" y="10418"/>
                </a:lnTo>
                <a:lnTo>
                  <a:pt x="9318" y="9831"/>
                </a:lnTo>
                <a:lnTo>
                  <a:pt x="9391" y="9538"/>
                </a:lnTo>
                <a:lnTo>
                  <a:pt x="9391" y="9391"/>
                </a:lnTo>
                <a:lnTo>
                  <a:pt x="9354" y="9244"/>
                </a:lnTo>
                <a:lnTo>
                  <a:pt x="9318" y="9208"/>
                </a:lnTo>
                <a:lnTo>
                  <a:pt x="9281" y="9208"/>
                </a:lnTo>
                <a:lnTo>
                  <a:pt x="9171" y="9281"/>
                </a:lnTo>
                <a:lnTo>
                  <a:pt x="9098" y="9391"/>
                </a:lnTo>
                <a:lnTo>
                  <a:pt x="8988" y="9611"/>
                </a:lnTo>
                <a:lnTo>
                  <a:pt x="8768" y="10088"/>
                </a:lnTo>
                <a:lnTo>
                  <a:pt x="8217" y="11445"/>
                </a:lnTo>
                <a:lnTo>
                  <a:pt x="7337" y="13719"/>
                </a:lnTo>
                <a:lnTo>
                  <a:pt x="7227" y="13903"/>
                </a:lnTo>
                <a:lnTo>
                  <a:pt x="6970" y="13829"/>
                </a:lnTo>
                <a:lnTo>
                  <a:pt x="6420" y="13683"/>
                </a:lnTo>
                <a:lnTo>
                  <a:pt x="6420" y="13646"/>
                </a:lnTo>
                <a:lnTo>
                  <a:pt x="6493" y="13389"/>
                </a:lnTo>
                <a:lnTo>
                  <a:pt x="6530" y="13096"/>
                </a:lnTo>
                <a:lnTo>
                  <a:pt x="6530" y="12546"/>
                </a:lnTo>
                <a:lnTo>
                  <a:pt x="6603" y="11372"/>
                </a:lnTo>
                <a:lnTo>
                  <a:pt x="6677" y="10125"/>
                </a:lnTo>
                <a:lnTo>
                  <a:pt x="6713" y="9501"/>
                </a:lnTo>
                <a:lnTo>
                  <a:pt x="6677" y="8877"/>
                </a:lnTo>
                <a:lnTo>
                  <a:pt x="6677" y="8804"/>
                </a:lnTo>
                <a:lnTo>
                  <a:pt x="6640" y="8767"/>
                </a:lnTo>
                <a:lnTo>
                  <a:pt x="6530" y="8694"/>
                </a:lnTo>
                <a:lnTo>
                  <a:pt x="6420" y="8731"/>
                </a:lnTo>
                <a:lnTo>
                  <a:pt x="6383" y="8767"/>
                </a:lnTo>
                <a:lnTo>
                  <a:pt x="6347" y="8841"/>
                </a:lnTo>
                <a:lnTo>
                  <a:pt x="6273" y="9391"/>
                </a:lnTo>
                <a:lnTo>
                  <a:pt x="6237" y="9978"/>
                </a:lnTo>
                <a:lnTo>
                  <a:pt x="6200" y="11115"/>
                </a:lnTo>
                <a:lnTo>
                  <a:pt x="6090" y="12289"/>
                </a:lnTo>
                <a:lnTo>
                  <a:pt x="6016" y="12912"/>
                </a:lnTo>
                <a:lnTo>
                  <a:pt x="6016" y="13206"/>
                </a:lnTo>
                <a:lnTo>
                  <a:pt x="6016" y="13536"/>
                </a:lnTo>
                <a:lnTo>
                  <a:pt x="5540" y="13353"/>
                </a:lnTo>
                <a:lnTo>
                  <a:pt x="5099" y="13206"/>
                </a:lnTo>
                <a:lnTo>
                  <a:pt x="4623" y="13132"/>
                </a:lnTo>
                <a:lnTo>
                  <a:pt x="4182" y="13132"/>
                </a:lnTo>
                <a:lnTo>
                  <a:pt x="4329" y="12876"/>
                </a:lnTo>
                <a:lnTo>
                  <a:pt x="4439" y="12619"/>
                </a:lnTo>
                <a:lnTo>
                  <a:pt x="4549" y="12362"/>
                </a:lnTo>
                <a:lnTo>
                  <a:pt x="4623" y="12069"/>
                </a:lnTo>
                <a:lnTo>
                  <a:pt x="4696" y="11482"/>
                </a:lnTo>
                <a:lnTo>
                  <a:pt x="4696" y="10895"/>
                </a:lnTo>
                <a:lnTo>
                  <a:pt x="4623" y="10161"/>
                </a:lnTo>
                <a:lnTo>
                  <a:pt x="4512" y="9428"/>
                </a:lnTo>
                <a:lnTo>
                  <a:pt x="4366" y="8694"/>
                </a:lnTo>
                <a:lnTo>
                  <a:pt x="4219" y="7960"/>
                </a:lnTo>
                <a:lnTo>
                  <a:pt x="4182" y="7594"/>
                </a:lnTo>
                <a:lnTo>
                  <a:pt x="4182" y="7190"/>
                </a:lnTo>
                <a:lnTo>
                  <a:pt x="4182" y="6823"/>
                </a:lnTo>
                <a:lnTo>
                  <a:pt x="4219" y="6456"/>
                </a:lnTo>
                <a:lnTo>
                  <a:pt x="4292" y="6090"/>
                </a:lnTo>
                <a:lnTo>
                  <a:pt x="4439" y="5760"/>
                </a:lnTo>
                <a:lnTo>
                  <a:pt x="4586" y="5429"/>
                </a:lnTo>
                <a:lnTo>
                  <a:pt x="4769" y="5063"/>
                </a:lnTo>
                <a:lnTo>
                  <a:pt x="5026" y="4769"/>
                </a:lnTo>
                <a:lnTo>
                  <a:pt x="5246" y="4476"/>
                </a:lnTo>
                <a:lnTo>
                  <a:pt x="5503" y="4219"/>
                </a:lnTo>
                <a:lnTo>
                  <a:pt x="5796" y="3999"/>
                </a:lnTo>
                <a:lnTo>
                  <a:pt x="6090" y="3779"/>
                </a:lnTo>
                <a:lnTo>
                  <a:pt x="6420" y="3595"/>
                </a:lnTo>
                <a:lnTo>
                  <a:pt x="6787" y="3449"/>
                </a:lnTo>
                <a:lnTo>
                  <a:pt x="7117" y="3339"/>
                </a:lnTo>
                <a:lnTo>
                  <a:pt x="7484" y="3265"/>
                </a:lnTo>
                <a:lnTo>
                  <a:pt x="7814" y="3228"/>
                </a:lnTo>
                <a:lnTo>
                  <a:pt x="8181" y="3192"/>
                </a:lnTo>
                <a:close/>
                <a:moveTo>
                  <a:pt x="3962" y="13426"/>
                </a:moveTo>
                <a:lnTo>
                  <a:pt x="4623" y="13536"/>
                </a:lnTo>
                <a:lnTo>
                  <a:pt x="5246" y="13719"/>
                </a:lnTo>
                <a:lnTo>
                  <a:pt x="5943" y="13939"/>
                </a:lnTo>
                <a:lnTo>
                  <a:pt x="6603" y="14196"/>
                </a:lnTo>
                <a:lnTo>
                  <a:pt x="6860" y="14270"/>
                </a:lnTo>
                <a:lnTo>
                  <a:pt x="7154" y="14306"/>
                </a:lnTo>
                <a:lnTo>
                  <a:pt x="7704" y="14380"/>
                </a:lnTo>
                <a:lnTo>
                  <a:pt x="8217" y="14490"/>
                </a:lnTo>
                <a:lnTo>
                  <a:pt x="8474" y="14563"/>
                </a:lnTo>
                <a:lnTo>
                  <a:pt x="8731" y="14636"/>
                </a:lnTo>
                <a:lnTo>
                  <a:pt x="8768" y="14783"/>
                </a:lnTo>
                <a:lnTo>
                  <a:pt x="8841" y="14857"/>
                </a:lnTo>
                <a:lnTo>
                  <a:pt x="8951" y="14893"/>
                </a:lnTo>
                <a:lnTo>
                  <a:pt x="9061" y="14893"/>
                </a:lnTo>
                <a:lnTo>
                  <a:pt x="9061" y="15003"/>
                </a:lnTo>
                <a:lnTo>
                  <a:pt x="9024" y="15150"/>
                </a:lnTo>
                <a:lnTo>
                  <a:pt x="8914" y="15223"/>
                </a:lnTo>
                <a:lnTo>
                  <a:pt x="8768" y="15333"/>
                </a:lnTo>
                <a:lnTo>
                  <a:pt x="8034" y="15040"/>
                </a:lnTo>
                <a:lnTo>
                  <a:pt x="6383" y="14490"/>
                </a:lnTo>
                <a:lnTo>
                  <a:pt x="5576" y="14270"/>
                </a:lnTo>
                <a:lnTo>
                  <a:pt x="4769" y="14086"/>
                </a:lnTo>
                <a:lnTo>
                  <a:pt x="4292" y="14013"/>
                </a:lnTo>
                <a:lnTo>
                  <a:pt x="4072" y="14013"/>
                </a:lnTo>
                <a:lnTo>
                  <a:pt x="3852" y="14050"/>
                </a:lnTo>
                <a:lnTo>
                  <a:pt x="3742" y="14013"/>
                </a:lnTo>
                <a:lnTo>
                  <a:pt x="3669" y="13939"/>
                </a:lnTo>
                <a:lnTo>
                  <a:pt x="3632" y="13829"/>
                </a:lnTo>
                <a:lnTo>
                  <a:pt x="3632" y="13719"/>
                </a:lnTo>
                <a:lnTo>
                  <a:pt x="3632" y="13609"/>
                </a:lnTo>
                <a:lnTo>
                  <a:pt x="3705" y="13536"/>
                </a:lnTo>
                <a:lnTo>
                  <a:pt x="3816" y="13463"/>
                </a:lnTo>
                <a:lnTo>
                  <a:pt x="3926" y="13426"/>
                </a:lnTo>
                <a:close/>
                <a:moveTo>
                  <a:pt x="4256" y="15737"/>
                </a:moveTo>
                <a:lnTo>
                  <a:pt x="4696" y="15847"/>
                </a:lnTo>
                <a:lnTo>
                  <a:pt x="4476" y="16067"/>
                </a:lnTo>
                <a:lnTo>
                  <a:pt x="4292" y="16287"/>
                </a:lnTo>
                <a:lnTo>
                  <a:pt x="4292" y="16250"/>
                </a:lnTo>
                <a:lnTo>
                  <a:pt x="4256" y="16140"/>
                </a:lnTo>
                <a:lnTo>
                  <a:pt x="4256" y="15994"/>
                </a:lnTo>
                <a:lnTo>
                  <a:pt x="4256" y="15737"/>
                </a:lnTo>
                <a:close/>
                <a:moveTo>
                  <a:pt x="4843" y="15920"/>
                </a:moveTo>
                <a:lnTo>
                  <a:pt x="4989" y="15957"/>
                </a:lnTo>
                <a:lnTo>
                  <a:pt x="5136" y="15994"/>
                </a:lnTo>
                <a:lnTo>
                  <a:pt x="4879" y="16140"/>
                </a:lnTo>
                <a:lnTo>
                  <a:pt x="4623" y="16360"/>
                </a:lnTo>
                <a:lnTo>
                  <a:pt x="4623" y="16360"/>
                </a:lnTo>
                <a:lnTo>
                  <a:pt x="4733" y="16140"/>
                </a:lnTo>
                <a:lnTo>
                  <a:pt x="4843" y="15920"/>
                </a:lnTo>
                <a:close/>
                <a:moveTo>
                  <a:pt x="4146" y="14453"/>
                </a:moveTo>
                <a:lnTo>
                  <a:pt x="4659" y="14490"/>
                </a:lnTo>
                <a:lnTo>
                  <a:pt x="5356" y="14673"/>
                </a:lnTo>
                <a:lnTo>
                  <a:pt x="6053" y="14857"/>
                </a:lnTo>
                <a:lnTo>
                  <a:pt x="7410" y="15333"/>
                </a:lnTo>
                <a:lnTo>
                  <a:pt x="8034" y="15553"/>
                </a:lnTo>
                <a:lnTo>
                  <a:pt x="8401" y="15663"/>
                </a:lnTo>
                <a:lnTo>
                  <a:pt x="8694" y="15774"/>
                </a:lnTo>
                <a:lnTo>
                  <a:pt x="8731" y="15847"/>
                </a:lnTo>
                <a:lnTo>
                  <a:pt x="8768" y="15884"/>
                </a:lnTo>
                <a:lnTo>
                  <a:pt x="8841" y="15957"/>
                </a:lnTo>
                <a:lnTo>
                  <a:pt x="8951" y="15957"/>
                </a:lnTo>
                <a:lnTo>
                  <a:pt x="8914" y="16067"/>
                </a:lnTo>
                <a:lnTo>
                  <a:pt x="8841" y="16214"/>
                </a:lnTo>
                <a:lnTo>
                  <a:pt x="8694" y="16397"/>
                </a:lnTo>
                <a:lnTo>
                  <a:pt x="8547" y="16507"/>
                </a:lnTo>
                <a:lnTo>
                  <a:pt x="8401" y="16581"/>
                </a:lnTo>
                <a:lnTo>
                  <a:pt x="7227" y="16140"/>
                </a:lnTo>
                <a:lnTo>
                  <a:pt x="6016" y="15774"/>
                </a:lnTo>
                <a:lnTo>
                  <a:pt x="4733" y="15370"/>
                </a:lnTo>
                <a:lnTo>
                  <a:pt x="4072" y="15223"/>
                </a:lnTo>
                <a:lnTo>
                  <a:pt x="3449" y="15113"/>
                </a:lnTo>
                <a:lnTo>
                  <a:pt x="3449" y="15040"/>
                </a:lnTo>
                <a:lnTo>
                  <a:pt x="3449" y="14857"/>
                </a:lnTo>
                <a:lnTo>
                  <a:pt x="3522" y="14673"/>
                </a:lnTo>
                <a:lnTo>
                  <a:pt x="3632" y="14563"/>
                </a:lnTo>
                <a:lnTo>
                  <a:pt x="3705" y="14490"/>
                </a:lnTo>
                <a:lnTo>
                  <a:pt x="3926" y="14490"/>
                </a:lnTo>
                <a:lnTo>
                  <a:pt x="3962" y="14526"/>
                </a:lnTo>
                <a:lnTo>
                  <a:pt x="3999" y="14526"/>
                </a:lnTo>
                <a:lnTo>
                  <a:pt x="4036" y="14490"/>
                </a:lnTo>
                <a:lnTo>
                  <a:pt x="4146" y="14453"/>
                </a:lnTo>
                <a:close/>
                <a:moveTo>
                  <a:pt x="5503" y="16067"/>
                </a:moveTo>
                <a:lnTo>
                  <a:pt x="5723" y="16140"/>
                </a:lnTo>
                <a:lnTo>
                  <a:pt x="5503" y="16287"/>
                </a:lnTo>
                <a:lnTo>
                  <a:pt x="5246" y="16434"/>
                </a:lnTo>
                <a:lnTo>
                  <a:pt x="5026" y="16617"/>
                </a:lnTo>
                <a:lnTo>
                  <a:pt x="4843" y="16837"/>
                </a:lnTo>
                <a:lnTo>
                  <a:pt x="4659" y="16764"/>
                </a:lnTo>
                <a:lnTo>
                  <a:pt x="4733" y="16691"/>
                </a:lnTo>
                <a:lnTo>
                  <a:pt x="5503" y="16067"/>
                </a:lnTo>
                <a:close/>
                <a:moveTo>
                  <a:pt x="5980" y="16214"/>
                </a:moveTo>
                <a:lnTo>
                  <a:pt x="6200" y="16287"/>
                </a:lnTo>
                <a:lnTo>
                  <a:pt x="6200" y="16324"/>
                </a:lnTo>
                <a:lnTo>
                  <a:pt x="5943" y="16434"/>
                </a:lnTo>
                <a:lnTo>
                  <a:pt x="5723" y="16581"/>
                </a:lnTo>
                <a:lnTo>
                  <a:pt x="5540" y="16727"/>
                </a:lnTo>
                <a:lnTo>
                  <a:pt x="5393" y="16947"/>
                </a:lnTo>
                <a:lnTo>
                  <a:pt x="5246" y="16911"/>
                </a:lnTo>
                <a:lnTo>
                  <a:pt x="5613" y="16544"/>
                </a:lnTo>
                <a:lnTo>
                  <a:pt x="5980" y="16214"/>
                </a:lnTo>
                <a:close/>
                <a:moveTo>
                  <a:pt x="6383" y="16360"/>
                </a:moveTo>
                <a:lnTo>
                  <a:pt x="6897" y="16544"/>
                </a:lnTo>
                <a:lnTo>
                  <a:pt x="6420" y="16801"/>
                </a:lnTo>
                <a:lnTo>
                  <a:pt x="6200" y="16947"/>
                </a:lnTo>
                <a:lnTo>
                  <a:pt x="5980" y="17131"/>
                </a:lnTo>
                <a:lnTo>
                  <a:pt x="5796" y="17057"/>
                </a:lnTo>
                <a:lnTo>
                  <a:pt x="5833" y="16984"/>
                </a:lnTo>
                <a:lnTo>
                  <a:pt x="5833" y="16911"/>
                </a:lnTo>
                <a:lnTo>
                  <a:pt x="5833" y="16874"/>
                </a:lnTo>
                <a:lnTo>
                  <a:pt x="6090" y="16617"/>
                </a:lnTo>
                <a:lnTo>
                  <a:pt x="6383" y="16397"/>
                </a:lnTo>
                <a:lnTo>
                  <a:pt x="6383" y="16360"/>
                </a:lnTo>
                <a:close/>
                <a:moveTo>
                  <a:pt x="7080" y="16581"/>
                </a:moveTo>
                <a:lnTo>
                  <a:pt x="7410" y="16691"/>
                </a:lnTo>
                <a:lnTo>
                  <a:pt x="7154" y="16911"/>
                </a:lnTo>
                <a:lnTo>
                  <a:pt x="6787" y="17314"/>
                </a:lnTo>
                <a:lnTo>
                  <a:pt x="6457" y="17241"/>
                </a:lnTo>
                <a:lnTo>
                  <a:pt x="6493" y="17167"/>
                </a:lnTo>
                <a:lnTo>
                  <a:pt x="6457" y="17131"/>
                </a:lnTo>
                <a:lnTo>
                  <a:pt x="6750" y="16837"/>
                </a:lnTo>
                <a:lnTo>
                  <a:pt x="7080" y="16581"/>
                </a:lnTo>
                <a:close/>
                <a:moveTo>
                  <a:pt x="8034" y="2678"/>
                </a:moveTo>
                <a:lnTo>
                  <a:pt x="7704" y="2715"/>
                </a:lnTo>
                <a:lnTo>
                  <a:pt x="7374" y="2752"/>
                </a:lnTo>
                <a:lnTo>
                  <a:pt x="7044" y="2825"/>
                </a:lnTo>
                <a:lnTo>
                  <a:pt x="6750" y="2898"/>
                </a:lnTo>
                <a:lnTo>
                  <a:pt x="6420" y="3008"/>
                </a:lnTo>
                <a:lnTo>
                  <a:pt x="6126" y="3155"/>
                </a:lnTo>
                <a:lnTo>
                  <a:pt x="5833" y="3302"/>
                </a:lnTo>
                <a:lnTo>
                  <a:pt x="5576" y="3522"/>
                </a:lnTo>
                <a:lnTo>
                  <a:pt x="5026" y="3962"/>
                </a:lnTo>
                <a:lnTo>
                  <a:pt x="4806" y="4219"/>
                </a:lnTo>
                <a:lnTo>
                  <a:pt x="4586" y="4512"/>
                </a:lnTo>
                <a:lnTo>
                  <a:pt x="4366" y="4769"/>
                </a:lnTo>
                <a:lnTo>
                  <a:pt x="4182" y="5099"/>
                </a:lnTo>
                <a:lnTo>
                  <a:pt x="3999" y="5393"/>
                </a:lnTo>
                <a:lnTo>
                  <a:pt x="3852" y="5723"/>
                </a:lnTo>
                <a:lnTo>
                  <a:pt x="3742" y="6163"/>
                </a:lnTo>
                <a:lnTo>
                  <a:pt x="3669" y="6603"/>
                </a:lnTo>
                <a:lnTo>
                  <a:pt x="3632" y="7043"/>
                </a:lnTo>
                <a:lnTo>
                  <a:pt x="3632" y="7520"/>
                </a:lnTo>
                <a:lnTo>
                  <a:pt x="3705" y="7960"/>
                </a:lnTo>
                <a:lnTo>
                  <a:pt x="3779" y="8437"/>
                </a:lnTo>
                <a:lnTo>
                  <a:pt x="3962" y="9318"/>
                </a:lnTo>
                <a:lnTo>
                  <a:pt x="4109" y="10308"/>
                </a:lnTo>
                <a:lnTo>
                  <a:pt x="4182" y="10785"/>
                </a:lnTo>
                <a:lnTo>
                  <a:pt x="4219" y="11262"/>
                </a:lnTo>
                <a:lnTo>
                  <a:pt x="4182" y="11739"/>
                </a:lnTo>
                <a:lnTo>
                  <a:pt x="4109" y="12215"/>
                </a:lnTo>
                <a:lnTo>
                  <a:pt x="3999" y="12619"/>
                </a:lnTo>
                <a:lnTo>
                  <a:pt x="3816" y="13059"/>
                </a:lnTo>
                <a:lnTo>
                  <a:pt x="3595" y="13132"/>
                </a:lnTo>
                <a:lnTo>
                  <a:pt x="3449" y="13279"/>
                </a:lnTo>
                <a:lnTo>
                  <a:pt x="3302" y="13426"/>
                </a:lnTo>
                <a:lnTo>
                  <a:pt x="3229" y="13646"/>
                </a:lnTo>
                <a:lnTo>
                  <a:pt x="3229" y="13829"/>
                </a:lnTo>
                <a:lnTo>
                  <a:pt x="3265" y="13976"/>
                </a:lnTo>
                <a:lnTo>
                  <a:pt x="3339" y="14160"/>
                </a:lnTo>
                <a:lnTo>
                  <a:pt x="3412" y="14270"/>
                </a:lnTo>
                <a:lnTo>
                  <a:pt x="3339" y="14343"/>
                </a:lnTo>
                <a:lnTo>
                  <a:pt x="3265" y="14416"/>
                </a:lnTo>
                <a:lnTo>
                  <a:pt x="3192" y="14526"/>
                </a:lnTo>
                <a:lnTo>
                  <a:pt x="3119" y="14673"/>
                </a:lnTo>
                <a:lnTo>
                  <a:pt x="3082" y="14857"/>
                </a:lnTo>
                <a:lnTo>
                  <a:pt x="3045" y="15040"/>
                </a:lnTo>
                <a:lnTo>
                  <a:pt x="3045" y="15187"/>
                </a:lnTo>
                <a:lnTo>
                  <a:pt x="3082" y="15370"/>
                </a:lnTo>
                <a:lnTo>
                  <a:pt x="3192" y="15480"/>
                </a:lnTo>
                <a:lnTo>
                  <a:pt x="3302" y="15590"/>
                </a:lnTo>
                <a:lnTo>
                  <a:pt x="3412" y="15627"/>
                </a:lnTo>
                <a:lnTo>
                  <a:pt x="3485" y="15590"/>
                </a:lnTo>
                <a:lnTo>
                  <a:pt x="3522" y="15553"/>
                </a:lnTo>
                <a:lnTo>
                  <a:pt x="3559" y="15553"/>
                </a:lnTo>
                <a:lnTo>
                  <a:pt x="4072" y="15700"/>
                </a:lnTo>
                <a:lnTo>
                  <a:pt x="3999" y="15810"/>
                </a:lnTo>
                <a:lnTo>
                  <a:pt x="3926" y="15957"/>
                </a:lnTo>
                <a:lnTo>
                  <a:pt x="3926" y="16140"/>
                </a:lnTo>
                <a:lnTo>
                  <a:pt x="3926" y="16324"/>
                </a:lnTo>
                <a:lnTo>
                  <a:pt x="3999" y="16507"/>
                </a:lnTo>
                <a:lnTo>
                  <a:pt x="4072" y="16654"/>
                </a:lnTo>
                <a:lnTo>
                  <a:pt x="4146" y="16801"/>
                </a:lnTo>
                <a:lnTo>
                  <a:pt x="4292" y="16874"/>
                </a:lnTo>
                <a:lnTo>
                  <a:pt x="4256" y="16947"/>
                </a:lnTo>
                <a:lnTo>
                  <a:pt x="4292" y="17021"/>
                </a:lnTo>
                <a:lnTo>
                  <a:pt x="4329" y="17057"/>
                </a:lnTo>
                <a:lnTo>
                  <a:pt x="4402" y="17094"/>
                </a:lnTo>
                <a:lnTo>
                  <a:pt x="4586" y="17167"/>
                </a:lnTo>
                <a:lnTo>
                  <a:pt x="4806" y="17277"/>
                </a:lnTo>
                <a:lnTo>
                  <a:pt x="5283" y="17388"/>
                </a:lnTo>
                <a:lnTo>
                  <a:pt x="5393" y="17424"/>
                </a:lnTo>
                <a:lnTo>
                  <a:pt x="5576" y="17461"/>
                </a:lnTo>
                <a:lnTo>
                  <a:pt x="6310" y="17681"/>
                </a:lnTo>
                <a:lnTo>
                  <a:pt x="6677" y="17754"/>
                </a:lnTo>
                <a:lnTo>
                  <a:pt x="6860" y="17791"/>
                </a:lnTo>
                <a:lnTo>
                  <a:pt x="7044" y="17754"/>
                </a:lnTo>
                <a:lnTo>
                  <a:pt x="7117" y="17718"/>
                </a:lnTo>
                <a:lnTo>
                  <a:pt x="7154" y="17681"/>
                </a:lnTo>
                <a:lnTo>
                  <a:pt x="7154" y="17608"/>
                </a:lnTo>
                <a:lnTo>
                  <a:pt x="7117" y="17534"/>
                </a:lnTo>
                <a:lnTo>
                  <a:pt x="7447" y="17204"/>
                </a:lnTo>
                <a:lnTo>
                  <a:pt x="7594" y="17021"/>
                </a:lnTo>
                <a:lnTo>
                  <a:pt x="7740" y="16837"/>
                </a:lnTo>
                <a:lnTo>
                  <a:pt x="8327" y="17021"/>
                </a:lnTo>
                <a:lnTo>
                  <a:pt x="8437" y="17021"/>
                </a:lnTo>
                <a:lnTo>
                  <a:pt x="8547" y="16984"/>
                </a:lnTo>
                <a:lnTo>
                  <a:pt x="8731" y="16911"/>
                </a:lnTo>
                <a:lnTo>
                  <a:pt x="8914" y="16764"/>
                </a:lnTo>
                <a:lnTo>
                  <a:pt x="9098" y="16581"/>
                </a:lnTo>
                <a:lnTo>
                  <a:pt x="9208" y="16360"/>
                </a:lnTo>
                <a:lnTo>
                  <a:pt x="9281" y="16140"/>
                </a:lnTo>
                <a:lnTo>
                  <a:pt x="9318" y="15884"/>
                </a:lnTo>
                <a:lnTo>
                  <a:pt x="9281" y="15700"/>
                </a:lnTo>
                <a:lnTo>
                  <a:pt x="9208" y="15590"/>
                </a:lnTo>
                <a:lnTo>
                  <a:pt x="9171" y="15517"/>
                </a:lnTo>
                <a:lnTo>
                  <a:pt x="9244" y="15407"/>
                </a:lnTo>
                <a:lnTo>
                  <a:pt x="9354" y="15260"/>
                </a:lnTo>
                <a:lnTo>
                  <a:pt x="9391" y="15113"/>
                </a:lnTo>
                <a:lnTo>
                  <a:pt x="9428" y="15003"/>
                </a:lnTo>
                <a:lnTo>
                  <a:pt x="9501" y="14930"/>
                </a:lnTo>
                <a:lnTo>
                  <a:pt x="9575" y="14857"/>
                </a:lnTo>
                <a:lnTo>
                  <a:pt x="9575" y="14783"/>
                </a:lnTo>
                <a:lnTo>
                  <a:pt x="9538" y="14673"/>
                </a:lnTo>
                <a:lnTo>
                  <a:pt x="9391" y="14526"/>
                </a:lnTo>
                <a:lnTo>
                  <a:pt x="9244" y="14380"/>
                </a:lnTo>
                <a:lnTo>
                  <a:pt x="9244" y="14050"/>
                </a:lnTo>
                <a:lnTo>
                  <a:pt x="9318" y="13683"/>
                </a:lnTo>
                <a:lnTo>
                  <a:pt x="9428" y="13353"/>
                </a:lnTo>
                <a:lnTo>
                  <a:pt x="9538" y="13059"/>
                </a:lnTo>
                <a:lnTo>
                  <a:pt x="9721" y="12766"/>
                </a:lnTo>
                <a:lnTo>
                  <a:pt x="9905" y="12472"/>
                </a:lnTo>
                <a:lnTo>
                  <a:pt x="10308" y="11885"/>
                </a:lnTo>
                <a:lnTo>
                  <a:pt x="10785" y="11335"/>
                </a:lnTo>
                <a:lnTo>
                  <a:pt x="11299" y="10822"/>
                </a:lnTo>
                <a:lnTo>
                  <a:pt x="11775" y="10308"/>
                </a:lnTo>
                <a:lnTo>
                  <a:pt x="12179" y="9758"/>
                </a:lnTo>
                <a:lnTo>
                  <a:pt x="12362" y="9501"/>
                </a:lnTo>
                <a:lnTo>
                  <a:pt x="12546" y="9208"/>
                </a:lnTo>
                <a:lnTo>
                  <a:pt x="12656" y="8951"/>
                </a:lnTo>
                <a:lnTo>
                  <a:pt x="12803" y="8657"/>
                </a:lnTo>
                <a:lnTo>
                  <a:pt x="12876" y="8364"/>
                </a:lnTo>
                <a:lnTo>
                  <a:pt x="12949" y="8034"/>
                </a:lnTo>
                <a:lnTo>
                  <a:pt x="12986" y="7740"/>
                </a:lnTo>
                <a:lnTo>
                  <a:pt x="13023" y="7447"/>
                </a:lnTo>
                <a:lnTo>
                  <a:pt x="13023" y="6823"/>
                </a:lnTo>
                <a:lnTo>
                  <a:pt x="12913" y="6236"/>
                </a:lnTo>
                <a:lnTo>
                  <a:pt x="12729" y="5613"/>
                </a:lnTo>
                <a:lnTo>
                  <a:pt x="12436" y="5026"/>
                </a:lnTo>
                <a:lnTo>
                  <a:pt x="12252" y="4769"/>
                </a:lnTo>
                <a:lnTo>
                  <a:pt x="12069" y="4476"/>
                </a:lnTo>
                <a:lnTo>
                  <a:pt x="11849" y="4256"/>
                </a:lnTo>
                <a:lnTo>
                  <a:pt x="11629" y="3999"/>
                </a:lnTo>
                <a:lnTo>
                  <a:pt x="11372" y="3815"/>
                </a:lnTo>
                <a:lnTo>
                  <a:pt x="11115" y="3595"/>
                </a:lnTo>
                <a:lnTo>
                  <a:pt x="10565" y="3265"/>
                </a:lnTo>
                <a:lnTo>
                  <a:pt x="9978" y="3008"/>
                </a:lnTo>
                <a:lnTo>
                  <a:pt x="9354" y="2825"/>
                </a:lnTo>
                <a:lnTo>
                  <a:pt x="8694" y="2715"/>
                </a:lnTo>
                <a:lnTo>
                  <a:pt x="8034" y="2678"/>
                </a:ln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A4C2F4"/>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3" name="Shape 803"/>
        <p:cNvGrpSpPr/>
        <p:nvPr/>
      </p:nvGrpSpPr>
      <p:grpSpPr>
        <a:xfrm>
          <a:off x="0" y="0"/>
          <a:ext cx="0" cy="0"/>
          <a:chOff x="0" y="0"/>
          <a:chExt cx="0" cy="0"/>
        </a:xfrm>
      </p:grpSpPr>
      <p:sp>
        <p:nvSpPr>
          <p:cNvPr id="804" name="Google Shape;804;p33"/>
          <p:cNvSpPr txBox="1"/>
          <p:nvPr>
            <p:ph idx="1" type="body"/>
          </p:nvPr>
        </p:nvSpPr>
        <p:spPr>
          <a:xfrm>
            <a:off x="2188925" y="1904650"/>
            <a:ext cx="4825500" cy="926700"/>
          </a:xfrm>
          <a:prstGeom prst="rect">
            <a:avLst/>
          </a:prstGeom>
        </p:spPr>
        <p:txBody>
          <a:bodyPr anchorCtr="0" anchor="ctr" bIns="91425" lIns="91425" spcFirstLastPara="1" rIns="91425" wrap="square" tIns="91425">
            <a:noAutofit/>
          </a:bodyPr>
          <a:lstStyle/>
          <a:p>
            <a:pPr indent="0" lvl="0" marL="0" rtl="0" algn="ctr">
              <a:spcBef>
                <a:spcPts val="0"/>
              </a:spcBef>
              <a:spcAft>
                <a:spcPts val="1600"/>
              </a:spcAft>
              <a:buNone/>
            </a:pPr>
            <a:r>
              <a:rPr lang="en"/>
              <a:t>“What is the most difficult part about the application process?”</a:t>
            </a:r>
            <a:endParaRPr/>
          </a:p>
        </p:txBody>
      </p:sp>
      <p:sp>
        <p:nvSpPr>
          <p:cNvPr id="805" name="Google Shape;805;p33"/>
          <p:cNvSpPr txBox="1"/>
          <p:nvPr>
            <p:ph idx="12" type="sldNum"/>
          </p:nvPr>
        </p:nvSpPr>
        <p:spPr>
          <a:xfrm>
            <a:off x="4297650" y="4853299"/>
            <a:ext cx="548700" cy="2901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fld id="{00000000-1234-1234-1234-123412341234}" type="slidenum">
              <a:rPr lang="en"/>
              <a:t>‹#›</a:t>
            </a:fld>
            <a:endParaRPr/>
          </a:p>
        </p:txBody>
      </p:sp>
      <p:pic>
        <p:nvPicPr>
          <p:cNvPr id="806" name="Google Shape;806;p33"/>
          <p:cNvPicPr preferRelativeResize="0"/>
          <p:nvPr/>
        </p:nvPicPr>
        <p:blipFill>
          <a:blip r:embed="rId3">
            <a:alphaModFix/>
          </a:blip>
          <a:stretch>
            <a:fillRect/>
          </a:stretch>
        </p:blipFill>
        <p:spPr>
          <a:xfrm rot="-423751">
            <a:off x="398600" y="951175"/>
            <a:ext cx="4333875" cy="304800"/>
          </a:xfrm>
          <a:prstGeom prst="rect">
            <a:avLst/>
          </a:prstGeom>
          <a:noFill/>
          <a:ln>
            <a:noFill/>
          </a:ln>
        </p:spPr>
      </p:pic>
      <p:pic>
        <p:nvPicPr>
          <p:cNvPr id="807" name="Google Shape;807;p33"/>
          <p:cNvPicPr preferRelativeResize="0"/>
          <p:nvPr/>
        </p:nvPicPr>
        <p:blipFill>
          <a:blip r:embed="rId4">
            <a:alphaModFix/>
          </a:blip>
          <a:stretch>
            <a:fillRect/>
          </a:stretch>
        </p:blipFill>
        <p:spPr>
          <a:xfrm rot="589420">
            <a:off x="121224" y="3272725"/>
            <a:ext cx="5208699" cy="398402"/>
          </a:xfrm>
          <a:prstGeom prst="rect">
            <a:avLst/>
          </a:prstGeom>
          <a:noFill/>
          <a:ln>
            <a:noFill/>
          </a:ln>
        </p:spPr>
      </p:pic>
      <p:pic>
        <p:nvPicPr>
          <p:cNvPr id="808" name="Google Shape;808;p33"/>
          <p:cNvPicPr preferRelativeResize="0"/>
          <p:nvPr/>
        </p:nvPicPr>
        <p:blipFill>
          <a:blip r:embed="rId5">
            <a:alphaModFix/>
          </a:blip>
          <a:stretch>
            <a:fillRect/>
          </a:stretch>
        </p:blipFill>
        <p:spPr>
          <a:xfrm>
            <a:off x="334538" y="2103300"/>
            <a:ext cx="1854375" cy="369158"/>
          </a:xfrm>
          <a:prstGeom prst="rect">
            <a:avLst/>
          </a:prstGeom>
          <a:noFill/>
          <a:ln>
            <a:noFill/>
          </a:ln>
        </p:spPr>
      </p:pic>
      <p:pic>
        <p:nvPicPr>
          <p:cNvPr id="809" name="Google Shape;809;p33"/>
          <p:cNvPicPr preferRelativeResize="0"/>
          <p:nvPr/>
        </p:nvPicPr>
        <p:blipFill>
          <a:blip r:embed="rId6">
            <a:alphaModFix/>
          </a:blip>
          <a:stretch>
            <a:fillRect/>
          </a:stretch>
        </p:blipFill>
        <p:spPr>
          <a:xfrm rot="-840076">
            <a:off x="5319570" y="3747375"/>
            <a:ext cx="3362326" cy="361950"/>
          </a:xfrm>
          <a:prstGeom prst="rect">
            <a:avLst/>
          </a:prstGeom>
          <a:noFill/>
          <a:ln>
            <a:noFill/>
          </a:ln>
        </p:spPr>
      </p:pic>
      <p:pic>
        <p:nvPicPr>
          <p:cNvPr id="810" name="Google Shape;810;p33"/>
          <p:cNvPicPr preferRelativeResize="0"/>
          <p:nvPr/>
        </p:nvPicPr>
        <p:blipFill>
          <a:blip r:embed="rId7">
            <a:alphaModFix/>
          </a:blip>
          <a:stretch>
            <a:fillRect/>
          </a:stretch>
        </p:blipFill>
        <p:spPr>
          <a:xfrm rot="235960">
            <a:off x="3402650" y="1357925"/>
            <a:ext cx="5190700" cy="369150"/>
          </a:xfrm>
          <a:prstGeom prst="rect">
            <a:avLst/>
          </a:prstGeom>
          <a:noFill/>
          <a:ln>
            <a:noFill/>
          </a:ln>
        </p:spPr>
      </p:pic>
      <p:pic>
        <p:nvPicPr>
          <p:cNvPr id="811" name="Google Shape;811;p33"/>
          <p:cNvPicPr preferRelativeResize="0"/>
          <p:nvPr/>
        </p:nvPicPr>
        <p:blipFill rotWithShape="1">
          <a:blip r:embed="rId8">
            <a:alphaModFix/>
          </a:blip>
          <a:srcRect b="48985" l="23405" r="30238" t="45371"/>
          <a:stretch/>
        </p:blipFill>
        <p:spPr>
          <a:xfrm rot="386961">
            <a:off x="3558754" y="426579"/>
            <a:ext cx="4710897" cy="322416"/>
          </a:xfrm>
          <a:prstGeom prst="rect">
            <a:avLst/>
          </a:prstGeom>
          <a:noFill/>
          <a:ln>
            <a:noFill/>
          </a:ln>
        </p:spPr>
      </p:pic>
      <p:pic>
        <p:nvPicPr>
          <p:cNvPr id="812" name="Google Shape;812;p33"/>
          <p:cNvPicPr preferRelativeResize="0"/>
          <p:nvPr/>
        </p:nvPicPr>
        <p:blipFill rotWithShape="1">
          <a:blip r:embed="rId9">
            <a:alphaModFix/>
          </a:blip>
          <a:srcRect b="39402" l="22558" r="25855" t="51509"/>
          <a:stretch/>
        </p:blipFill>
        <p:spPr>
          <a:xfrm rot="-438852">
            <a:off x="4136525" y="2770840"/>
            <a:ext cx="4717300" cy="467199"/>
          </a:xfrm>
          <a:prstGeom prst="rect">
            <a:avLst/>
          </a:prstGeom>
          <a:noFill/>
          <a:ln>
            <a:noFill/>
          </a:ln>
        </p:spPr>
      </p:pic>
      <p:pic>
        <p:nvPicPr>
          <p:cNvPr id="813" name="Google Shape;813;p33"/>
          <p:cNvPicPr preferRelativeResize="0"/>
          <p:nvPr/>
        </p:nvPicPr>
        <p:blipFill rotWithShape="1">
          <a:blip r:embed="rId10">
            <a:alphaModFix/>
          </a:blip>
          <a:srcRect b="51712" l="22785" r="26251" t="41107"/>
          <a:stretch/>
        </p:blipFill>
        <p:spPr>
          <a:xfrm rot="471832">
            <a:off x="695575" y="4020947"/>
            <a:ext cx="4660125" cy="369151"/>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806"/>
                                        </p:tgtEl>
                                        <p:attrNameLst>
                                          <p:attrName>style.visibility</p:attrName>
                                        </p:attrNameLst>
                                      </p:cBhvr>
                                      <p:to>
                                        <p:strVal val="visible"/>
                                      </p:to>
                                    </p:set>
                                    <p:anim calcmode="lin" valueType="num">
                                      <p:cBhvr additive="base">
                                        <p:cTn dur="1000"/>
                                        <p:tgtEl>
                                          <p:spTgt spid="806"/>
                                        </p:tgtEl>
                                        <p:attrNameLst>
                                          <p:attrName>ppt_w</p:attrName>
                                        </p:attrNameLst>
                                      </p:cBhvr>
                                      <p:tavLst>
                                        <p:tav fmla="" tm="0">
                                          <p:val>
                                            <p:strVal val="0"/>
                                          </p:val>
                                        </p:tav>
                                        <p:tav fmla="" tm="100000">
                                          <p:val>
                                            <p:strVal val="#ppt_w"/>
                                          </p:val>
                                        </p:tav>
                                      </p:tavLst>
                                    </p:anim>
                                    <p:anim calcmode="lin" valueType="num">
                                      <p:cBhvr additive="base">
                                        <p:cTn dur="1000"/>
                                        <p:tgtEl>
                                          <p:spTgt spid="806"/>
                                        </p:tgtEl>
                                        <p:attrNameLst>
                                          <p:attrName>ppt_h</p:attrName>
                                        </p:attrNameLst>
                                      </p:cBhvr>
                                      <p:tavLst>
                                        <p:tav fmla="" tm="0">
                                          <p:val>
                                            <p:strVal val="0"/>
                                          </p:val>
                                        </p:tav>
                                        <p:tav fmla="" tm="100000">
                                          <p:val>
                                            <p:strVal val="#ppt_h"/>
                                          </p:val>
                                        </p:tav>
                                      </p:tavLst>
                                    </p:anim>
                                  </p:childTnLst>
                                </p:cTn>
                              </p:par>
                            </p:childTnLst>
                          </p:cTn>
                        </p:par>
                        <p:par>
                          <p:cTn fill="hold">
                            <p:stCondLst>
                              <p:cond delay="1000"/>
                            </p:stCondLst>
                            <p:childTnLst>
                              <p:par>
                                <p:cTn fill="hold" nodeType="afterEffect" presetClass="entr" presetID="23" presetSubtype="16">
                                  <p:stCondLst>
                                    <p:cond delay="0"/>
                                  </p:stCondLst>
                                  <p:childTnLst>
                                    <p:set>
                                      <p:cBhvr>
                                        <p:cTn dur="1" fill="hold">
                                          <p:stCondLst>
                                            <p:cond delay="0"/>
                                          </p:stCondLst>
                                        </p:cTn>
                                        <p:tgtEl>
                                          <p:spTgt spid="810"/>
                                        </p:tgtEl>
                                        <p:attrNameLst>
                                          <p:attrName>style.visibility</p:attrName>
                                        </p:attrNameLst>
                                      </p:cBhvr>
                                      <p:to>
                                        <p:strVal val="visible"/>
                                      </p:to>
                                    </p:set>
                                    <p:anim calcmode="lin" valueType="num">
                                      <p:cBhvr additive="base">
                                        <p:cTn dur="500"/>
                                        <p:tgtEl>
                                          <p:spTgt spid="810"/>
                                        </p:tgtEl>
                                        <p:attrNameLst>
                                          <p:attrName>ppt_w</p:attrName>
                                        </p:attrNameLst>
                                      </p:cBhvr>
                                      <p:tavLst>
                                        <p:tav fmla="" tm="0">
                                          <p:val>
                                            <p:strVal val="0"/>
                                          </p:val>
                                        </p:tav>
                                        <p:tav fmla="" tm="100000">
                                          <p:val>
                                            <p:strVal val="#ppt_w"/>
                                          </p:val>
                                        </p:tav>
                                      </p:tavLst>
                                    </p:anim>
                                    <p:anim calcmode="lin" valueType="num">
                                      <p:cBhvr additive="base">
                                        <p:cTn dur="500"/>
                                        <p:tgtEl>
                                          <p:spTgt spid="810"/>
                                        </p:tgtEl>
                                        <p:attrNameLst>
                                          <p:attrName>ppt_h</p:attrName>
                                        </p:attrNameLst>
                                      </p:cBhvr>
                                      <p:tavLst>
                                        <p:tav fmla="" tm="0">
                                          <p:val>
                                            <p:strVal val="0"/>
                                          </p:val>
                                        </p:tav>
                                        <p:tav fmla="" tm="100000">
                                          <p:val>
                                            <p:strVal val="#ppt_h"/>
                                          </p:val>
                                        </p:tav>
                                      </p:tavLst>
                                    </p:anim>
                                  </p:childTnLst>
                                </p:cTn>
                              </p:par>
                            </p:childTnLst>
                          </p:cTn>
                        </p:par>
                        <p:par>
                          <p:cTn fill="hold">
                            <p:stCondLst>
                              <p:cond delay="1500"/>
                            </p:stCondLst>
                            <p:childTnLst>
                              <p:par>
                                <p:cTn fill="hold" nodeType="afterEffect" presetClass="entr" presetID="23" presetSubtype="16">
                                  <p:stCondLst>
                                    <p:cond delay="0"/>
                                  </p:stCondLst>
                                  <p:childTnLst>
                                    <p:set>
                                      <p:cBhvr>
                                        <p:cTn dur="1" fill="hold">
                                          <p:stCondLst>
                                            <p:cond delay="0"/>
                                          </p:stCondLst>
                                        </p:cTn>
                                        <p:tgtEl>
                                          <p:spTgt spid="807"/>
                                        </p:tgtEl>
                                        <p:attrNameLst>
                                          <p:attrName>style.visibility</p:attrName>
                                        </p:attrNameLst>
                                      </p:cBhvr>
                                      <p:to>
                                        <p:strVal val="visible"/>
                                      </p:to>
                                    </p:set>
                                    <p:anim calcmode="lin" valueType="num">
                                      <p:cBhvr additive="base">
                                        <p:cTn dur="1000"/>
                                        <p:tgtEl>
                                          <p:spTgt spid="807"/>
                                        </p:tgtEl>
                                        <p:attrNameLst>
                                          <p:attrName>ppt_w</p:attrName>
                                        </p:attrNameLst>
                                      </p:cBhvr>
                                      <p:tavLst>
                                        <p:tav fmla="" tm="0">
                                          <p:val>
                                            <p:strVal val="0"/>
                                          </p:val>
                                        </p:tav>
                                        <p:tav fmla="" tm="100000">
                                          <p:val>
                                            <p:strVal val="#ppt_w"/>
                                          </p:val>
                                        </p:tav>
                                      </p:tavLst>
                                    </p:anim>
                                    <p:anim calcmode="lin" valueType="num">
                                      <p:cBhvr additive="base">
                                        <p:cTn dur="1000"/>
                                        <p:tgtEl>
                                          <p:spTgt spid="807"/>
                                        </p:tgtEl>
                                        <p:attrNameLst>
                                          <p:attrName>ppt_h</p:attrName>
                                        </p:attrNameLst>
                                      </p:cBhvr>
                                      <p:tavLst>
                                        <p:tav fmla="" tm="0">
                                          <p:val>
                                            <p:strVal val="0"/>
                                          </p:val>
                                        </p:tav>
                                        <p:tav fmla="" tm="100000">
                                          <p:val>
                                            <p:strVal val="#ppt_h"/>
                                          </p:val>
                                        </p:tav>
                                      </p:tavLst>
                                    </p:anim>
                                  </p:childTnLst>
                                </p:cTn>
                              </p:par>
                            </p:childTnLst>
                          </p:cTn>
                        </p:par>
                        <p:par>
                          <p:cTn fill="hold">
                            <p:stCondLst>
                              <p:cond delay="2500"/>
                            </p:stCondLst>
                            <p:childTnLst>
                              <p:par>
                                <p:cTn fill="hold" nodeType="afterEffect" presetClass="entr" presetID="23" presetSubtype="16">
                                  <p:stCondLst>
                                    <p:cond delay="0"/>
                                  </p:stCondLst>
                                  <p:childTnLst>
                                    <p:set>
                                      <p:cBhvr>
                                        <p:cTn dur="1" fill="hold">
                                          <p:stCondLst>
                                            <p:cond delay="0"/>
                                          </p:stCondLst>
                                        </p:cTn>
                                        <p:tgtEl>
                                          <p:spTgt spid="809"/>
                                        </p:tgtEl>
                                        <p:attrNameLst>
                                          <p:attrName>style.visibility</p:attrName>
                                        </p:attrNameLst>
                                      </p:cBhvr>
                                      <p:to>
                                        <p:strVal val="visible"/>
                                      </p:to>
                                    </p:set>
                                    <p:anim calcmode="lin" valueType="num">
                                      <p:cBhvr additive="base">
                                        <p:cTn dur="1000"/>
                                        <p:tgtEl>
                                          <p:spTgt spid="809"/>
                                        </p:tgtEl>
                                        <p:attrNameLst>
                                          <p:attrName>ppt_w</p:attrName>
                                        </p:attrNameLst>
                                      </p:cBhvr>
                                      <p:tavLst>
                                        <p:tav fmla="" tm="0">
                                          <p:val>
                                            <p:strVal val="0"/>
                                          </p:val>
                                        </p:tav>
                                        <p:tav fmla="" tm="100000">
                                          <p:val>
                                            <p:strVal val="#ppt_w"/>
                                          </p:val>
                                        </p:tav>
                                      </p:tavLst>
                                    </p:anim>
                                    <p:anim calcmode="lin" valueType="num">
                                      <p:cBhvr additive="base">
                                        <p:cTn dur="1000"/>
                                        <p:tgtEl>
                                          <p:spTgt spid="809"/>
                                        </p:tgtEl>
                                        <p:attrNameLst>
                                          <p:attrName>ppt_h</p:attrName>
                                        </p:attrNameLst>
                                      </p:cBhvr>
                                      <p:tavLst>
                                        <p:tav fmla="" tm="0">
                                          <p:val>
                                            <p:strVal val="0"/>
                                          </p:val>
                                        </p:tav>
                                        <p:tav fmla="" tm="100000">
                                          <p:val>
                                            <p:strVal val="#ppt_h"/>
                                          </p:val>
                                        </p:tav>
                                      </p:tavLst>
                                    </p:anim>
                                  </p:childTnLst>
                                </p:cTn>
                              </p:par>
                            </p:childTnLst>
                          </p:cTn>
                        </p:par>
                        <p:par>
                          <p:cTn fill="hold">
                            <p:stCondLst>
                              <p:cond delay="3500"/>
                            </p:stCondLst>
                            <p:childTnLst>
                              <p:par>
                                <p:cTn fill="hold" nodeType="afterEffect" presetClass="entr" presetID="23" presetSubtype="16">
                                  <p:stCondLst>
                                    <p:cond delay="0"/>
                                  </p:stCondLst>
                                  <p:childTnLst>
                                    <p:set>
                                      <p:cBhvr>
                                        <p:cTn dur="1" fill="hold">
                                          <p:stCondLst>
                                            <p:cond delay="0"/>
                                          </p:stCondLst>
                                        </p:cTn>
                                        <p:tgtEl>
                                          <p:spTgt spid="808"/>
                                        </p:tgtEl>
                                        <p:attrNameLst>
                                          <p:attrName>style.visibility</p:attrName>
                                        </p:attrNameLst>
                                      </p:cBhvr>
                                      <p:to>
                                        <p:strVal val="visible"/>
                                      </p:to>
                                    </p:set>
                                    <p:anim calcmode="lin" valueType="num">
                                      <p:cBhvr additive="base">
                                        <p:cTn dur="1000"/>
                                        <p:tgtEl>
                                          <p:spTgt spid="808"/>
                                        </p:tgtEl>
                                        <p:attrNameLst>
                                          <p:attrName>ppt_w</p:attrName>
                                        </p:attrNameLst>
                                      </p:cBhvr>
                                      <p:tavLst>
                                        <p:tav fmla="" tm="0">
                                          <p:val>
                                            <p:strVal val="0"/>
                                          </p:val>
                                        </p:tav>
                                        <p:tav fmla="" tm="100000">
                                          <p:val>
                                            <p:strVal val="#ppt_w"/>
                                          </p:val>
                                        </p:tav>
                                      </p:tavLst>
                                    </p:anim>
                                    <p:anim calcmode="lin" valueType="num">
                                      <p:cBhvr additive="base">
                                        <p:cTn dur="1000"/>
                                        <p:tgtEl>
                                          <p:spTgt spid="808"/>
                                        </p:tgtEl>
                                        <p:attrNameLst>
                                          <p:attrName>ppt_h</p:attrName>
                                        </p:attrNameLst>
                                      </p:cBhvr>
                                      <p:tavLst>
                                        <p:tav fmla="" tm="0">
                                          <p:val>
                                            <p:strVal val="0"/>
                                          </p:val>
                                        </p:tav>
                                        <p:tav fmla="" tm="100000">
                                          <p:val>
                                            <p:strVal val="#ppt_h"/>
                                          </p:val>
                                        </p:tav>
                                      </p:tavLst>
                                    </p:anim>
                                  </p:childTnLst>
                                </p:cTn>
                              </p:par>
                            </p:childTnLst>
                          </p:cTn>
                        </p:par>
                        <p:par>
                          <p:cTn fill="hold">
                            <p:stCondLst>
                              <p:cond delay="4500"/>
                            </p:stCondLst>
                            <p:childTnLst>
                              <p:par>
                                <p:cTn fill="hold" nodeType="afterEffect" presetClass="entr" presetID="23" presetSubtype="16">
                                  <p:stCondLst>
                                    <p:cond delay="0"/>
                                  </p:stCondLst>
                                  <p:childTnLst>
                                    <p:set>
                                      <p:cBhvr>
                                        <p:cTn dur="1" fill="hold">
                                          <p:stCondLst>
                                            <p:cond delay="0"/>
                                          </p:stCondLst>
                                        </p:cTn>
                                        <p:tgtEl>
                                          <p:spTgt spid="811"/>
                                        </p:tgtEl>
                                        <p:attrNameLst>
                                          <p:attrName>style.visibility</p:attrName>
                                        </p:attrNameLst>
                                      </p:cBhvr>
                                      <p:to>
                                        <p:strVal val="visible"/>
                                      </p:to>
                                    </p:set>
                                    <p:anim calcmode="lin" valueType="num">
                                      <p:cBhvr additive="base">
                                        <p:cTn dur="1000"/>
                                        <p:tgtEl>
                                          <p:spTgt spid="811"/>
                                        </p:tgtEl>
                                        <p:attrNameLst>
                                          <p:attrName>ppt_w</p:attrName>
                                        </p:attrNameLst>
                                      </p:cBhvr>
                                      <p:tavLst>
                                        <p:tav fmla="" tm="0">
                                          <p:val>
                                            <p:strVal val="0"/>
                                          </p:val>
                                        </p:tav>
                                        <p:tav fmla="" tm="100000">
                                          <p:val>
                                            <p:strVal val="#ppt_w"/>
                                          </p:val>
                                        </p:tav>
                                      </p:tavLst>
                                    </p:anim>
                                    <p:anim calcmode="lin" valueType="num">
                                      <p:cBhvr additive="base">
                                        <p:cTn dur="1000"/>
                                        <p:tgtEl>
                                          <p:spTgt spid="811"/>
                                        </p:tgtEl>
                                        <p:attrNameLst>
                                          <p:attrName>ppt_h</p:attrName>
                                        </p:attrNameLst>
                                      </p:cBhvr>
                                      <p:tavLst>
                                        <p:tav fmla="" tm="0">
                                          <p:val>
                                            <p:strVal val="0"/>
                                          </p:val>
                                        </p:tav>
                                        <p:tav fmla="" tm="100000">
                                          <p:val>
                                            <p:strVal val="#ppt_h"/>
                                          </p:val>
                                        </p:tav>
                                      </p:tavLst>
                                    </p:anim>
                                  </p:childTnLst>
                                </p:cTn>
                              </p:par>
                            </p:childTnLst>
                          </p:cTn>
                        </p:par>
                        <p:par>
                          <p:cTn fill="hold">
                            <p:stCondLst>
                              <p:cond delay="5500"/>
                            </p:stCondLst>
                            <p:childTnLst>
                              <p:par>
                                <p:cTn fill="hold" nodeType="afterEffect" presetClass="entr" presetID="23" presetSubtype="16">
                                  <p:stCondLst>
                                    <p:cond delay="0"/>
                                  </p:stCondLst>
                                  <p:childTnLst>
                                    <p:set>
                                      <p:cBhvr>
                                        <p:cTn dur="1" fill="hold">
                                          <p:stCondLst>
                                            <p:cond delay="0"/>
                                          </p:stCondLst>
                                        </p:cTn>
                                        <p:tgtEl>
                                          <p:spTgt spid="812"/>
                                        </p:tgtEl>
                                        <p:attrNameLst>
                                          <p:attrName>style.visibility</p:attrName>
                                        </p:attrNameLst>
                                      </p:cBhvr>
                                      <p:to>
                                        <p:strVal val="visible"/>
                                      </p:to>
                                    </p:set>
                                    <p:anim calcmode="lin" valueType="num">
                                      <p:cBhvr additive="base">
                                        <p:cTn dur="1000"/>
                                        <p:tgtEl>
                                          <p:spTgt spid="812"/>
                                        </p:tgtEl>
                                        <p:attrNameLst>
                                          <p:attrName>ppt_w</p:attrName>
                                        </p:attrNameLst>
                                      </p:cBhvr>
                                      <p:tavLst>
                                        <p:tav fmla="" tm="0">
                                          <p:val>
                                            <p:strVal val="0"/>
                                          </p:val>
                                        </p:tav>
                                        <p:tav fmla="" tm="100000">
                                          <p:val>
                                            <p:strVal val="#ppt_w"/>
                                          </p:val>
                                        </p:tav>
                                      </p:tavLst>
                                    </p:anim>
                                    <p:anim calcmode="lin" valueType="num">
                                      <p:cBhvr additive="base">
                                        <p:cTn dur="1000"/>
                                        <p:tgtEl>
                                          <p:spTgt spid="812"/>
                                        </p:tgtEl>
                                        <p:attrNameLst>
                                          <p:attrName>ppt_h</p:attrName>
                                        </p:attrNameLst>
                                      </p:cBhvr>
                                      <p:tavLst>
                                        <p:tav fmla="" tm="0">
                                          <p:val>
                                            <p:strVal val="0"/>
                                          </p:val>
                                        </p:tav>
                                        <p:tav fmla="" tm="100000">
                                          <p:val>
                                            <p:strVal val="#ppt_h"/>
                                          </p:val>
                                        </p:tav>
                                      </p:tavLst>
                                    </p:anim>
                                  </p:childTnLst>
                                </p:cTn>
                              </p:par>
                            </p:childTnLst>
                          </p:cTn>
                        </p:par>
                        <p:par>
                          <p:cTn fill="hold">
                            <p:stCondLst>
                              <p:cond delay="6500"/>
                            </p:stCondLst>
                            <p:childTnLst>
                              <p:par>
                                <p:cTn fill="hold" nodeType="afterEffect" presetClass="entr" presetID="23" presetSubtype="16">
                                  <p:stCondLst>
                                    <p:cond delay="0"/>
                                  </p:stCondLst>
                                  <p:childTnLst>
                                    <p:set>
                                      <p:cBhvr>
                                        <p:cTn dur="1" fill="hold">
                                          <p:stCondLst>
                                            <p:cond delay="0"/>
                                          </p:stCondLst>
                                        </p:cTn>
                                        <p:tgtEl>
                                          <p:spTgt spid="813"/>
                                        </p:tgtEl>
                                        <p:attrNameLst>
                                          <p:attrName>style.visibility</p:attrName>
                                        </p:attrNameLst>
                                      </p:cBhvr>
                                      <p:to>
                                        <p:strVal val="visible"/>
                                      </p:to>
                                    </p:set>
                                    <p:anim calcmode="lin" valueType="num">
                                      <p:cBhvr additive="base">
                                        <p:cTn dur="1000"/>
                                        <p:tgtEl>
                                          <p:spTgt spid="813"/>
                                        </p:tgtEl>
                                        <p:attrNameLst>
                                          <p:attrName>ppt_w</p:attrName>
                                        </p:attrNameLst>
                                      </p:cBhvr>
                                      <p:tavLst>
                                        <p:tav fmla="" tm="0">
                                          <p:val>
                                            <p:strVal val="0"/>
                                          </p:val>
                                        </p:tav>
                                        <p:tav fmla="" tm="100000">
                                          <p:val>
                                            <p:strVal val="#ppt_w"/>
                                          </p:val>
                                        </p:tav>
                                      </p:tavLst>
                                    </p:anim>
                                    <p:anim calcmode="lin" valueType="num">
                                      <p:cBhvr additive="base">
                                        <p:cTn dur="1000"/>
                                        <p:tgtEl>
                                          <p:spTgt spid="813"/>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7" name="Shape 817"/>
        <p:cNvGrpSpPr/>
        <p:nvPr/>
      </p:nvGrpSpPr>
      <p:grpSpPr>
        <a:xfrm>
          <a:off x="0" y="0"/>
          <a:ext cx="0" cy="0"/>
          <a:chOff x="0" y="0"/>
          <a:chExt cx="0" cy="0"/>
        </a:xfrm>
      </p:grpSpPr>
      <p:sp>
        <p:nvSpPr>
          <p:cNvPr id="818" name="Google Shape;818;p34"/>
          <p:cNvSpPr txBox="1"/>
          <p:nvPr>
            <p:ph idx="1" type="body"/>
          </p:nvPr>
        </p:nvSpPr>
        <p:spPr>
          <a:xfrm>
            <a:off x="2188925" y="2206200"/>
            <a:ext cx="4825500" cy="819900"/>
          </a:xfrm>
          <a:prstGeom prst="rect">
            <a:avLst/>
          </a:prstGeom>
        </p:spPr>
        <p:txBody>
          <a:bodyPr anchorCtr="0" anchor="ctr" bIns="91425" lIns="91425" spcFirstLastPara="1" rIns="91425" wrap="square" tIns="91425">
            <a:noAutofit/>
          </a:bodyPr>
          <a:lstStyle/>
          <a:p>
            <a:pPr indent="0" lvl="0" marL="0" rtl="0" algn="ctr">
              <a:spcBef>
                <a:spcPts val="0"/>
              </a:spcBef>
              <a:spcAft>
                <a:spcPts val="1600"/>
              </a:spcAft>
              <a:buNone/>
            </a:pPr>
            <a:r>
              <a:rPr lang="en"/>
              <a:t>“Which part of the application process took the longest to complete?”</a:t>
            </a:r>
            <a:endParaRPr/>
          </a:p>
        </p:txBody>
      </p:sp>
      <p:sp>
        <p:nvSpPr>
          <p:cNvPr id="819" name="Google Shape;819;p34"/>
          <p:cNvSpPr txBox="1"/>
          <p:nvPr>
            <p:ph idx="12" type="sldNum"/>
          </p:nvPr>
        </p:nvSpPr>
        <p:spPr>
          <a:xfrm>
            <a:off x="4297650" y="4853299"/>
            <a:ext cx="548700" cy="2901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fld id="{00000000-1234-1234-1234-123412341234}" type="slidenum">
              <a:rPr lang="en"/>
              <a:t>‹#›</a:t>
            </a:fld>
            <a:endParaRPr/>
          </a:p>
        </p:txBody>
      </p:sp>
      <p:pic>
        <p:nvPicPr>
          <p:cNvPr id="820" name="Google Shape;820;p34"/>
          <p:cNvPicPr preferRelativeResize="0"/>
          <p:nvPr/>
        </p:nvPicPr>
        <p:blipFill rotWithShape="1">
          <a:blip r:embed="rId3">
            <a:alphaModFix/>
          </a:blip>
          <a:srcRect b="72383" l="0" r="73959" t="17726"/>
          <a:stretch/>
        </p:blipFill>
        <p:spPr>
          <a:xfrm rot="-644483">
            <a:off x="381825" y="2080750"/>
            <a:ext cx="1490526" cy="355225"/>
          </a:xfrm>
          <a:prstGeom prst="rect">
            <a:avLst/>
          </a:prstGeom>
          <a:noFill/>
          <a:ln>
            <a:noFill/>
          </a:ln>
        </p:spPr>
      </p:pic>
      <p:pic>
        <p:nvPicPr>
          <p:cNvPr id="821" name="Google Shape;821;p34"/>
          <p:cNvPicPr preferRelativeResize="0"/>
          <p:nvPr/>
        </p:nvPicPr>
        <p:blipFill rotWithShape="1">
          <a:blip r:embed="rId3">
            <a:alphaModFix/>
          </a:blip>
          <a:srcRect b="63439" l="1525" r="53865" t="26670"/>
          <a:stretch/>
        </p:blipFill>
        <p:spPr>
          <a:xfrm rot="658000">
            <a:off x="5891000" y="1265550"/>
            <a:ext cx="2553249" cy="355225"/>
          </a:xfrm>
          <a:prstGeom prst="rect">
            <a:avLst/>
          </a:prstGeom>
          <a:noFill/>
          <a:ln>
            <a:noFill/>
          </a:ln>
        </p:spPr>
      </p:pic>
      <p:pic>
        <p:nvPicPr>
          <p:cNvPr id="822" name="Google Shape;822;p34"/>
          <p:cNvPicPr preferRelativeResize="0"/>
          <p:nvPr/>
        </p:nvPicPr>
        <p:blipFill rotWithShape="1">
          <a:blip r:embed="rId3">
            <a:alphaModFix/>
          </a:blip>
          <a:srcRect b="31210" l="1585" r="77986" t="60712"/>
          <a:stretch/>
        </p:blipFill>
        <p:spPr>
          <a:xfrm rot="162162">
            <a:off x="1428350" y="3632275"/>
            <a:ext cx="1169325" cy="290100"/>
          </a:xfrm>
          <a:prstGeom prst="rect">
            <a:avLst/>
          </a:prstGeom>
          <a:noFill/>
          <a:ln>
            <a:noFill/>
          </a:ln>
        </p:spPr>
      </p:pic>
      <p:pic>
        <p:nvPicPr>
          <p:cNvPr id="823" name="Google Shape;823;p34"/>
          <p:cNvPicPr preferRelativeResize="0"/>
          <p:nvPr/>
        </p:nvPicPr>
        <p:blipFill rotWithShape="1">
          <a:blip r:embed="rId3">
            <a:alphaModFix/>
          </a:blip>
          <a:srcRect b="22474" l="1889" r="74835" t="69448"/>
          <a:stretch/>
        </p:blipFill>
        <p:spPr>
          <a:xfrm rot="-229728">
            <a:off x="6427537" y="3210425"/>
            <a:ext cx="1332124" cy="290100"/>
          </a:xfrm>
          <a:prstGeom prst="rect">
            <a:avLst/>
          </a:prstGeom>
          <a:noFill/>
          <a:ln>
            <a:noFill/>
          </a:ln>
        </p:spPr>
      </p:pic>
      <p:pic>
        <p:nvPicPr>
          <p:cNvPr id="824" name="Google Shape;824;p34"/>
          <p:cNvPicPr preferRelativeResize="0"/>
          <p:nvPr/>
        </p:nvPicPr>
        <p:blipFill rotWithShape="1">
          <a:blip r:embed="rId3">
            <a:alphaModFix/>
          </a:blip>
          <a:srcRect b="12702" l="2332" r="40648" t="79220"/>
          <a:stretch/>
        </p:blipFill>
        <p:spPr>
          <a:xfrm rot="-183872">
            <a:off x="1897825" y="849600"/>
            <a:ext cx="3263699" cy="290101"/>
          </a:xfrm>
          <a:prstGeom prst="rect">
            <a:avLst/>
          </a:prstGeom>
          <a:noFill/>
          <a:ln>
            <a:noFill/>
          </a:ln>
        </p:spPr>
      </p:pic>
      <p:pic>
        <p:nvPicPr>
          <p:cNvPr id="825" name="Google Shape;825;p34"/>
          <p:cNvPicPr preferRelativeResize="0"/>
          <p:nvPr/>
        </p:nvPicPr>
        <p:blipFill rotWithShape="1">
          <a:blip r:embed="rId3">
            <a:alphaModFix/>
          </a:blip>
          <a:srcRect b="2978" l="2382" r="76441" t="87130"/>
          <a:stretch/>
        </p:blipFill>
        <p:spPr>
          <a:xfrm>
            <a:off x="3965975" y="3949763"/>
            <a:ext cx="1212051" cy="3552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20"/>
                                        </p:tgtEl>
                                        <p:attrNameLst>
                                          <p:attrName>style.visibility</p:attrName>
                                        </p:attrNameLst>
                                      </p:cBhvr>
                                      <p:to>
                                        <p:strVal val="visible"/>
                                      </p:to>
                                    </p:set>
                                  </p:childTnLst>
                                </p:cTn>
                              </p:par>
                            </p:childTnLst>
                          </p:cTn>
                        </p:par>
                        <p:par>
                          <p:cTn fill="hold">
                            <p:stCondLst>
                              <p:cond delay="1000"/>
                            </p:stCondLst>
                            <p:childTnLst>
                              <p:par>
                                <p:cTn fill="hold" nodeType="afterEffect" presetClass="entr" presetID="1" presetSubtype="0">
                                  <p:stCondLst>
                                    <p:cond delay="0"/>
                                  </p:stCondLst>
                                  <p:childTnLst>
                                    <p:set>
                                      <p:cBhvr>
                                        <p:cTn dur="1" fill="hold">
                                          <p:stCondLst>
                                            <p:cond delay="0"/>
                                          </p:stCondLst>
                                        </p:cTn>
                                        <p:tgtEl>
                                          <p:spTgt spid="824"/>
                                        </p:tgtEl>
                                        <p:attrNameLst>
                                          <p:attrName>style.visibility</p:attrName>
                                        </p:attrNameLst>
                                      </p:cBhvr>
                                      <p:to>
                                        <p:strVal val="visible"/>
                                      </p:to>
                                    </p:set>
                                  </p:childTnLst>
                                </p:cTn>
                              </p:par>
                            </p:childTnLst>
                          </p:cTn>
                        </p:par>
                        <p:par>
                          <p:cTn fill="hold">
                            <p:stCondLst>
                              <p:cond delay="2000"/>
                            </p:stCondLst>
                            <p:childTnLst>
                              <p:par>
                                <p:cTn fill="hold" nodeType="afterEffect" presetClass="entr" presetID="1" presetSubtype="0">
                                  <p:stCondLst>
                                    <p:cond delay="0"/>
                                  </p:stCondLst>
                                  <p:childTnLst>
                                    <p:set>
                                      <p:cBhvr>
                                        <p:cTn dur="1" fill="hold">
                                          <p:stCondLst>
                                            <p:cond delay="0"/>
                                          </p:stCondLst>
                                        </p:cTn>
                                        <p:tgtEl>
                                          <p:spTgt spid="821"/>
                                        </p:tgtEl>
                                        <p:attrNameLst>
                                          <p:attrName>style.visibility</p:attrName>
                                        </p:attrNameLst>
                                      </p:cBhvr>
                                      <p:to>
                                        <p:strVal val="visible"/>
                                      </p:to>
                                    </p:set>
                                  </p:childTnLst>
                                </p:cTn>
                              </p:par>
                            </p:childTnLst>
                          </p:cTn>
                        </p:par>
                        <p:par>
                          <p:cTn fill="hold">
                            <p:stCondLst>
                              <p:cond delay="3000"/>
                            </p:stCondLst>
                            <p:childTnLst>
                              <p:par>
                                <p:cTn fill="hold" nodeType="afterEffect" presetClass="entr" presetID="1" presetSubtype="0">
                                  <p:stCondLst>
                                    <p:cond delay="0"/>
                                  </p:stCondLst>
                                  <p:childTnLst>
                                    <p:set>
                                      <p:cBhvr>
                                        <p:cTn dur="1" fill="hold">
                                          <p:stCondLst>
                                            <p:cond delay="0"/>
                                          </p:stCondLst>
                                        </p:cTn>
                                        <p:tgtEl>
                                          <p:spTgt spid="823"/>
                                        </p:tgtEl>
                                        <p:attrNameLst>
                                          <p:attrName>style.visibility</p:attrName>
                                        </p:attrNameLst>
                                      </p:cBhvr>
                                      <p:to>
                                        <p:strVal val="visible"/>
                                      </p:to>
                                    </p:set>
                                  </p:childTnLst>
                                </p:cTn>
                              </p:par>
                            </p:childTnLst>
                          </p:cTn>
                        </p:par>
                        <p:par>
                          <p:cTn fill="hold">
                            <p:stCondLst>
                              <p:cond delay="4000"/>
                            </p:stCondLst>
                            <p:childTnLst>
                              <p:par>
                                <p:cTn fill="hold" nodeType="afterEffect" presetClass="entr" presetID="1" presetSubtype="0">
                                  <p:stCondLst>
                                    <p:cond delay="0"/>
                                  </p:stCondLst>
                                  <p:childTnLst>
                                    <p:set>
                                      <p:cBhvr>
                                        <p:cTn dur="1" fill="hold">
                                          <p:stCondLst>
                                            <p:cond delay="0"/>
                                          </p:stCondLst>
                                        </p:cTn>
                                        <p:tgtEl>
                                          <p:spTgt spid="825"/>
                                        </p:tgtEl>
                                        <p:attrNameLst>
                                          <p:attrName>style.visibility</p:attrName>
                                        </p:attrNameLst>
                                      </p:cBhvr>
                                      <p:to>
                                        <p:strVal val="visible"/>
                                      </p:to>
                                    </p:set>
                                  </p:childTnLst>
                                </p:cTn>
                              </p:par>
                            </p:childTnLst>
                          </p:cTn>
                        </p:par>
                        <p:par>
                          <p:cTn fill="hold">
                            <p:stCondLst>
                              <p:cond delay="5000"/>
                            </p:stCondLst>
                            <p:childTnLst>
                              <p:par>
                                <p:cTn fill="hold" nodeType="afterEffect" presetClass="entr" presetID="1" presetSubtype="0">
                                  <p:stCondLst>
                                    <p:cond delay="0"/>
                                  </p:stCondLst>
                                  <p:childTnLst>
                                    <p:set>
                                      <p:cBhvr>
                                        <p:cTn dur="1" fill="hold">
                                          <p:stCondLst>
                                            <p:cond delay="0"/>
                                          </p:stCondLst>
                                        </p:cTn>
                                        <p:tgtEl>
                                          <p:spTgt spid="82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9" name="Shape 829"/>
        <p:cNvGrpSpPr/>
        <p:nvPr/>
      </p:nvGrpSpPr>
      <p:grpSpPr>
        <a:xfrm>
          <a:off x="0" y="0"/>
          <a:ext cx="0" cy="0"/>
          <a:chOff x="0" y="0"/>
          <a:chExt cx="0" cy="0"/>
        </a:xfrm>
      </p:grpSpPr>
      <p:sp>
        <p:nvSpPr>
          <p:cNvPr id="830" name="Google Shape;830;p35"/>
          <p:cNvSpPr txBox="1"/>
          <p:nvPr>
            <p:ph idx="4294967295" type="ctrTitle"/>
          </p:nvPr>
        </p:nvSpPr>
        <p:spPr>
          <a:xfrm>
            <a:off x="685800" y="2286499"/>
            <a:ext cx="7772400" cy="1159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6000"/>
              <a:t>Initial </a:t>
            </a:r>
            <a:r>
              <a:rPr lang="en" sz="6000"/>
              <a:t>Solution</a:t>
            </a:r>
            <a:endParaRPr sz="6000"/>
          </a:p>
        </p:txBody>
      </p:sp>
      <p:sp>
        <p:nvSpPr>
          <p:cNvPr id="831" name="Google Shape;831;p35"/>
          <p:cNvSpPr txBox="1"/>
          <p:nvPr>
            <p:ph idx="4294967295" type="subTitle"/>
          </p:nvPr>
        </p:nvSpPr>
        <p:spPr>
          <a:xfrm>
            <a:off x="1943250" y="3282425"/>
            <a:ext cx="5257500" cy="1508700"/>
          </a:xfrm>
          <a:prstGeom prst="rect">
            <a:avLst/>
          </a:prstGeom>
        </p:spPr>
        <p:txBody>
          <a:bodyPr anchorCtr="0" anchor="t" bIns="91425" lIns="91425" spcFirstLastPara="1" rIns="91425" wrap="square" tIns="91425">
            <a:noAutofit/>
          </a:bodyPr>
          <a:lstStyle/>
          <a:p>
            <a:pPr indent="0" lvl="0" marL="0" rtl="0" algn="ctr">
              <a:spcBef>
                <a:spcPts val="0"/>
              </a:spcBef>
              <a:spcAft>
                <a:spcPts val="1600"/>
              </a:spcAft>
              <a:buNone/>
            </a:pPr>
            <a:r>
              <a:rPr lang="en" sz="2000"/>
              <a:t>A centralized application hub where the users can apply to their programs and the application would take care of the organization and document tracking.</a:t>
            </a:r>
            <a:endParaRPr sz="2000"/>
          </a:p>
        </p:txBody>
      </p:sp>
      <p:sp>
        <p:nvSpPr>
          <p:cNvPr id="832" name="Google Shape;832;p35"/>
          <p:cNvSpPr/>
          <p:nvPr/>
        </p:nvSpPr>
        <p:spPr>
          <a:xfrm>
            <a:off x="4572753" y="647124"/>
            <a:ext cx="1323528" cy="1341149"/>
          </a:xfrm>
          <a:custGeom>
            <a:rect b="b" l="l" r="r" t="t"/>
            <a:pathLst>
              <a:path extrusionOk="0" h="16668" w="16449">
                <a:moveTo>
                  <a:pt x="12288" y="1995"/>
                </a:moveTo>
                <a:lnTo>
                  <a:pt x="12093" y="2117"/>
                </a:lnTo>
                <a:lnTo>
                  <a:pt x="11923" y="2239"/>
                </a:lnTo>
                <a:lnTo>
                  <a:pt x="11655" y="2531"/>
                </a:lnTo>
                <a:lnTo>
                  <a:pt x="11461" y="2433"/>
                </a:lnTo>
                <a:lnTo>
                  <a:pt x="11874" y="2214"/>
                </a:lnTo>
                <a:lnTo>
                  <a:pt x="12288" y="1995"/>
                </a:lnTo>
                <a:close/>
                <a:moveTo>
                  <a:pt x="13261" y="2239"/>
                </a:moveTo>
                <a:lnTo>
                  <a:pt x="13359" y="2263"/>
                </a:lnTo>
                <a:lnTo>
                  <a:pt x="13456" y="2287"/>
                </a:lnTo>
                <a:lnTo>
                  <a:pt x="13529" y="2336"/>
                </a:lnTo>
                <a:lnTo>
                  <a:pt x="13578" y="2433"/>
                </a:lnTo>
                <a:lnTo>
                  <a:pt x="13626" y="2531"/>
                </a:lnTo>
                <a:lnTo>
                  <a:pt x="13675" y="2725"/>
                </a:lnTo>
                <a:lnTo>
                  <a:pt x="13651" y="2896"/>
                </a:lnTo>
                <a:lnTo>
                  <a:pt x="13626" y="3090"/>
                </a:lnTo>
                <a:lnTo>
                  <a:pt x="13578" y="3285"/>
                </a:lnTo>
                <a:lnTo>
                  <a:pt x="13480" y="3480"/>
                </a:lnTo>
                <a:lnTo>
                  <a:pt x="13383" y="3650"/>
                </a:lnTo>
                <a:lnTo>
                  <a:pt x="13188" y="4015"/>
                </a:lnTo>
                <a:lnTo>
                  <a:pt x="12969" y="3674"/>
                </a:lnTo>
                <a:lnTo>
                  <a:pt x="12702" y="3358"/>
                </a:lnTo>
                <a:lnTo>
                  <a:pt x="12410" y="3066"/>
                </a:lnTo>
                <a:lnTo>
                  <a:pt x="12093" y="2823"/>
                </a:lnTo>
                <a:lnTo>
                  <a:pt x="12288" y="2677"/>
                </a:lnTo>
                <a:lnTo>
                  <a:pt x="12483" y="2531"/>
                </a:lnTo>
                <a:lnTo>
                  <a:pt x="12726" y="2385"/>
                </a:lnTo>
                <a:lnTo>
                  <a:pt x="12945" y="2287"/>
                </a:lnTo>
                <a:lnTo>
                  <a:pt x="13164" y="2239"/>
                </a:lnTo>
                <a:close/>
                <a:moveTo>
                  <a:pt x="7981" y="3699"/>
                </a:moveTo>
                <a:lnTo>
                  <a:pt x="7981" y="3723"/>
                </a:lnTo>
                <a:lnTo>
                  <a:pt x="7932" y="3723"/>
                </a:lnTo>
                <a:lnTo>
                  <a:pt x="7908" y="3747"/>
                </a:lnTo>
                <a:lnTo>
                  <a:pt x="7835" y="3796"/>
                </a:lnTo>
                <a:lnTo>
                  <a:pt x="7786" y="3845"/>
                </a:lnTo>
                <a:lnTo>
                  <a:pt x="7738" y="3918"/>
                </a:lnTo>
                <a:lnTo>
                  <a:pt x="7689" y="3991"/>
                </a:lnTo>
                <a:lnTo>
                  <a:pt x="7689" y="4064"/>
                </a:lnTo>
                <a:lnTo>
                  <a:pt x="7689" y="4088"/>
                </a:lnTo>
                <a:lnTo>
                  <a:pt x="7689" y="4112"/>
                </a:lnTo>
                <a:lnTo>
                  <a:pt x="7689" y="4137"/>
                </a:lnTo>
                <a:lnTo>
                  <a:pt x="7689" y="4161"/>
                </a:lnTo>
                <a:lnTo>
                  <a:pt x="7689" y="4307"/>
                </a:lnTo>
                <a:lnTo>
                  <a:pt x="7738" y="4453"/>
                </a:lnTo>
                <a:lnTo>
                  <a:pt x="7786" y="4526"/>
                </a:lnTo>
                <a:lnTo>
                  <a:pt x="7859" y="4574"/>
                </a:lnTo>
                <a:lnTo>
                  <a:pt x="8030" y="4672"/>
                </a:lnTo>
                <a:lnTo>
                  <a:pt x="8176" y="4720"/>
                </a:lnTo>
                <a:lnTo>
                  <a:pt x="8297" y="4720"/>
                </a:lnTo>
                <a:lnTo>
                  <a:pt x="8395" y="4696"/>
                </a:lnTo>
                <a:lnTo>
                  <a:pt x="8492" y="4672"/>
                </a:lnTo>
                <a:lnTo>
                  <a:pt x="8589" y="4599"/>
                </a:lnTo>
                <a:lnTo>
                  <a:pt x="8662" y="4526"/>
                </a:lnTo>
                <a:lnTo>
                  <a:pt x="8711" y="4429"/>
                </a:lnTo>
                <a:lnTo>
                  <a:pt x="8711" y="4307"/>
                </a:lnTo>
                <a:lnTo>
                  <a:pt x="8711" y="4185"/>
                </a:lnTo>
                <a:lnTo>
                  <a:pt x="8662" y="4064"/>
                </a:lnTo>
                <a:lnTo>
                  <a:pt x="8614" y="3942"/>
                </a:lnTo>
                <a:lnTo>
                  <a:pt x="8541" y="3845"/>
                </a:lnTo>
                <a:lnTo>
                  <a:pt x="8468" y="3772"/>
                </a:lnTo>
                <a:lnTo>
                  <a:pt x="8370" y="3723"/>
                </a:lnTo>
                <a:lnTo>
                  <a:pt x="8273" y="3699"/>
                </a:lnTo>
                <a:close/>
                <a:moveTo>
                  <a:pt x="9830" y="3966"/>
                </a:moveTo>
                <a:lnTo>
                  <a:pt x="9709" y="3991"/>
                </a:lnTo>
                <a:lnTo>
                  <a:pt x="9611" y="4064"/>
                </a:lnTo>
                <a:lnTo>
                  <a:pt x="9538" y="4161"/>
                </a:lnTo>
                <a:lnTo>
                  <a:pt x="9514" y="4258"/>
                </a:lnTo>
                <a:lnTo>
                  <a:pt x="9490" y="4356"/>
                </a:lnTo>
                <a:lnTo>
                  <a:pt x="9514" y="4453"/>
                </a:lnTo>
                <a:lnTo>
                  <a:pt x="9563" y="4574"/>
                </a:lnTo>
                <a:lnTo>
                  <a:pt x="9636" y="4647"/>
                </a:lnTo>
                <a:lnTo>
                  <a:pt x="9757" y="4720"/>
                </a:lnTo>
                <a:lnTo>
                  <a:pt x="9879" y="4745"/>
                </a:lnTo>
                <a:lnTo>
                  <a:pt x="10025" y="4696"/>
                </a:lnTo>
                <a:lnTo>
                  <a:pt x="10098" y="4672"/>
                </a:lnTo>
                <a:lnTo>
                  <a:pt x="10147" y="4623"/>
                </a:lnTo>
                <a:lnTo>
                  <a:pt x="10244" y="4502"/>
                </a:lnTo>
                <a:lnTo>
                  <a:pt x="10268" y="4429"/>
                </a:lnTo>
                <a:lnTo>
                  <a:pt x="10268" y="4356"/>
                </a:lnTo>
                <a:lnTo>
                  <a:pt x="10244" y="4234"/>
                </a:lnTo>
                <a:lnTo>
                  <a:pt x="10220" y="4161"/>
                </a:lnTo>
                <a:lnTo>
                  <a:pt x="10147" y="4064"/>
                </a:lnTo>
                <a:lnTo>
                  <a:pt x="10074" y="4015"/>
                </a:lnTo>
                <a:lnTo>
                  <a:pt x="9952" y="3966"/>
                </a:lnTo>
                <a:close/>
                <a:moveTo>
                  <a:pt x="9125" y="5572"/>
                </a:moveTo>
                <a:lnTo>
                  <a:pt x="9003" y="5596"/>
                </a:lnTo>
                <a:lnTo>
                  <a:pt x="8881" y="5669"/>
                </a:lnTo>
                <a:lnTo>
                  <a:pt x="8808" y="5791"/>
                </a:lnTo>
                <a:lnTo>
                  <a:pt x="8784" y="5913"/>
                </a:lnTo>
                <a:lnTo>
                  <a:pt x="8808" y="6034"/>
                </a:lnTo>
                <a:lnTo>
                  <a:pt x="8881" y="6156"/>
                </a:lnTo>
                <a:lnTo>
                  <a:pt x="9003" y="6229"/>
                </a:lnTo>
                <a:lnTo>
                  <a:pt x="9125" y="6253"/>
                </a:lnTo>
                <a:lnTo>
                  <a:pt x="9246" y="6229"/>
                </a:lnTo>
                <a:lnTo>
                  <a:pt x="9368" y="6156"/>
                </a:lnTo>
                <a:lnTo>
                  <a:pt x="9441" y="6034"/>
                </a:lnTo>
                <a:lnTo>
                  <a:pt x="9465" y="5913"/>
                </a:lnTo>
                <a:lnTo>
                  <a:pt x="9441" y="5791"/>
                </a:lnTo>
                <a:lnTo>
                  <a:pt x="9368" y="5669"/>
                </a:lnTo>
                <a:lnTo>
                  <a:pt x="9246" y="5596"/>
                </a:lnTo>
                <a:lnTo>
                  <a:pt x="9125" y="5572"/>
                </a:lnTo>
                <a:close/>
                <a:moveTo>
                  <a:pt x="5013" y="9441"/>
                </a:moveTo>
                <a:lnTo>
                  <a:pt x="4842" y="9538"/>
                </a:lnTo>
                <a:lnTo>
                  <a:pt x="4672" y="9684"/>
                </a:lnTo>
                <a:lnTo>
                  <a:pt x="4502" y="9855"/>
                </a:lnTo>
                <a:lnTo>
                  <a:pt x="4356" y="10025"/>
                </a:lnTo>
                <a:lnTo>
                  <a:pt x="4112" y="10414"/>
                </a:lnTo>
                <a:lnTo>
                  <a:pt x="3918" y="10779"/>
                </a:lnTo>
                <a:lnTo>
                  <a:pt x="3723" y="11144"/>
                </a:lnTo>
                <a:lnTo>
                  <a:pt x="3650" y="11363"/>
                </a:lnTo>
                <a:lnTo>
                  <a:pt x="3553" y="11582"/>
                </a:lnTo>
                <a:lnTo>
                  <a:pt x="3504" y="11826"/>
                </a:lnTo>
                <a:lnTo>
                  <a:pt x="3480" y="12045"/>
                </a:lnTo>
                <a:lnTo>
                  <a:pt x="3480" y="12239"/>
                </a:lnTo>
                <a:lnTo>
                  <a:pt x="3528" y="12337"/>
                </a:lnTo>
                <a:lnTo>
                  <a:pt x="3577" y="12410"/>
                </a:lnTo>
                <a:lnTo>
                  <a:pt x="3601" y="12434"/>
                </a:lnTo>
                <a:lnTo>
                  <a:pt x="3626" y="12458"/>
                </a:lnTo>
                <a:lnTo>
                  <a:pt x="3650" y="12434"/>
                </a:lnTo>
                <a:lnTo>
                  <a:pt x="3674" y="12410"/>
                </a:lnTo>
                <a:lnTo>
                  <a:pt x="3747" y="12288"/>
                </a:lnTo>
                <a:lnTo>
                  <a:pt x="3772" y="12166"/>
                </a:lnTo>
                <a:lnTo>
                  <a:pt x="3820" y="11874"/>
                </a:lnTo>
                <a:lnTo>
                  <a:pt x="3869" y="11631"/>
                </a:lnTo>
                <a:lnTo>
                  <a:pt x="3966" y="11388"/>
                </a:lnTo>
                <a:lnTo>
                  <a:pt x="4137" y="10925"/>
                </a:lnTo>
                <a:lnTo>
                  <a:pt x="4331" y="10536"/>
                </a:lnTo>
                <a:lnTo>
                  <a:pt x="4575" y="10171"/>
                </a:lnTo>
                <a:lnTo>
                  <a:pt x="4818" y="9830"/>
                </a:lnTo>
                <a:lnTo>
                  <a:pt x="5061" y="9490"/>
                </a:lnTo>
                <a:lnTo>
                  <a:pt x="5061" y="9465"/>
                </a:lnTo>
                <a:lnTo>
                  <a:pt x="5061" y="9441"/>
                </a:lnTo>
                <a:close/>
                <a:moveTo>
                  <a:pt x="9003" y="2287"/>
                </a:moveTo>
                <a:lnTo>
                  <a:pt x="9319" y="2312"/>
                </a:lnTo>
                <a:lnTo>
                  <a:pt x="9611" y="2360"/>
                </a:lnTo>
                <a:lnTo>
                  <a:pt x="9928" y="2409"/>
                </a:lnTo>
                <a:lnTo>
                  <a:pt x="10220" y="2482"/>
                </a:lnTo>
                <a:lnTo>
                  <a:pt x="10512" y="2579"/>
                </a:lnTo>
                <a:lnTo>
                  <a:pt x="10804" y="2677"/>
                </a:lnTo>
                <a:lnTo>
                  <a:pt x="11071" y="2798"/>
                </a:lnTo>
                <a:lnTo>
                  <a:pt x="11339" y="2944"/>
                </a:lnTo>
                <a:lnTo>
                  <a:pt x="11582" y="3066"/>
                </a:lnTo>
                <a:lnTo>
                  <a:pt x="11826" y="3236"/>
                </a:lnTo>
                <a:lnTo>
                  <a:pt x="12020" y="3382"/>
                </a:lnTo>
                <a:lnTo>
                  <a:pt x="12215" y="3577"/>
                </a:lnTo>
                <a:lnTo>
                  <a:pt x="12580" y="3966"/>
                </a:lnTo>
                <a:lnTo>
                  <a:pt x="12921" y="4380"/>
                </a:lnTo>
                <a:lnTo>
                  <a:pt x="12410" y="5012"/>
                </a:lnTo>
                <a:lnTo>
                  <a:pt x="11874" y="5596"/>
                </a:lnTo>
                <a:lnTo>
                  <a:pt x="11339" y="6180"/>
                </a:lnTo>
                <a:lnTo>
                  <a:pt x="10804" y="6764"/>
                </a:lnTo>
                <a:lnTo>
                  <a:pt x="9684" y="7908"/>
                </a:lnTo>
                <a:lnTo>
                  <a:pt x="9149" y="8492"/>
                </a:lnTo>
                <a:lnTo>
                  <a:pt x="8614" y="9076"/>
                </a:lnTo>
                <a:lnTo>
                  <a:pt x="6667" y="11217"/>
                </a:lnTo>
                <a:lnTo>
                  <a:pt x="6302" y="11631"/>
                </a:lnTo>
                <a:lnTo>
                  <a:pt x="5889" y="12045"/>
                </a:lnTo>
                <a:lnTo>
                  <a:pt x="5499" y="12410"/>
                </a:lnTo>
                <a:lnTo>
                  <a:pt x="5061" y="12774"/>
                </a:lnTo>
                <a:lnTo>
                  <a:pt x="5061" y="12774"/>
                </a:lnTo>
                <a:lnTo>
                  <a:pt x="5110" y="12677"/>
                </a:lnTo>
                <a:lnTo>
                  <a:pt x="5329" y="12166"/>
                </a:lnTo>
                <a:lnTo>
                  <a:pt x="5572" y="11631"/>
                </a:lnTo>
                <a:lnTo>
                  <a:pt x="5597" y="11582"/>
                </a:lnTo>
                <a:lnTo>
                  <a:pt x="5548" y="11558"/>
                </a:lnTo>
                <a:lnTo>
                  <a:pt x="5499" y="11534"/>
                </a:lnTo>
                <a:lnTo>
                  <a:pt x="5475" y="11582"/>
                </a:lnTo>
                <a:lnTo>
                  <a:pt x="5183" y="11996"/>
                </a:lnTo>
                <a:lnTo>
                  <a:pt x="4915" y="12434"/>
                </a:lnTo>
                <a:lnTo>
                  <a:pt x="4745" y="12750"/>
                </a:lnTo>
                <a:lnTo>
                  <a:pt x="4648" y="12920"/>
                </a:lnTo>
                <a:lnTo>
                  <a:pt x="4599" y="13091"/>
                </a:lnTo>
                <a:lnTo>
                  <a:pt x="4477" y="13188"/>
                </a:lnTo>
                <a:lnTo>
                  <a:pt x="4404" y="13115"/>
                </a:lnTo>
                <a:lnTo>
                  <a:pt x="4258" y="13042"/>
                </a:lnTo>
                <a:lnTo>
                  <a:pt x="4331" y="12750"/>
                </a:lnTo>
                <a:lnTo>
                  <a:pt x="4404" y="12507"/>
                </a:lnTo>
                <a:lnTo>
                  <a:pt x="4526" y="12264"/>
                </a:lnTo>
                <a:lnTo>
                  <a:pt x="4769" y="11801"/>
                </a:lnTo>
                <a:lnTo>
                  <a:pt x="5232" y="11071"/>
                </a:lnTo>
                <a:lnTo>
                  <a:pt x="5694" y="10366"/>
                </a:lnTo>
                <a:lnTo>
                  <a:pt x="5718" y="10341"/>
                </a:lnTo>
                <a:lnTo>
                  <a:pt x="5694" y="10317"/>
                </a:lnTo>
                <a:lnTo>
                  <a:pt x="5670" y="10293"/>
                </a:lnTo>
                <a:lnTo>
                  <a:pt x="5645" y="10317"/>
                </a:lnTo>
                <a:lnTo>
                  <a:pt x="5037" y="11047"/>
                </a:lnTo>
                <a:lnTo>
                  <a:pt x="4745" y="11412"/>
                </a:lnTo>
                <a:lnTo>
                  <a:pt x="4477" y="11801"/>
                </a:lnTo>
                <a:lnTo>
                  <a:pt x="4331" y="12020"/>
                </a:lnTo>
                <a:lnTo>
                  <a:pt x="4185" y="12288"/>
                </a:lnTo>
                <a:lnTo>
                  <a:pt x="4064" y="12556"/>
                </a:lnTo>
                <a:lnTo>
                  <a:pt x="3966" y="12847"/>
                </a:lnTo>
                <a:lnTo>
                  <a:pt x="3674" y="12604"/>
                </a:lnTo>
                <a:lnTo>
                  <a:pt x="3407" y="12312"/>
                </a:lnTo>
                <a:lnTo>
                  <a:pt x="3188" y="11996"/>
                </a:lnTo>
                <a:lnTo>
                  <a:pt x="2969" y="11655"/>
                </a:lnTo>
                <a:lnTo>
                  <a:pt x="3066" y="11436"/>
                </a:lnTo>
                <a:lnTo>
                  <a:pt x="3139" y="11193"/>
                </a:lnTo>
                <a:lnTo>
                  <a:pt x="3236" y="10950"/>
                </a:lnTo>
                <a:lnTo>
                  <a:pt x="3358" y="10706"/>
                </a:lnTo>
                <a:lnTo>
                  <a:pt x="3626" y="10220"/>
                </a:lnTo>
                <a:lnTo>
                  <a:pt x="3869" y="9782"/>
                </a:lnTo>
                <a:lnTo>
                  <a:pt x="4161" y="9368"/>
                </a:lnTo>
                <a:lnTo>
                  <a:pt x="4453" y="8954"/>
                </a:lnTo>
                <a:lnTo>
                  <a:pt x="4769" y="8565"/>
                </a:lnTo>
                <a:lnTo>
                  <a:pt x="4794" y="8541"/>
                </a:lnTo>
                <a:lnTo>
                  <a:pt x="4769" y="8516"/>
                </a:lnTo>
                <a:lnTo>
                  <a:pt x="4745" y="8492"/>
                </a:lnTo>
                <a:lnTo>
                  <a:pt x="4721" y="8492"/>
                </a:lnTo>
                <a:lnTo>
                  <a:pt x="4331" y="8808"/>
                </a:lnTo>
                <a:lnTo>
                  <a:pt x="3991" y="9149"/>
                </a:lnTo>
                <a:lnTo>
                  <a:pt x="3699" y="9514"/>
                </a:lnTo>
                <a:lnTo>
                  <a:pt x="3407" y="9928"/>
                </a:lnTo>
                <a:lnTo>
                  <a:pt x="3236" y="10195"/>
                </a:lnTo>
                <a:lnTo>
                  <a:pt x="3042" y="10512"/>
                </a:lnTo>
                <a:lnTo>
                  <a:pt x="2871" y="10852"/>
                </a:lnTo>
                <a:lnTo>
                  <a:pt x="2798" y="11047"/>
                </a:lnTo>
                <a:lnTo>
                  <a:pt x="2750" y="11217"/>
                </a:lnTo>
                <a:lnTo>
                  <a:pt x="2579" y="10852"/>
                </a:lnTo>
                <a:lnTo>
                  <a:pt x="2458" y="10487"/>
                </a:lnTo>
                <a:lnTo>
                  <a:pt x="2579" y="10341"/>
                </a:lnTo>
                <a:lnTo>
                  <a:pt x="2652" y="10195"/>
                </a:lnTo>
                <a:lnTo>
                  <a:pt x="2798" y="9830"/>
                </a:lnTo>
                <a:lnTo>
                  <a:pt x="3236" y="8954"/>
                </a:lnTo>
                <a:lnTo>
                  <a:pt x="3455" y="8565"/>
                </a:lnTo>
                <a:lnTo>
                  <a:pt x="3699" y="8200"/>
                </a:lnTo>
                <a:lnTo>
                  <a:pt x="3966" y="7835"/>
                </a:lnTo>
                <a:lnTo>
                  <a:pt x="4185" y="7446"/>
                </a:lnTo>
                <a:lnTo>
                  <a:pt x="4210" y="7421"/>
                </a:lnTo>
                <a:lnTo>
                  <a:pt x="4185" y="7397"/>
                </a:lnTo>
                <a:lnTo>
                  <a:pt x="4161" y="7373"/>
                </a:lnTo>
                <a:lnTo>
                  <a:pt x="4137" y="7397"/>
                </a:lnTo>
                <a:lnTo>
                  <a:pt x="3966" y="7494"/>
                </a:lnTo>
                <a:lnTo>
                  <a:pt x="3820" y="7640"/>
                </a:lnTo>
                <a:lnTo>
                  <a:pt x="3674" y="7786"/>
                </a:lnTo>
                <a:lnTo>
                  <a:pt x="3528" y="7957"/>
                </a:lnTo>
                <a:lnTo>
                  <a:pt x="3285" y="8346"/>
                </a:lnTo>
                <a:lnTo>
                  <a:pt x="3066" y="8687"/>
                </a:lnTo>
                <a:lnTo>
                  <a:pt x="2798" y="9198"/>
                </a:lnTo>
                <a:lnTo>
                  <a:pt x="2555" y="9709"/>
                </a:lnTo>
                <a:lnTo>
                  <a:pt x="2458" y="9928"/>
                </a:lnTo>
                <a:lnTo>
                  <a:pt x="2360" y="10171"/>
                </a:lnTo>
                <a:lnTo>
                  <a:pt x="2239" y="9757"/>
                </a:lnTo>
                <a:lnTo>
                  <a:pt x="2166" y="9368"/>
                </a:lnTo>
                <a:lnTo>
                  <a:pt x="2239" y="9173"/>
                </a:lnTo>
                <a:lnTo>
                  <a:pt x="2385" y="8833"/>
                </a:lnTo>
                <a:lnTo>
                  <a:pt x="2555" y="8492"/>
                </a:lnTo>
                <a:lnTo>
                  <a:pt x="2725" y="8176"/>
                </a:lnTo>
                <a:lnTo>
                  <a:pt x="2920" y="7859"/>
                </a:lnTo>
                <a:lnTo>
                  <a:pt x="3309" y="7300"/>
                </a:lnTo>
                <a:lnTo>
                  <a:pt x="3528" y="7056"/>
                </a:lnTo>
                <a:lnTo>
                  <a:pt x="3747" y="6789"/>
                </a:lnTo>
                <a:lnTo>
                  <a:pt x="3893" y="6667"/>
                </a:lnTo>
                <a:lnTo>
                  <a:pt x="4088" y="6545"/>
                </a:lnTo>
                <a:lnTo>
                  <a:pt x="4234" y="6399"/>
                </a:lnTo>
                <a:lnTo>
                  <a:pt x="4380" y="6253"/>
                </a:lnTo>
                <a:lnTo>
                  <a:pt x="4356" y="6229"/>
                </a:lnTo>
                <a:lnTo>
                  <a:pt x="4283" y="6205"/>
                </a:lnTo>
                <a:lnTo>
                  <a:pt x="4185" y="6180"/>
                </a:lnTo>
                <a:lnTo>
                  <a:pt x="4064" y="6229"/>
                </a:lnTo>
                <a:lnTo>
                  <a:pt x="3942" y="6278"/>
                </a:lnTo>
                <a:lnTo>
                  <a:pt x="3820" y="6375"/>
                </a:lnTo>
                <a:lnTo>
                  <a:pt x="3699" y="6472"/>
                </a:lnTo>
                <a:lnTo>
                  <a:pt x="3455" y="6716"/>
                </a:lnTo>
                <a:lnTo>
                  <a:pt x="3236" y="6983"/>
                </a:lnTo>
                <a:lnTo>
                  <a:pt x="3017" y="7251"/>
                </a:lnTo>
                <a:lnTo>
                  <a:pt x="2750" y="7640"/>
                </a:lnTo>
                <a:lnTo>
                  <a:pt x="2579" y="7908"/>
                </a:lnTo>
                <a:lnTo>
                  <a:pt x="2409" y="8176"/>
                </a:lnTo>
                <a:lnTo>
                  <a:pt x="2239" y="8468"/>
                </a:lnTo>
                <a:lnTo>
                  <a:pt x="2093" y="8784"/>
                </a:lnTo>
                <a:lnTo>
                  <a:pt x="2093" y="8565"/>
                </a:lnTo>
                <a:lnTo>
                  <a:pt x="2093" y="8224"/>
                </a:lnTo>
                <a:lnTo>
                  <a:pt x="2239" y="7835"/>
                </a:lnTo>
                <a:lnTo>
                  <a:pt x="2385" y="7567"/>
                </a:lnTo>
                <a:lnTo>
                  <a:pt x="2506" y="7324"/>
                </a:lnTo>
                <a:lnTo>
                  <a:pt x="2823" y="6837"/>
                </a:lnTo>
                <a:lnTo>
                  <a:pt x="3139" y="6375"/>
                </a:lnTo>
                <a:lnTo>
                  <a:pt x="3309" y="6156"/>
                </a:lnTo>
                <a:lnTo>
                  <a:pt x="3504" y="5961"/>
                </a:lnTo>
                <a:lnTo>
                  <a:pt x="3723" y="5742"/>
                </a:lnTo>
                <a:lnTo>
                  <a:pt x="3942" y="5572"/>
                </a:lnTo>
                <a:lnTo>
                  <a:pt x="4161" y="5402"/>
                </a:lnTo>
                <a:lnTo>
                  <a:pt x="4404" y="5256"/>
                </a:lnTo>
                <a:lnTo>
                  <a:pt x="4429" y="5207"/>
                </a:lnTo>
                <a:lnTo>
                  <a:pt x="4429" y="5158"/>
                </a:lnTo>
                <a:lnTo>
                  <a:pt x="4380" y="5110"/>
                </a:lnTo>
                <a:lnTo>
                  <a:pt x="4331" y="5110"/>
                </a:lnTo>
                <a:lnTo>
                  <a:pt x="4088" y="5207"/>
                </a:lnTo>
                <a:lnTo>
                  <a:pt x="3845" y="5353"/>
                </a:lnTo>
                <a:lnTo>
                  <a:pt x="3626" y="5499"/>
                </a:lnTo>
                <a:lnTo>
                  <a:pt x="3431" y="5645"/>
                </a:lnTo>
                <a:lnTo>
                  <a:pt x="3236" y="5840"/>
                </a:lnTo>
                <a:lnTo>
                  <a:pt x="3042" y="6034"/>
                </a:lnTo>
                <a:lnTo>
                  <a:pt x="2701" y="6424"/>
                </a:lnTo>
                <a:lnTo>
                  <a:pt x="2409" y="6837"/>
                </a:lnTo>
                <a:lnTo>
                  <a:pt x="2166" y="7251"/>
                </a:lnTo>
                <a:lnTo>
                  <a:pt x="2239" y="6910"/>
                </a:lnTo>
                <a:lnTo>
                  <a:pt x="2312" y="6570"/>
                </a:lnTo>
                <a:lnTo>
                  <a:pt x="2409" y="6229"/>
                </a:lnTo>
                <a:lnTo>
                  <a:pt x="2531" y="5888"/>
                </a:lnTo>
                <a:lnTo>
                  <a:pt x="2774" y="5621"/>
                </a:lnTo>
                <a:lnTo>
                  <a:pt x="3042" y="5402"/>
                </a:lnTo>
                <a:lnTo>
                  <a:pt x="3626" y="4964"/>
                </a:lnTo>
                <a:lnTo>
                  <a:pt x="3650" y="4915"/>
                </a:lnTo>
                <a:lnTo>
                  <a:pt x="3650" y="4866"/>
                </a:lnTo>
                <a:lnTo>
                  <a:pt x="3626" y="4818"/>
                </a:lnTo>
                <a:lnTo>
                  <a:pt x="3407" y="4818"/>
                </a:lnTo>
                <a:lnTo>
                  <a:pt x="3261" y="4866"/>
                </a:lnTo>
                <a:lnTo>
                  <a:pt x="3090" y="4939"/>
                </a:lnTo>
                <a:lnTo>
                  <a:pt x="2944" y="5012"/>
                </a:lnTo>
                <a:lnTo>
                  <a:pt x="3236" y="4574"/>
                </a:lnTo>
                <a:lnTo>
                  <a:pt x="3577" y="4161"/>
                </a:lnTo>
                <a:lnTo>
                  <a:pt x="3747" y="3966"/>
                </a:lnTo>
                <a:lnTo>
                  <a:pt x="3942" y="3796"/>
                </a:lnTo>
                <a:lnTo>
                  <a:pt x="4137" y="3626"/>
                </a:lnTo>
                <a:lnTo>
                  <a:pt x="4356" y="3480"/>
                </a:lnTo>
                <a:lnTo>
                  <a:pt x="4623" y="3309"/>
                </a:lnTo>
                <a:lnTo>
                  <a:pt x="4867" y="3163"/>
                </a:lnTo>
                <a:lnTo>
                  <a:pt x="5426" y="2896"/>
                </a:lnTo>
                <a:lnTo>
                  <a:pt x="5986" y="2677"/>
                </a:lnTo>
                <a:lnTo>
                  <a:pt x="6594" y="2506"/>
                </a:lnTo>
                <a:lnTo>
                  <a:pt x="7178" y="2385"/>
                </a:lnTo>
                <a:lnTo>
                  <a:pt x="7786" y="2312"/>
                </a:lnTo>
                <a:lnTo>
                  <a:pt x="8419" y="2287"/>
                </a:lnTo>
                <a:close/>
                <a:moveTo>
                  <a:pt x="2506" y="11947"/>
                </a:moveTo>
                <a:lnTo>
                  <a:pt x="2798" y="12410"/>
                </a:lnTo>
                <a:lnTo>
                  <a:pt x="2969" y="12628"/>
                </a:lnTo>
                <a:lnTo>
                  <a:pt x="3139" y="12823"/>
                </a:lnTo>
                <a:lnTo>
                  <a:pt x="3334" y="12993"/>
                </a:lnTo>
                <a:lnTo>
                  <a:pt x="3528" y="13188"/>
                </a:lnTo>
                <a:lnTo>
                  <a:pt x="3723" y="13334"/>
                </a:lnTo>
                <a:lnTo>
                  <a:pt x="3918" y="13480"/>
                </a:lnTo>
                <a:lnTo>
                  <a:pt x="3528" y="13675"/>
                </a:lnTo>
                <a:lnTo>
                  <a:pt x="3309" y="13748"/>
                </a:lnTo>
                <a:lnTo>
                  <a:pt x="3090" y="13821"/>
                </a:lnTo>
                <a:lnTo>
                  <a:pt x="2871" y="13845"/>
                </a:lnTo>
                <a:lnTo>
                  <a:pt x="2677" y="13845"/>
                </a:lnTo>
                <a:lnTo>
                  <a:pt x="2506" y="13796"/>
                </a:lnTo>
                <a:lnTo>
                  <a:pt x="2409" y="13772"/>
                </a:lnTo>
                <a:lnTo>
                  <a:pt x="2336" y="13723"/>
                </a:lnTo>
                <a:lnTo>
                  <a:pt x="2239" y="13626"/>
                </a:lnTo>
                <a:lnTo>
                  <a:pt x="2190" y="13553"/>
                </a:lnTo>
                <a:lnTo>
                  <a:pt x="2141" y="13456"/>
                </a:lnTo>
                <a:lnTo>
                  <a:pt x="2117" y="13358"/>
                </a:lnTo>
                <a:lnTo>
                  <a:pt x="2117" y="13139"/>
                </a:lnTo>
                <a:lnTo>
                  <a:pt x="2166" y="12896"/>
                </a:lnTo>
                <a:lnTo>
                  <a:pt x="2239" y="12653"/>
                </a:lnTo>
                <a:lnTo>
                  <a:pt x="2336" y="12410"/>
                </a:lnTo>
                <a:lnTo>
                  <a:pt x="2506" y="11947"/>
                </a:lnTo>
                <a:close/>
                <a:moveTo>
                  <a:pt x="14064" y="6570"/>
                </a:moveTo>
                <a:lnTo>
                  <a:pt x="14113" y="6740"/>
                </a:lnTo>
                <a:lnTo>
                  <a:pt x="14162" y="6910"/>
                </a:lnTo>
                <a:lnTo>
                  <a:pt x="14210" y="7105"/>
                </a:lnTo>
                <a:lnTo>
                  <a:pt x="14235" y="7324"/>
                </a:lnTo>
                <a:lnTo>
                  <a:pt x="14235" y="7713"/>
                </a:lnTo>
                <a:lnTo>
                  <a:pt x="14235" y="8078"/>
                </a:lnTo>
                <a:lnTo>
                  <a:pt x="14235" y="8541"/>
                </a:lnTo>
                <a:lnTo>
                  <a:pt x="14210" y="9003"/>
                </a:lnTo>
                <a:lnTo>
                  <a:pt x="14162" y="9465"/>
                </a:lnTo>
                <a:lnTo>
                  <a:pt x="14064" y="9928"/>
                </a:lnTo>
                <a:lnTo>
                  <a:pt x="13943" y="10341"/>
                </a:lnTo>
                <a:lnTo>
                  <a:pt x="13797" y="10731"/>
                </a:lnTo>
                <a:lnTo>
                  <a:pt x="13602" y="11120"/>
                </a:lnTo>
                <a:lnTo>
                  <a:pt x="13383" y="11485"/>
                </a:lnTo>
                <a:lnTo>
                  <a:pt x="13140" y="11850"/>
                </a:lnTo>
                <a:lnTo>
                  <a:pt x="12848" y="12166"/>
                </a:lnTo>
                <a:lnTo>
                  <a:pt x="12556" y="12483"/>
                </a:lnTo>
                <a:lnTo>
                  <a:pt x="12239" y="12799"/>
                </a:lnTo>
                <a:lnTo>
                  <a:pt x="12191" y="12726"/>
                </a:lnTo>
                <a:lnTo>
                  <a:pt x="12142" y="12701"/>
                </a:lnTo>
                <a:lnTo>
                  <a:pt x="12020" y="12628"/>
                </a:lnTo>
                <a:lnTo>
                  <a:pt x="11972" y="12628"/>
                </a:lnTo>
                <a:lnTo>
                  <a:pt x="11947" y="12653"/>
                </a:lnTo>
                <a:lnTo>
                  <a:pt x="11947" y="12677"/>
                </a:lnTo>
                <a:lnTo>
                  <a:pt x="11947" y="12726"/>
                </a:lnTo>
                <a:lnTo>
                  <a:pt x="11996" y="12774"/>
                </a:lnTo>
                <a:lnTo>
                  <a:pt x="12020" y="12823"/>
                </a:lnTo>
                <a:lnTo>
                  <a:pt x="12045" y="12969"/>
                </a:lnTo>
                <a:lnTo>
                  <a:pt x="11680" y="13237"/>
                </a:lnTo>
                <a:lnTo>
                  <a:pt x="11582" y="13018"/>
                </a:lnTo>
                <a:lnTo>
                  <a:pt x="11558" y="12896"/>
                </a:lnTo>
                <a:lnTo>
                  <a:pt x="11534" y="12774"/>
                </a:lnTo>
                <a:lnTo>
                  <a:pt x="11509" y="12726"/>
                </a:lnTo>
                <a:lnTo>
                  <a:pt x="11461" y="12701"/>
                </a:lnTo>
                <a:lnTo>
                  <a:pt x="11412" y="12726"/>
                </a:lnTo>
                <a:lnTo>
                  <a:pt x="11388" y="12774"/>
                </a:lnTo>
                <a:lnTo>
                  <a:pt x="11363" y="13115"/>
                </a:lnTo>
                <a:lnTo>
                  <a:pt x="11363" y="13285"/>
                </a:lnTo>
                <a:lnTo>
                  <a:pt x="11388" y="13431"/>
                </a:lnTo>
                <a:lnTo>
                  <a:pt x="11266" y="13529"/>
                </a:lnTo>
                <a:lnTo>
                  <a:pt x="11096" y="13626"/>
                </a:lnTo>
                <a:lnTo>
                  <a:pt x="11023" y="13310"/>
                </a:lnTo>
                <a:lnTo>
                  <a:pt x="10925" y="12993"/>
                </a:lnTo>
                <a:lnTo>
                  <a:pt x="10877" y="12969"/>
                </a:lnTo>
                <a:lnTo>
                  <a:pt x="10828" y="12993"/>
                </a:lnTo>
                <a:lnTo>
                  <a:pt x="10779" y="13188"/>
                </a:lnTo>
                <a:lnTo>
                  <a:pt x="10779" y="13383"/>
                </a:lnTo>
                <a:lnTo>
                  <a:pt x="10804" y="13577"/>
                </a:lnTo>
                <a:lnTo>
                  <a:pt x="10852" y="13772"/>
                </a:lnTo>
                <a:lnTo>
                  <a:pt x="10487" y="13918"/>
                </a:lnTo>
                <a:lnTo>
                  <a:pt x="10487" y="13821"/>
                </a:lnTo>
                <a:lnTo>
                  <a:pt x="10463" y="13480"/>
                </a:lnTo>
                <a:lnTo>
                  <a:pt x="10439" y="13310"/>
                </a:lnTo>
                <a:lnTo>
                  <a:pt x="10414" y="13139"/>
                </a:lnTo>
                <a:lnTo>
                  <a:pt x="10390" y="13091"/>
                </a:lnTo>
                <a:lnTo>
                  <a:pt x="10293" y="13091"/>
                </a:lnTo>
                <a:lnTo>
                  <a:pt x="10268" y="13139"/>
                </a:lnTo>
                <a:lnTo>
                  <a:pt x="10195" y="13480"/>
                </a:lnTo>
                <a:lnTo>
                  <a:pt x="10195" y="13821"/>
                </a:lnTo>
                <a:lnTo>
                  <a:pt x="10171" y="14040"/>
                </a:lnTo>
                <a:lnTo>
                  <a:pt x="9782" y="14186"/>
                </a:lnTo>
                <a:lnTo>
                  <a:pt x="9806" y="13845"/>
                </a:lnTo>
                <a:lnTo>
                  <a:pt x="9879" y="13504"/>
                </a:lnTo>
                <a:lnTo>
                  <a:pt x="9928" y="13164"/>
                </a:lnTo>
                <a:lnTo>
                  <a:pt x="9952" y="12823"/>
                </a:lnTo>
                <a:lnTo>
                  <a:pt x="9952" y="12774"/>
                </a:lnTo>
                <a:lnTo>
                  <a:pt x="9928" y="12750"/>
                </a:lnTo>
                <a:lnTo>
                  <a:pt x="9879" y="12726"/>
                </a:lnTo>
                <a:lnTo>
                  <a:pt x="9806" y="12750"/>
                </a:lnTo>
                <a:lnTo>
                  <a:pt x="9757" y="12799"/>
                </a:lnTo>
                <a:lnTo>
                  <a:pt x="9636" y="13139"/>
                </a:lnTo>
                <a:lnTo>
                  <a:pt x="9490" y="13504"/>
                </a:lnTo>
                <a:lnTo>
                  <a:pt x="9417" y="13894"/>
                </a:lnTo>
                <a:lnTo>
                  <a:pt x="9392" y="14088"/>
                </a:lnTo>
                <a:lnTo>
                  <a:pt x="9368" y="14283"/>
                </a:lnTo>
                <a:lnTo>
                  <a:pt x="9125" y="14332"/>
                </a:lnTo>
                <a:lnTo>
                  <a:pt x="9125" y="14064"/>
                </a:lnTo>
                <a:lnTo>
                  <a:pt x="9149" y="13821"/>
                </a:lnTo>
                <a:lnTo>
                  <a:pt x="9173" y="13431"/>
                </a:lnTo>
                <a:lnTo>
                  <a:pt x="9222" y="13237"/>
                </a:lnTo>
                <a:lnTo>
                  <a:pt x="9246" y="13139"/>
                </a:lnTo>
                <a:lnTo>
                  <a:pt x="9295" y="13091"/>
                </a:lnTo>
                <a:lnTo>
                  <a:pt x="9295" y="13066"/>
                </a:lnTo>
                <a:lnTo>
                  <a:pt x="9295" y="13042"/>
                </a:lnTo>
                <a:lnTo>
                  <a:pt x="9246" y="13042"/>
                </a:lnTo>
                <a:lnTo>
                  <a:pt x="9173" y="13091"/>
                </a:lnTo>
                <a:lnTo>
                  <a:pt x="9125" y="13139"/>
                </a:lnTo>
                <a:lnTo>
                  <a:pt x="9027" y="13310"/>
                </a:lnTo>
                <a:lnTo>
                  <a:pt x="8954" y="13480"/>
                </a:lnTo>
                <a:lnTo>
                  <a:pt x="8906" y="13650"/>
                </a:lnTo>
                <a:lnTo>
                  <a:pt x="8808" y="13991"/>
                </a:lnTo>
                <a:lnTo>
                  <a:pt x="8784" y="14210"/>
                </a:lnTo>
                <a:lnTo>
                  <a:pt x="8784" y="14405"/>
                </a:lnTo>
                <a:lnTo>
                  <a:pt x="8443" y="14453"/>
                </a:lnTo>
                <a:lnTo>
                  <a:pt x="8443" y="14332"/>
                </a:lnTo>
                <a:lnTo>
                  <a:pt x="8492" y="13894"/>
                </a:lnTo>
                <a:lnTo>
                  <a:pt x="8589" y="13456"/>
                </a:lnTo>
                <a:lnTo>
                  <a:pt x="8735" y="13042"/>
                </a:lnTo>
                <a:lnTo>
                  <a:pt x="8833" y="12847"/>
                </a:lnTo>
                <a:lnTo>
                  <a:pt x="8930" y="12653"/>
                </a:lnTo>
                <a:lnTo>
                  <a:pt x="8930" y="12628"/>
                </a:lnTo>
                <a:lnTo>
                  <a:pt x="8906" y="12580"/>
                </a:lnTo>
                <a:lnTo>
                  <a:pt x="8881" y="12580"/>
                </a:lnTo>
                <a:lnTo>
                  <a:pt x="8857" y="12604"/>
                </a:lnTo>
                <a:lnTo>
                  <a:pt x="8687" y="12799"/>
                </a:lnTo>
                <a:lnTo>
                  <a:pt x="8516" y="12993"/>
                </a:lnTo>
                <a:lnTo>
                  <a:pt x="8395" y="13237"/>
                </a:lnTo>
                <a:lnTo>
                  <a:pt x="8297" y="13456"/>
                </a:lnTo>
                <a:lnTo>
                  <a:pt x="8200" y="13723"/>
                </a:lnTo>
                <a:lnTo>
                  <a:pt x="8127" y="13967"/>
                </a:lnTo>
                <a:lnTo>
                  <a:pt x="8103" y="14234"/>
                </a:lnTo>
                <a:lnTo>
                  <a:pt x="8078" y="14478"/>
                </a:lnTo>
                <a:lnTo>
                  <a:pt x="7762" y="14502"/>
                </a:lnTo>
                <a:lnTo>
                  <a:pt x="7811" y="14259"/>
                </a:lnTo>
                <a:lnTo>
                  <a:pt x="7859" y="14113"/>
                </a:lnTo>
                <a:lnTo>
                  <a:pt x="7908" y="13967"/>
                </a:lnTo>
                <a:lnTo>
                  <a:pt x="7957" y="13796"/>
                </a:lnTo>
                <a:lnTo>
                  <a:pt x="7981" y="13650"/>
                </a:lnTo>
                <a:lnTo>
                  <a:pt x="7957" y="13602"/>
                </a:lnTo>
                <a:lnTo>
                  <a:pt x="7932" y="13577"/>
                </a:lnTo>
                <a:lnTo>
                  <a:pt x="7884" y="13577"/>
                </a:lnTo>
                <a:lnTo>
                  <a:pt x="7811" y="13626"/>
                </a:lnTo>
                <a:lnTo>
                  <a:pt x="7738" y="13699"/>
                </a:lnTo>
                <a:lnTo>
                  <a:pt x="7689" y="13772"/>
                </a:lnTo>
                <a:lnTo>
                  <a:pt x="7640" y="13869"/>
                </a:lnTo>
                <a:lnTo>
                  <a:pt x="7567" y="14064"/>
                </a:lnTo>
                <a:lnTo>
                  <a:pt x="7519" y="14259"/>
                </a:lnTo>
                <a:lnTo>
                  <a:pt x="7446" y="14526"/>
                </a:lnTo>
                <a:lnTo>
                  <a:pt x="7105" y="14526"/>
                </a:lnTo>
                <a:lnTo>
                  <a:pt x="7129" y="14380"/>
                </a:lnTo>
                <a:lnTo>
                  <a:pt x="7178" y="14210"/>
                </a:lnTo>
                <a:lnTo>
                  <a:pt x="7300" y="13894"/>
                </a:lnTo>
                <a:lnTo>
                  <a:pt x="7421" y="13577"/>
                </a:lnTo>
                <a:lnTo>
                  <a:pt x="7421" y="13529"/>
                </a:lnTo>
                <a:lnTo>
                  <a:pt x="7397" y="13504"/>
                </a:lnTo>
                <a:lnTo>
                  <a:pt x="7324" y="13504"/>
                </a:lnTo>
                <a:lnTo>
                  <a:pt x="7154" y="13650"/>
                </a:lnTo>
                <a:lnTo>
                  <a:pt x="7008" y="13821"/>
                </a:lnTo>
                <a:lnTo>
                  <a:pt x="6886" y="13991"/>
                </a:lnTo>
                <a:lnTo>
                  <a:pt x="6789" y="14210"/>
                </a:lnTo>
                <a:lnTo>
                  <a:pt x="6740" y="14332"/>
                </a:lnTo>
                <a:lnTo>
                  <a:pt x="6716" y="14502"/>
                </a:lnTo>
                <a:lnTo>
                  <a:pt x="6497" y="14453"/>
                </a:lnTo>
                <a:lnTo>
                  <a:pt x="6302" y="14380"/>
                </a:lnTo>
                <a:lnTo>
                  <a:pt x="5889" y="14210"/>
                </a:lnTo>
                <a:lnTo>
                  <a:pt x="7008" y="13358"/>
                </a:lnTo>
                <a:lnTo>
                  <a:pt x="8078" y="12458"/>
                </a:lnTo>
                <a:lnTo>
                  <a:pt x="8881" y="11777"/>
                </a:lnTo>
                <a:lnTo>
                  <a:pt x="9271" y="11436"/>
                </a:lnTo>
                <a:lnTo>
                  <a:pt x="9684" y="11120"/>
                </a:lnTo>
                <a:lnTo>
                  <a:pt x="10463" y="10512"/>
                </a:lnTo>
                <a:lnTo>
                  <a:pt x="10828" y="10195"/>
                </a:lnTo>
                <a:lnTo>
                  <a:pt x="11193" y="9855"/>
                </a:lnTo>
                <a:lnTo>
                  <a:pt x="11388" y="9636"/>
                </a:lnTo>
                <a:lnTo>
                  <a:pt x="11582" y="9417"/>
                </a:lnTo>
                <a:lnTo>
                  <a:pt x="11923" y="8930"/>
                </a:lnTo>
                <a:lnTo>
                  <a:pt x="12264" y="8443"/>
                </a:lnTo>
                <a:lnTo>
                  <a:pt x="12434" y="8200"/>
                </a:lnTo>
                <a:lnTo>
                  <a:pt x="12629" y="7981"/>
                </a:lnTo>
                <a:lnTo>
                  <a:pt x="12969" y="7616"/>
                </a:lnTo>
                <a:lnTo>
                  <a:pt x="13334" y="7251"/>
                </a:lnTo>
                <a:lnTo>
                  <a:pt x="13699" y="6910"/>
                </a:lnTo>
                <a:lnTo>
                  <a:pt x="14064" y="6570"/>
                </a:lnTo>
                <a:close/>
                <a:moveTo>
                  <a:pt x="14356" y="1460"/>
                </a:moveTo>
                <a:lnTo>
                  <a:pt x="14575" y="1509"/>
                </a:lnTo>
                <a:lnTo>
                  <a:pt x="14721" y="1582"/>
                </a:lnTo>
                <a:lnTo>
                  <a:pt x="14843" y="1679"/>
                </a:lnTo>
                <a:lnTo>
                  <a:pt x="14916" y="1825"/>
                </a:lnTo>
                <a:lnTo>
                  <a:pt x="14964" y="1971"/>
                </a:lnTo>
                <a:lnTo>
                  <a:pt x="14989" y="2141"/>
                </a:lnTo>
                <a:lnTo>
                  <a:pt x="14964" y="2312"/>
                </a:lnTo>
                <a:lnTo>
                  <a:pt x="14940" y="2506"/>
                </a:lnTo>
                <a:lnTo>
                  <a:pt x="14867" y="2701"/>
                </a:lnTo>
                <a:lnTo>
                  <a:pt x="14721" y="3090"/>
                </a:lnTo>
                <a:lnTo>
                  <a:pt x="14551" y="3455"/>
                </a:lnTo>
                <a:lnTo>
                  <a:pt x="14381" y="3747"/>
                </a:lnTo>
                <a:lnTo>
                  <a:pt x="14162" y="4112"/>
                </a:lnTo>
                <a:lnTo>
                  <a:pt x="13918" y="4477"/>
                </a:lnTo>
                <a:lnTo>
                  <a:pt x="13432" y="5183"/>
                </a:lnTo>
                <a:lnTo>
                  <a:pt x="12385" y="6545"/>
                </a:lnTo>
                <a:lnTo>
                  <a:pt x="12045" y="7008"/>
                </a:lnTo>
                <a:lnTo>
                  <a:pt x="11704" y="7421"/>
                </a:lnTo>
                <a:lnTo>
                  <a:pt x="11339" y="7835"/>
                </a:lnTo>
                <a:lnTo>
                  <a:pt x="10950" y="8224"/>
                </a:lnTo>
                <a:lnTo>
                  <a:pt x="10560" y="8614"/>
                </a:lnTo>
                <a:lnTo>
                  <a:pt x="10171" y="9003"/>
                </a:lnTo>
                <a:lnTo>
                  <a:pt x="9319" y="9733"/>
                </a:lnTo>
                <a:lnTo>
                  <a:pt x="8565" y="10341"/>
                </a:lnTo>
                <a:lnTo>
                  <a:pt x="7835" y="10974"/>
                </a:lnTo>
                <a:lnTo>
                  <a:pt x="7129" y="11607"/>
                </a:lnTo>
                <a:lnTo>
                  <a:pt x="6789" y="11947"/>
                </a:lnTo>
                <a:lnTo>
                  <a:pt x="6448" y="12288"/>
                </a:lnTo>
                <a:lnTo>
                  <a:pt x="5791" y="12945"/>
                </a:lnTo>
                <a:lnTo>
                  <a:pt x="5134" y="13602"/>
                </a:lnTo>
                <a:lnTo>
                  <a:pt x="4794" y="13918"/>
                </a:lnTo>
                <a:lnTo>
                  <a:pt x="4429" y="14210"/>
                </a:lnTo>
                <a:lnTo>
                  <a:pt x="4064" y="14478"/>
                </a:lnTo>
                <a:lnTo>
                  <a:pt x="3674" y="14745"/>
                </a:lnTo>
                <a:lnTo>
                  <a:pt x="3431" y="14891"/>
                </a:lnTo>
                <a:lnTo>
                  <a:pt x="3115" y="15037"/>
                </a:lnTo>
                <a:lnTo>
                  <a:pt x="2750" y="15208"/>
                </a:lnTo>
                <a:lnTo>
                  <a:pt x="2360" y="15305"/>
                </a:lnTo>
                <a:lnTo>
                  <a:pt x="2166" y="15354"/>
                </a:lnTo>
                <a:lnTo>
                  <a:pt x="1971" y="15378"/>
                </a:lnTo>
                <a:lnTo>
                  <a:pt x="1776" y="15402"/>
                </a:lnTo>
                <a:lnTo>
                  <a:pt x="1606" y="15378"/>
                </a:lnTo>
                <a:lnTo>
                  <a:pt x="1460" y="15329"/>
                </a:lnTo>
                <a:lnTo>
                  <a:pt x="1314" y="15256"/>
                </a:lnTo>
                <a:lnTo>
                  <a:pt x="1192" y="15159"/>
                </a:lnTo>
                <a:lnTo>
                  <a:pt x="1095" y="15037"/>
                </a:lnTo>
                <a:lnTo>
                  <a:pt x="1022" y="14867"/>
                </a:lnTo>
                <a:lnTo>
                  <a:pt x="973" y="14672"/>
                </a:lnTo>
                <a:lnTo>
                  <a:pt x="973" y="14478"/>
                </a:lnTo>
                <a:lnTo>
                  <a:pt x="973" y="14283"/>
                </a:lnTo>
                <a:lnTo>
                  <a:pt x="998" y="14064"/>
                </a:lnTo>
                <a:lnTo>
                  <a:pt x="1046" y="13869"/>
                </a:lnTo>
                <a:lnTo>
                  <a:pt x="1168" y="13456"/>
                </a:lnTo>
                <a:lnTo>
                  <a:pt x="1752" y="12288"/>
                </a:lnTo>
                <a:lnTo>
                  <a:pt x="2020" y="11753"/>
                </a:lnTo>
                <a:lnTo>
                  <a:pt x="2141" y="11558"/>
                </a:lnTo>
                <a:lnTo>
                  <a:pt x="2190" y="11485"/>
                </a:lnTo>
                <a:lnTo>
                  <a:pt x="2239" y="11436"/>
                </a:lnTo>
                <a:lnTo>
                  <a:pt x="2287" y="11534"/>
                </a:lnTo>
                <a:lnTo>
                  <a:pt x="2263" y="11558"/>
                </a:lnTo>
                <a:lnTo>
                  <a:pt x="1995" y="12118"/>
                </a:lnTo>
                <a:lnTo>
                  <a:pt x="1874" y="12410"/>
                </a:lnTo>
                <a:lnTo>
                  <a:pt x="1776" y="12701"/>
                </a:lnTo>
                <a:lnTo>
                  <a:pt x="1703" y="12993"/>
                </a:lnTo>
                <a:lnTo>
                  <a:pt x="1703" y="13139"/>
                </a:lnTo>
                <a:lnTo>
                  <a:pt x="1703" y="13285"/>
                </a:lnTo>
                <a:lnTo>
                  <a:pt x="1703" y="13431"/>
                </a:lnTo>
                <a:lnTo>
                  <a:pt x="1728" y="13577"/>
                </a:lnTo>
                <a:lnTo>
                  <a:pt x="1776" y="13723"/>
                </a:lnTo>
                <a:lnTo>
                  <a:pt x="1849" y="13869"/>
                </a:lnTo>
                <a:lnTo>
                  <a:pt x="1922" y="13967"/>
                </a:lnTo>
                <a:lnTo>
                  <a:pt x="2020" y="14064"/>
                </a:lnTo>
                <a:lnTo>
                  <a:pt x="2117" y="14137"/>
                </a:lnTo>
                <a:lnTo>
                  <a:pt x="2214" y="14210"/>
                </a:lnTo>
                <a:lnTo>
                  <a:pt x="2336" y="14234"/>
                </a:lnTo>
                <a:lnTo>
                  <a:pt x="2458" y="14283"/>
                </a:lnTo>
                <a:lnTo>
                  <a:pt x="2701" y="14283"/>
                </a:lnTo>
                <a:lnTo>
                  <a:pt x="2969" y="14259"/>
                </a:lnTo>
                <a:lnTo>
                  <a:pt x="3236" y="14210"/>
                </a:lnTo>
                <a:lnTo>
                  <a:pt x="3480" y="14137"/>
                </a:lnTo>
                <a:lnTo>
                  <a:pt x="3674" y="14040"/>
                </a:lnTo>
                <a:lnTo>
                  <a:pt x="4064" y="13869"/>
                </a:lnTo>
                <a:lnTo>
                  <a:pt x="4404" y="13650"/>
                </a:lnTo>
                <a:lnTo>
                  <a:pt x="4745" y="13407"/>
                </a:lnTo>
                <a:lnTo>
                  <a:pt x="5086" y="13139"/>
                </a:lnTo>
                <a:lnTo>
                  <a:pt x="5718" y="12580"/>
                </a:lnTo>
                <a:lnTo>
                  <a:pt x="6351" y="12020"/>
                </a:lnTo>
                <a:lnTo>
                  <a:pt x="7056" y="11315"/>
                </a:lnTo>
                <a:lnTo>
                  <a:pt x="7762" y="10585"/>
                </a:lnTo>
                <a:lnTo>
                  <a:pt x="8443" y="9855"/>
                </a:lnTo>
                <a:lnTo>
                  <a:pt x="9149" y="9125"/>
                </a:lnTo>
                <a:lnTo>
                  <a:pt x="10585" y="7665"/>
                </a:lnTo>
                <a:lnTo>
                  <a:pt x="11315" y="6910"/>
                </a:lnTo>
                <a:lnTo>
                  <a:pt x="12045" y="6180"/>
                </a:lnTo>
                <a:lnTo>
                  <a:pt x="12580" y="5596"/>
                </a:lnTo>
                <a:lnTo>
                  <a:pt x="13091" y="4988"/>
                </a:lnTo>
                <a:lnTo>
                  <a:pt x="13334" y="4672"/>
                </a:lnTo>
                <a:lnTo>
                  <a:pt x="13553" y="4356"/>
                </a:lnTo>
                <a:lnTo>
                  <a:pt x="13772" y="4015"/>
                </a:lnTo>
                <a:lnTo>
                  <a:pt x="13943" y="3674"/>
                </a:lnTo>
                <a:lnTo>
                  <a:pt x="14040" y="3407"/>
                </a:lnTo>
                <a:lnTo>
                  <a:pt x="14113" y="3163"/>
                </a:lnTo>
                <a:lnTo>
                  <a:pt x="14162" y="2896"/>
                </a:lnTo>
                <a:lnTo>
                  <a:pt x="14186" y="2628"/>
                </a:lnTo>
                <a:lnTo>
                  <a:pt x="14137" y="2385"/>
                </a:lnTo>
                <a:lnTo>
                  <a:pt x="14089" y="2263"/>
                </a:lnTo>
                <a:lnTo>
                  <a:pt x="14040" y="2141"/>
                </a:lnTo>
                <a:lnTo>
                  <a:pt x="13967" y="2044"/>
                </a:lnTo>
                <a:lnTo>
                  <a:pt x="13894" y="1947"/>
                </a:lnTo>
                <a:lnTo>
                  <a:pt x="13772" y="1849"/>
                </a:lnTo>
                <a:lnTo>
                  <a:pt x="13651" y="1776"/>
                </a:lnTo>
                <a:lnTo>
                  <a:pt x="13480" y="1703"/>
                </a:lnTo>
                <a:lnTo>
                  <a:pt x="13334" y="1679"/>
                </a:lnTo>
                <a:lnTo>
                  <a:pt x="12994" y="1679"/>
                </a:lnTo>
                <a:lnTo>
                  <a:pt x="13261" y="1606"/>
                </a:lnTo>
                <a:lnTo>
                  <a:pt x="13529" y="1533"/>
                </a:lnTo>
                <a:lnTo>
                  <a:pt x="13821" y="1484"/>
                </a:lnTo>
                <a:lnTo>
                  <a:pt x="14113" y="1460"/>
                </a:lnTo>
                <a:close/>
                <a:moveTo>
                  <a:pt x="15573" y="535"/>
                </a:moveTo>
                <a:lnTo>
                  <a:pt x="15694" y="584"/>
                </a:lnTo>
                <a:lnTo>
                  <a:pt x="15767" y="633"/>
                </a:lnTo>
                <a:lnTo>
                  <a:pt x="15816" y="681"/>
                </a:lnTo>
                <a:lnTo>
                  <a:pt x="15840" y="754"/>
                </a:lnTo>
                <a:lnTo>
                  <a:pt x="15889" y="852"/>
                </a:lnTo>
                <a:lnTo>
                  <a:pt x="15938" y="1119"/>
                </a:lnTo>
                <a:lnTo>
                  <a:pt x="15938" y="1387"/>
                </a:lnTo>
                <a:lnTo>
                  <a:pt x="15913" y="1679"/>
                </a:lnTo>
                <a:lnTo>
                  <a:pt x="15865" y="1971"/>
                </a:lnTo>
                <a:lnTo>
                  <a:pt x="15719" y="2531"/>
                </a:lnTo>
                <a:lnTo>
                  <a:pt x="15548" y="3066"/>
                </a:lnTo>
                <a:lnTo>
                  <a:pt x="15378" y="3577"/>
                </a:lnTo>
                <a:lnTo>
                  <a:pt x="15159" y="4088"/>
                </a:lnTo>
                <a:lnTo>
                  <a:pt x="14916" y="4574"/>
                </a:lnTo>
                <a:lnTo>
                  <a:pt x="14624" y="5061"/>
                </a:lnTo>
                <a:lnTo>
                  <a:pt x="14332" y="5499"/>
                </a:lnTo>
                <a:lnTo>
                  <a:pt x="13991" y="5937"/>
                </a:lnTo>
                <a:lnTo>
                  <a:pt x="13626" y="6351"/>
                </a:lnTo>
                <a:lnTo>
                  <a:pt x="13261" y="6740"/>
                </a:lnTo>
                <a:lnTo>
                  <a:pt x="12604" y="7397"/>
                </a:lnTo>
                <a:lnTo>
                  <a:pt x="12288" y="7738"/>
                </a:lnTo>
                <a:lnTo>
                  <a:pt x="11996" y="8103"/>
                </a:lnTo>
                <a:lnTo>
                  <a:pt x="11363" y="8979"/>
                </a:lnTo>
                <a:lnTo>
                  <a:pt x="11047" y="9392"/>
                </a:lnTo>
                <a:lnTo>
                  <a:pt x="10877" y="9611"/>
                </a:lnTo>
                <a:lnTo>
                  <a:pt x="10682" y="9806"/>
                </a:lnTo>
                <a:lnTo>
                  <a:pt x="10293" y="10122"/>
                </a:lnTo>
                <a:lnTo>
                  <a:pt x="9903" y="10439"/>
                </a:lnTo>
                <a:lnTo>
                  <a:pt x="9100" y="11047"/>
                </a:lnTo>
                <a:lnTo>
                  <a:pt x="8687" y="11388"/>
                </a:lnTo>
                <a:lnTo>
                  <a:pt x="8297" y="11728"/>
                </a:lnTo>
                <a:lnTo>
                  <a:pt x="7519" y="12410"/>
                </a:lnTo>
                <a:lnTo>
                  <a:pt x="6837" y="12969"/>
                </a:lnTo>
                <a:lnTo>
                  <a:pt x="6156" y="13529"/>
                </a:lnTo>
                <a:lnTo>
                  <a:pt x="5475" y="14064"/>
                </a:lnTo>
                <a:lnTo>
                  <a:pt x="4769" y="14575"/>
                </a:lnTo>
                <a:lnTo>
                  <a:pt x="4283" y="14916"/>
                </a:lnTo>
                <a:lnTo>
                  <a:pt x="3796" y="15208"/>
                </a:lnTo>
                <a:lnTo>
                  <a:pt x="3285" y="15500"/>
                </a:lnTo>
                <a:lnTo>
                  <a:pt x="2750" y="15767"/>
                </a:lnTo>
                <a:lnTo>
                  <a:pt x="2287" y="15962"/>
                </a:lnTo>
                <a:lnTo>
                  <a:pt x="2020" y="16059"/>
                </a:lnTo>
                <a:lnTo>
                  <a:pt x="1752" y="16132"/>
                </a:lnTo>
                <a:lnTo>
                  <a:pt x="1484" y="16205"/>
                </a:lnTo>
                <a:lnTo>
                  <a:pt x="1217" y="16230"/>
                </a:lnTo>
                <a:lnTo>
                  <a:pt x="949" y="16205"/>
                </a:lnTo>
                <a:lnTo>
                  <a:pt x="827" y="16181"/>
                </a:lnTo>
                <a:lnTo>
                  <a:pt x="730" y="16132"/>
                </a:lnTo>
                <a:lnTo>
                  <a:pt x="633" y="16084"/>
                </a:lnTo>
                <a:lnTo>
                  <a:pt x="560" y="16011"/>
                </a:lnTo>
                <a:lnTo>
                  <a:pt x="511" y="15938"/>
                </a:lnTo>
                <a:lnTo>
                  <a:pt x="462" y="15840"/>
                </a:lnTo>
                <a:lnTo>
                  <a:pt x="438" y="15646"/>
                </a:lnTo>
                <a:lnTo>
                  <a:pt x="438" y="15402"/>
                </a:lnTo>
                <a:lnTo>
                  <a:pt x="487" y="15159"/>
                </a:lnTo>
                <a:lnTo>
                  <a:pt x="560" y="14891"/>
                </a:lnTo>
                <a:lnTo>
                  <a:pt x="754" y="14405"/>
                </a:lnTo>
                <a:lnTo>
                  <a:pt x="754" y="14599"/>
                </a:lnTo>
                <a:lnTo>
                  <a:pt x="754" y="14794"/>
                </a:lnTo>
                <a:lnTo>
                  <a:pt x="803" y="14964"/>
                </a:lnTo>
                <a:lnTo>
                  <a:pt x="827" y="15110"/>
                </a:lnTo>
                <a:lnTo>
                  <a:pt x="900" y="15232"/>
                </a:lnTo>
                <a:lnTo>
                  <a:pt x="973" y="15354"/>
                </a:lnTo>
                <a:lnTo>
                  <a:pt x="1046" y="15427"/>
                </a:lnTo>
                <a:lnTo>
                  <a:pt x="1144" y="15500"/>
                </a:lnTo>
                <a:lnTo>
                  <a:pt x="1241" y="15573"/>
                </a:lnTo>
                <a:lnTo>
                  <a:pt x="1338" y="15597"/>
                </a:lnTo>
                <a:lnTo>
                  <a:pt x="1460" y="15646"/>
                </a:lnTo>
                <a:lnTo>
                  <a:pt x="1849" y="15646"/>
                </a:lnTo>
                <a:lnTo>
                  <a:pt x="2141" y="15597"/>
                </a:lnTo>
                <a:lnTo>
                  <a:pt x="2433" y="15500"/>
                </a:lnTo>
                <a:lnTo>
                  <a:pt x="2750" y="15402"/>
                </a:lnTo>
                <a:lnTo>
                  <a:pt x="3042" y="15256"/>
                </a:lnTo>
                <a:lnTo>
                  <a:pt x="3626" y="14964"/>
                </a:lnTo>
                <a:lnTo>
                  <a:pt x="4112" y="14648"/>
                </a:lnTo>
                <a:lnTo>
                  <a:pt x="4453" y="14405"/>
                </a:lnTo>
                <a:lnTo>
                  <a:pt x="4794" y="14137"/>
                </a:lnTo>
                <a:lnTo>
                  <a:pt x="5134" y="13845"/>
                </a:lnTo>
                <a:lnTo>
                  <a:pt x="5767" y="13261"/>
                </a:lnTo>
                <a:lnTo>
                  <a:pt x="6375" y="12653"/>
                </a:lnTo>
                <a:lnTo>
                  <a:pt x="6983" y="12045"/>
                </a:lnTo>
                <a:lnTo>
                  <a:pt x="7738" y="11363"/>
                </a:lnTo>
                <a:lnTo>
                  <a:pt x="8492" y="10731"/>
                </a:lnTo>
                <a:lnTo>
                  <a:pt x="9271" y="10098"/>
                </a:lnTo>
                <a:lnTo>
                  <a:pt x="10049" y="9465"/>
                </a:lnTo>
                <a:lnTo>
                  <a:pt x="10439" y="9125"/>
                </a:lnTo>
                <a:lnTo>
                  <a:pt x="10828" y="8760"/>
                </a:lnTo>
                <a:lnTo>
                  <a:pt x="11193" y="8395"/>
                </a:lnTo>
                <a:lnTo>
                  <a:pt x="11558" y="8030"/>
                </a:lnTo>
                <a:lnTo>
                  <a:pt x="11899" y="7665"/>
                </a:lnTo>
                <a:lnTo>
                  <a:pt x="12239" y="7275"/>
                </a:lnTo>
                <a:lnTo>
                  <a:pt x="12896" y="6448"/>
                </a:lnTo>
                <a:lnTo>
                  <a:pt x="13894" y="5110"/>
                </a:lnTo>
                <a:lnTo>
                  <a:pt x="14381" y="4429"/>
                </a:lnTo>
                <a:lnTo>
                  <a:pt x="14599" y="4064"/>
                </a:lnTo>
                <a:lnTo>
                  <a:pt x="14818" y="3723"/>
                </a:lnTo>
                <a:lnTo>
                  <a:pt x="14989" y="3382"/>
                </a:lnTo>
                <a:lnTo>
                  <a:pt x="15159" y="2993"/>
                </a:lnTo>
                <a:lnTo>
                  <a:pt x="15281" y="2604"/>
                </a:lnTo>
                <a:lnTo>
                  <a:pt x="15329" y="2409"/>
                </a:lnTo>
                <a:lnTo>
                  <a:pt x="15378" y="2214"/>
                </a:lnTo>
                <a:lnTo>
                  <a:pt x="15378" y="2020"/>
                </a:lnTo>
                <a:lnTo>
                  <a:pt x="15354" y="1849"/>
                </a:lnTo>
                <a:lnTo>
                  <a:pt x="15305" y="1655"/>
                </a:lnTo>
                <a:lnTo>
                  <a:pt x="15232" y="1509"/>
                </a:lnTo>
                <a:lnTo>
                  <a:pt x="15135" y="1363"/>
                </a:lnTo>
                <a:lnTo>
                  <a:pt x="14989" y="1241"/>
                </a:lnTo>
                <a:lnTo>
                  <a:pt x="14794" y="1144"/>
                </a:lnTo>
                <a:lnTo>
                  <a:pt x="14575" y="1046"/>
                </a:lnTo>
                <a:lnTo>
                  <a:pt x="14332" y="998"/>
                </a:lnTo>
                <a:lnTo>
                  <a:pt x="14089" y="973"/>
                </a:lnTo>
                <a:lnTo>
                  <a:pt x="14818" y="730"/>
                </a:lnTo>
                <a:lnTo>
                  <a:pt x="15110" y="608"/>
                </a:lnTo>
                <a:lnTo>
                  <a:pt x="15281" y="560"/>
                </a:lnTo>
                <a:lnTo>
                  <a:pt x="15427" y="535"/>
                </a:lnTo>
                <a:close/>
                <a:moveTo>
                  <a:pt x="15451" y="0"/>
                </a:moveTo>
                <a:lnTo>
                  <a:pt x="15305" y="24"/>
                </a:lnTo>
                <a:lnTo>
                  <a:pt x="15013" y="97"/>
                </a:lnTo>
                <a:lnTo>
                  <a:pt x="13845" y="462"/>
                </a:lnTo>
                <a:lnTo>
                  <a:pt x="13261" y="657"/>
                </a:lnTo>
                <a:lnTo>
                  <a:pt x="12702" y="876"/>
                </a:lnTo>
                <a:lnTo>
                  <a:pt x="12118" y="1119"/>
                </a:lnTo>
                <a:lnTo>
                  <a:pt x="11582" y="1411"/>
                </a:lnTo>
                <a:lnTo>
                  <a:pt x="11047" y="1703"/>
                </a:lnTo>
                <a:lnTo>
                  <a:pt x="10536" y="2020"/>
                </a:lnTo>
                <a:lnTo>
                  <a:pt x="10512" y="2068"/>
                </a:lnTo>
                <a:lnTo>
                  <a:pt x="10195" y="1971"/>
                </a:lnTo>
                <a:lnTo>
                  <a:pt x="9879" y="1898"/>
                </a:lnTo>
                <a:lnTo>
                  <a:pt x="9246" y="1801"/>
                </a:lnTo>
                <a:lnTo>
                  <a:pt x="8906" y="1776"/>
                </a:lnTo>
                <a:lnTo>
                  <a:pt x="8565" y="1752"/>
                </a:lnTo>
                <a:lnTo>
                  <a:pt x="8224" y="1752"/>
                </a:lnTo>
                <a:lnTo>
                  <a:pt x="7884" y="1776"/>
                </a:lnTo>
                <a:lnTo>
                  <a:pt x="7543" y="1801"/>
                </a:lnTo>
                <a:lnTo>
                  <a:pt x="7178" y="1849"/>
                </a:lnTo>
                <a:lnTo>
                  <a:pt x="6837" y="1898"/>
                </a:lnTo>
                <a:lnTo>
                  <a:pt x="6497" y="1971"/>
                </a:lnTo>
                <a:lnTo>
                  <a:pt x="6181" y="2068"/>
                </a:lnTo>
                <a:lnTo>
                  <a:pt x="5840" y="2166"/>
                </a:lnTo>
                <a:lnTo>
                  <a:pt x="5524" y="2287"/>
                </a:lnTo>
                <a:lnTo>
                  <a:pt x="5207" y="2409"/>
                </a:lnTo>
                <a:lnTo>
                  <a:pt x="4891" y="2555"/>
                </a:lnTo>
                <a:lnTo>
                  <a:pt x="4575" y="2725"/>
                </a:lnTo>
                <a:lnTo>
                  <a:pt x="4283" y="2896"/>
                </a:lnTo>
                <a:lnTo>
                  <a:pt x="3991" y="3090"/>
                </a:lnTo>
                <a:lnTo>
                  <a:pt x="3626" y="3358"/>
                </a:lnTo>
                <a:lnTo>
                  <a:pt x="3285" y="3699"/>
                </a:lnTo>
                <a:lnTo>
                  <a:pt x="2969" y="4039"/>
                </a:lnTo>
                <a:lnTo>
                  <a:pt x="2677" y="4429"/>
                </a:lnTo>
                <a:lnTo>
                  <a:pt x="2433" y="4842"/>
                </a:lnTo>
                <a:lnTo>
                  <a:pt x="2214" y="5256"/>
                </a:lnTo>
                <a:lnTo>
                  <a:pt x="2044" y="5718"/>
                </a:lnTo>
                <a:lnTo>
                  <a:pt x="1874" y="6156"/>
                </a:lnTo>
                <a:lnTo>
                  <a:pt x="1776" y="6351"/>
                </a:lnTo>
                <a:lnTo>
                  <a:pt x="1679" y="6521"/>
                </a:lnTo>
                <a:lnTo>
                  <a:pt x="1630" y="6691"/>
                </a:lnTo>
                <a:lnTo>
                  <a:pt x="1630" y="6862"/>
                </a:lnTo>
                <a:lnTo>
                  <a:pt x="1655" y="6910"/>
                </a:lnTo>
                <a:lnTo>
                  <a:pt x="1703" y="6935"/>
                </a:lnTo>
                <a:lnTo>
                  <a:pt x="1630" y="7348"/>
                </a:lnTo>
                <a:lnTo>
                  <a:pt x="1582" y="7762"/>
                </a:lnTo>
                <a:lnTo>
                  <a:pt x="1557" y="8151"/>
                </a:lnTo>
                <a:lnTo>
                  <a:pt x="1557" y="8565"/>
                </a:lnTo>
                <a:lnTo>
                  <a:pt x="1557" y="8881"/>
                </a:lnTo>
                <a:lnTo>
                  <a:pt x="1606" y="9198"/>
                </a:lnTo>
                <a:lnTo>
                  <a:pt x="1655" y="9514"/>
                </a:lnTo>
                <a:lnTo>
                  <a:pt x="1703" y="9830"/>
                </a:lnTo>
                <a:lnTo>
                  <a:pt x="1776" y="10171"/>
                </a:lnTo>
                <a:lnTo>
                  <a:pt x="1874" y="10487"/>
                </a:lnTo>
                <a:lnTo>
                  <a:pt x="1995" y="10828"/>
                </a:lnTo>
                <a:lnTo>
                  <a:pt x="2117" y="11144"/>
                </a:lnTo>
                <a:lnTo>
                  <a:pt x="2020" y="11193"/>
                </a:lnTo>
                <a:lnTo>
                  <a:pt x="1898" y="11290"/>
                </a:lnTo>
                <a:lnTo>
                  <a:pt x="1776" y="11412"/>
                </a:lnTo>
                <a:lnTo>
                  <a:pt x="1655" y="11607"/>
                </a:lnTo>
                <a:lnTo>
                  <a:pt x="1387" y="12045"/>
                </a:lnTo>
                <a:lnTo>
                  <a:pt x="1119" y="12556"/>
                </a:lnTo>
                <a:lnTo>
                  <a:pt x="876" y="13091"/>
                </a:lnTo>
                <a:lnTo>
                  <a:pt x="657" y="13553"/>
                </a:lnTo>
                <a:lnTo>
                  <a:pt x="414" y="14113"/>
                </a:lnTo>
                <a:lnTo>
                  <a:pt x="243" y="14551"/>
                </a:lnTo>
                <a:lnTo>
                  <a:pt x="97" y="14989"/>
                </a:lnTo>
                <a:lnTo>
                  <a:pt x="49" y="15208"/>
                </a:lnTo>
                <a:lnTo>
                  <a:pt x="0" y="15427"/>
                </a:lnTo>
                <a:lnTo>
                  <a:pt x="0" y="15670"/>
                </a:lnTo>
                <a:lnTo>
                  <a:pt x="49" y="15889"/>
                </a:lnTo>
                <a:lnTo>
                  <a:pt x="97" y="16084"/>
                </a:lnTo>
                <a:lnTo>
                  <a:pt x="195" y="16254"/>
                </a:lnTo>
                <a:lnTo>
                  <a:pt x="316" y="16400"/>
                </a:lnTo>
                <a:lnTo>
                  <a:pt x="487" y="16497"/>
                </a:lnTo>
                <a:lnTo>
                  <a:pt x="657" y="16595"/>
                </a:lnTo>
                <a:lnTo>
                  <a:pt x="827" y="16643"/>
                </a:lnTo>
                <a:lnTo>
                  <a:pt x="1046" y="16668"/>
                </a:lnTo>
                <a:lnTo>
                  <a:pt x="1241" y="16668"/>
                </a:lnTo>
                <a:lnTo>
                  <a:pt x="1509" y="16643"/>
                </a:lnTo>
                <a:lnTo>
                  <a:pt x="1776" y="16570"/>
                </a:lnTo>
                <a:lnTo>
                  <a:pt x="2044" y="16497"/>
                </a:lnTo>
                <a:lnTo>
                  <a:pt x="2312" y="16400"/>
                </a:lnTo>
                <a:lnTo>
                  <a:pt x="2823" y="16157"/>
                </a:lnTo>
                <a:lnTo>
                  <a:pt x="3309" y="15913"/>
                </a:lnTo>
                <a:lnTo>
                  <a:pt x="3796" y="15646"/>
                </a:lnTo>
                <a:lnTo>
                  <a:pt x="4258" y="15378"/>
                </a:lnTo>
                <a:lnTo>
                  <a:pt x="4721" y="15062"/>
                </a:lnTo>
                <a:lnTo>
                  <a:pt x="5183" y="14745"/>
                </a:lnTo>
                <a:lnTo>
                  <a:pt x="5791" y="14307"/>
                </a:lnTo>
                <a:lnTo>
                  <a:pt x="5767" y="14405"/>
                </a:lnTo>
                <a:lnTo>
                  <a:pt x="5767" y="14502"/>
                </a:lnTo>
                <a:lnTo>
                  <a:pt x="5791" y="14599"/>
                </a:lnTo>
                <a:lnTo>
                  <a:pt x="5864" y="14672"/>
                </a:lnTo>
                <a:lnTo>
                  <a:pt x="5937" y="14745"/>
                </a:lnTo>
                <a:lnTo>
                  <a:pt x="6035" y="14794"/>
                </a:lnTo>
                <a:lnTo>
                  <a:pt x="6302" y="14867"/>
                </a:lnTo>
                <a:lnTo>
                  <a:pt x="6594" y="14940"/>
                </a:lnTo>
                <a:lnTo>
                  <a:pt x="6910" y="14964"/>
                </a:lnTo>
                <a:lnTo>
                  <a:pt x="7227" y="14989"/>
                </a:lnTo>
                <a:lnTo>
                  <a:pt x="7543" y="14989"/>
                </a:lnTo>
                <a:lnTo>
                  <a:pt x="7567" y="15037"/>
                </a:lnTo>
                <a:lnTo>
                  <a:pt x="7640" y="15062"/>
                </a:lnTo>
                <a:lnTo>
                  <a:pt x="7689" y="15062"/>
                </a:lnTo>
                <a:lnTo>
                  <a:pt x="7713" y="15037"/>
                </a:lnTo>
                <a:lnTo>
                  <a:pt x="7738" y="14964"/>
                </a:lnTo>
                <a:lnTo>
                  <a:pt x="8127" y="14940"/>
                </a:lnTo>
                <a:lnTo>
                  <a:pt x="8224" y="14940"/>
                </a:lnTo>
                <a:lnTo>
                  <a:pt x="8322" y="14964"/>
                </a:lnTo>
                <a:lnTo>
                  <a:pt x="8395" y="14916"/>
                </a:lnTo>
                <a:lnTo>
                  <a:pt x="8808" y="14867"/>
                </a:lnTo>
                <a:lnTo>
                  <a:pt x="9198" y="14794"/>
                </a:lnTo>
                <a:lnTo>
                  <a:pt x="9611" y="14697"/>
                </a:lnTo>
                <a:lnTo>
                  <a:pt x="10001" y="14599"/>
                </a:lnTo>
                <a:lnTo>
                  <a:pt x="10390" y="14453"/>
                </a:lnTo>
                <a:lnTo>
                  <a:pt x="10779" y="14307"/>
                </a:lnTo>
                <a:lnTo>
                  <a:pt x="11144" y="14137"/>
                </a:lnTo>
                <a:lnTo>
                  <a:pt x="11509" y="13918"/>
                </a:lnTo>
                <a:lnTo>
                  <a:pt x="12020" y="13577"/>
                </a:lnTo>
                <a:lnTo>
                  <a:pt x="12507" y="13164"/>
                </a:lnTo>
                <a:lnTo>
                  <a:pt x="12969" y="12726"/>
                </a:lnTo>
                <a:lnTo>
                  <a:pt x="13359" y="12264"/>
                </a:lnTo>
                <a:lnTo>
                  <a:pt x="13553" y="11996"/>
                </a:lnTo>
                <a:lnTo>
                  <a:pt x="13724" y="11753"/>
                </a:lnTo>
                <a:lnTo>
                  <a:pt x="13894" y="11485"/>
                </a:lnTo>
                <a:lnTo>
                  <a:pt x="14040" y="11193"/>
                </a:lnTo>
                <a:lnTo>
                  <a:pt x="14186" y="10925"/>
                </a:lnTo>
                <a:lnTo>
                  <a:pt x="14308" y="10633"/>
                </a:lnTo>
                <a:lnTo>
                  <a:pt x="14405" y="10341"/>
                </a:lnTo>
                <a:lnTo>
                  <a:pt x="14478" y="10049"/>
                </a:lnTo>
                <a:lnTo>
                  <a:pt x="14599" y="9538"/>
                </a:lnTo>
                <a:lnTo>
                  <a:pt x="14648" y="9003"/>
                </a:lnTo>
                <a:lnTo>
                  <a:pt x="14672" y="8468"/>
                </a:lnTo>
                <a:lnTo>
                  <a:pt x="14697" y="7957"/>
                </a:lnTo>
                <a:lnTo>
                  <a:pt x="14697" y="7519"/>
                </a:lnTo>
                <a:lnTo>
                  <a:pt x="14672" y="7032"/>
                </a:lnTo>
                <a:lnTo>
                  <a:pt x="14624" y="6813"/>
                </a:lnTo>
                <a:lnTo>
                  <a:pt x="14575" y="6594"/>
                </a:lnTo>
                <a:lnTo>
                  <a:pt x="14502" y="6375"/>
                </a:lnTo>
                <a:lnTo>
                  <a:pt x="14381" y="6180"/>
                </a:lnTo>
                <a:lnTo>
                  <a:pt x="14745" y="5718"/>
                </a:lnTo>
                <a:lnTo>
                  <a:pt x="15086" y="5207"/>
                </a:lnTo>
                <a:lnTo>
                  <a:pt x="15378" y="4696"/>
                </a:lnTo>
                <a:lnTo>
                  <a:pt x="15646" y="4185"/>
                </a:lnTo>
                <a:lnTo>
                  <a:pt x="15889" y="3650"/>
                </a:lnTo>
                <a:lnTo>
                  <a:pt x="16084" y="3090"/>
                </a:lnTo>
                <a:lnTo>
                  <a:pt x="16254" y="2506"/>
                </a:lnTo>
                <a:lnTo>
                  <a:pt x="16376" y="1922"/>
                </a:lnTo>
                <a:lnTo>
                  <a:pt x="16449" y="1509"/>
                </a:lnTo>
                <a:lnTo>
                  <a:pt x="16449" y="1290"/>
                </a:lnTo>
                <a:lnTo>
                  <a:pt x="16449" y="1046"/>
                </a:lnTo>
                <a:lnTo>
                  <a:pt x="16424" y="803"/>
                </a:lnTo>
                <a:lnTo>
                  <a:pt x="16376" y="584"/>
                </a:lnTo>
                <a:lnTo>
                  <a:pt x="16303" y="389"/>
                </a:lnTo>
                <a:lnTo>
                  <a:pt x="16230" y="316"/>
                </a:lnTo>
                <a:lnTo>
                  <a:pt x="16157" y="243"/>
                </a:lnTo>
                <a:lnTo>
                  <a:pt x="16035" y="122"/>
                </a:lnTo>
                <a:lnTo>
                  <a:pt x="15889" y="49"/>
                </a:lnTo>
                <a:lnTo>
                  <a:pt x="15767" y="24"/>
                </a:lnTo>
                <a:lnTo>
                  <a:pt x="15621" y="0"/>
                </a:ln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6D9EEB"/>
              </a:solidFill>
            </a:endParaRPr>
          </a:p>
        </p:txBody>
      </p:sp>
      <p:sp>
        <p:nvSpPr>
          <p:cNvPr id="833" name="Google Shape;833;p35"/>
          <p:cNvSpPr/>
          <p:nvPr/>
        </p:nvSpPr>
        <p:spPr>
          <a:xfrm rot="1473079">
            <a:off x="3369357" y="1316756"/>
            <a:ext cx="773817" cy="753764"/>
          </a:xfrm>
          <a:custGeom>
            <a:rect b="b" l="l" r="r" t="t"/>
            <a:pathLst>
              <a:path extrusionOk="0" h="18250" w="18737">
                <a:moveTo>
                  <a:pt x="13554" y="3431"/>
                </a:moveTo>
                <a:lnTo>
                  <a:pt x="13748" y="3456"/>
                </a:lnTo>
                <a:lnTo>
                  <a:pt x="13919" y="3480"/>
                </a:lnTo>
                <a:lnTo>
                  <a:pt x="14308" y="3602"/>
                </a:lnTo>
                <a:lnTo>
                  <a:pt x="14478" y="3675"/>
                </a:lnTo>
                <a:lnTo>
                  <a:pt x="14624" y="3748"/>
                </a:lnTo>
                <a:lnTo>
                  <a:pt x="14746" y="3845"/>
                </a:lnTo>
                <a:lnTo>
                  <a:pt x="14843" y="3967"/>
                </a:lnTo>
                <a:lnTo>
                  <a:pt x="14941" y="4113"/>
                </a:lnTo>
                <a:lnTo>
                  <a:pt x="15038" y="4259"/>
                </a:lnTo>
                <a:lnTo>
                  <a:pt x="15111" y="4405"/>
                </a:lnTo>
                <a:lnTo>
                  <a:pt x="15160" y="4551"/>
                </a:lnTo>
                <a:lnTo>
                  <a:pt x="15184" y="4721"/>
                </a:lnTo>
                <a:lnTo>
                  <a:pt x="15208" y="4891"/>
                </a:lnTo>
                <a:lnTo>
                  <a:pt x="15233" y="5232"/>
                </a:lnTo>
                <a:lnTo>
                  <a:pt x="15160" y="5548"/>
                </a:lnTo>
                <a:lnTo>
                  <a:pt x="15111" y="5719"/>
                </a:lnTo>
                <a:lnTo>
                  <a:pt x="15062" y="5865"/>
                </a:lnTo>
                <a:lnTo>
                  <a:pt x="14916" y="6132"/>
                </a:lnTo>
                <a:lnTo>
                  <a:pt x="14722" y="6351"/>
                </a:lnTo>
                <a:lnTo>
                  <a:pt x="14527" y="6570"/>
                </a:lnTo>
                <a:lnTo>
                  <a:pt x="14284" y="6765"/>
                </a:lnTo>
                <a:lnTo>
                  <a:pt x="13821" y="7130"/>
                </a:lnTo>
                <a:lnTo>
                  <a:pt x="13602" y="7325"/>
                </a:lnTo>
                <a:lnTo>
                  <a:pt x="13408" y="7544"/>
                </a:lnTo>
                <a:lnTo>
                  <a:pt x="12678" y="6984"/>
                </a:lnTo>
                <a:lnTo>
                  <a:pt x="12313" y="6692"/>
                </a:lnTo>
                <a:lnTo>
                  <a:pt x="11948" y="6400"/>
                </a:lnTo>
                <a:lnTo>
                  <a:pt x="11631" y="6108"/>
                </a:lnTo>
                <a:lnTo>
                  <a:pt x="11315" y="5767"/>
                </a:lnTo>
                <a:lnTo>
                  <a:pt x="11023" y="5427"/>
                </a:lnTo>
                <a:lnTo>
                  <a:pt x="10755" y="5037"/>
                </a:lnTo>
                <a:lnTo>
                  <a:pt x="10877" y="4989"/>
                </a:lnTo>
                <a:lnTo>
                  <a:pt x="10999" y="4891"/>
                </a:lnTo>
                <a:lnTo>
                  <a:pt x="11242" y="4697"/>
                </a:lnTo>
                <a:lnTo>
                  <a:pt x="11461" y="4478"/>
                </a:lnTo>
                <a:lnTo>
                  <a:pt x="11656" y="4283"/>
                </a:lnTo>
                <a:lnTo>
                  <a:pt x="12191" y="3869"/>
                </a:lnTo>
                <a:lnTo>
                  <a:pt x="12483" y="3699"/>
                </a:lnTo>
                <a:lnTo>
                  <a:pt x="12775" y="3553"/>
                </a:lnTo>
                <a:lnTo>
                  <a:pt x="12970" y="3480"/>
                </a:lnTo>
                <a:lnTo>
                  <a:pt x="13164" y="3456"/>
                </a:lnTo>
                <a:lnTo>
                  <a:pt x="13359" y="3431"/>
                </a:lnTo>
                <a:close/>
                <a:moveTo>
                  <a:pt x="13529" y="2872"/>
                </a:moveTo>
                <a:lnTo>
                  <a:pt x="13335" y="2896"/>
                </a:lnTo>
                <a:lnTo>
                  <a:pt x="12945" y="2969"/>
                </a:lnTo>
                <a:lnTo>
                  <a:pt x="12556" y="3066"/>
                </a:lnTo>
                <a:lnTo>
                  <a:pt x="12191" y="3237"/>
                </a:lnTo>
                <a:lnTo>
                  <a:pt x="11850" y="3456"/>
                </a:lnTo>
                <a:lnTo>
                  <a:pt x="11607" y="3626"/>
                </a:lnTo>
                <a:lnTo>
                  <a:pt x="11388" y="3821"/>
                </a:lnTo>
                <a:lnTo>
                  <a:pt x="10950" y="4210"/>
                </a:lnTo>
                <a:lnTo>
                  <a:pt x="10658" y="4478"/>
                </a:lnTo>
                <a:lnTo>
                  <a:pt x="10512" y="4648"/>
                </a:lnTo>
                <a:lnTo>
                  <a:pt x="10464" y="4721"/>
                </a:lnTo>
                <a:lnTo>
                  <a:pt x="10464" y="4818"/>
                </a:lnTo>
                <a:lnTo>
                  <a:pt x="10366" y="4843"/>
                </a:lnTo>
                <a:lnTo>
                  <a:pt x="10293" y="4916"/>
                </a:lnTo>
                <a:lnTo>
                  <a:pt x="10245" y="4989"/>
                </a:lnTo>
                <a:lnTo>
                  <a:pt x="10269" y="5110"/>
                </a:lnTo>
                <a:lnTo>
                  <a:pt x="10366" y="5354"/>
                </a:lnTo>
                <a:lnTo>
                  <a:pt x="10488" y="5597"/>
                </a:lnTo>
                <a:lnTo>
                  <a:pt x="10610" y="5816"/>
                </a:lnTo>
                <a:lnTo>
                  <a:pt x="10780" y="6035"/>
                </a:lnTo>
                <a:lnTo>
                  <a:pt x="10950" y="6230"/>
                </a:lnTo>
                <a:lnTo>
                  <a:pt x="11120" y="6449"/>
                </a:lnTo>
                <a:lnTo>
                  <a:pt x="11534" y="6814"/>
                </a:lnTo>
                <a:lnTo>
                  <a:pt x="11972" y="7179"/>
                </a:lnTo>
                <a:lnTo>
                  <a:pt x="12410" y="7519"/>
                </a:lnTo>
                <a:lnTo>
                  <a:pt x="12848" y="7836"/>
                </a:lnTo>
                <a:lnTo>
                  <a:pt x="13262" y="8152"/>
                </a:lnTo>
                <a:lnTo>
                  <a:pt x="13335" y="8201"/>
                </a:lnTo>
                <a:lnTo>
                  <a:pt x="13432" y="8225"/>
                </a:lnTo>
                <a:lnTo>
                  <a:pt x="13505" y="8225"/>
                </a:lnTo>
                <a:lnTo>
                  <a:pt x="13602" y="8201"/>
                </a:lnTo>
                <a:lnTo>
                  <a:pt x="13651" y="8152"/>
                </a:lnTo>
                <a:lnTo>
                  <a:pt x="13724" y="8079"/>
                </a:lnTo>
                <a:lnTo>
                  <a:pt x="13748" y="8006"/>
                </a:lnTo>
                <a:lnTo>
                  <a:pt x="13748" y="7933"/>
                </a:lnTo>
                <a:lnTo>
                  <a:pt x="13943" y="7787"/>
                </a:lnTo>
                <a:lnTo>
                  <a:pt x="14089" y="7665"/>
                </a:lnTo>
                <a:lnTo>
                  <a:pt x="14722" y="7154"/>
                </a:lnTo>
                <a:lnTo>
                  <a:pt x="15014" y="6862"/>
                </a:lnTo>
                <a:lnTo>
                  <a:pt x="15281" y="6546"/>
                </a:lnTo>
                <a:lnTo>
                  <a:pt x="15500" y="6205"/>
                </a:lnTo>
                <a:lnTo>
                  <a:pt x="15598" y="6035"/>
                </a:lnTo>
                <a:lnTo>
                  <a:pt x="15671" y="5840"/>
                </a:lnTo>
                <a:lnTo>
                  <a:pt x="15719" y="5670"/>
                </a:lnTo>
                <a:lnTo>
                  <a:pt x="15768" y="5500"/>
                </a:lnTo>
                <a:lnTo>
                  <a:pt x="15792" y="5305"/>
                </a:lnTo>
                <a:lnTo>
                  <a:pt x="15792" y="5135"/>
                </a:lnTo>
                <a:lnTo>
                  <a:pt x="15768" y="4770"/>
                </a:lnTo>
                <a:lnTo>
                  <a:pt x="15695" y="4429"/>
                </a:lnTo>
                <a:lnTo>
                  <a:pt x="15549" y="4088"/>
                </a:lnTo>
                <a:lnTo>
                  <a:pt x="15379" y="3772"/>
                </a:lnTo>
                <a:lnTo>
                  <a:pt x="15257" y="3626"/>
                </a:lnTo>
                <a:lnTo>
                  <a:pt x="15135" y="3504"/>
                </a:lnTo>
                <a:lnTo>
                  <a:pt x="15014" y="3383"/>
                </a:lnTo>
                <a:lnTo>
                  <a:pt x="14868" y="3261"/>
                </a:lnTo>
                <a:lnTo>
                  <a:pt x="14697" y="3164"/>
                </a:lnTo>
                <a:lnTo>
                  <a:pt x="14503" y="3066"/>
                </a:lnTo>
                <a:lnTo>
                  <a:pt x="14332" y="2993"/>
                </a:lnTo>
                <a:lnTo>
                  <a:pt x="14138" y="2945"/>
                </a:lnTo>
                <a:lnTo>
                  <a:pt x="13943" y="2896"/>
                </a:lnTo>
                <a:lnTo>
                  <a:pt x="13724" y="2872"/>
                </a:lnTo>
                <a:close/>
                <a:moveTo>
                  <a:pt x="5597" y="6814"/>
                </a:moveTo>
                <a:lnTo>
                  <a:pt x="4283" y="8030"/>
                </a:lnTo>
                <a:lnTo>
                  <a:pt x="3675" y="8590"/>
                </a:lnTo>
                <a:lnTo>
                  <a:pt x="3602" y="8468"/>
                </a:lnTo>
                <a:lnTo>
                  <a:pt x="3504" y="8395"/>
                </a:lnTo>
                <a:lnTo>
                  <a:pt x="3285" y="8201"/>
                </a:lnTo>
                <a:lnTo>
                  <a:pt x="2969" y="7860"/>
                </a:lnTo>
                <a:lnTo>
                  <a:pt x="2677" y="7519"/>
                </a:lnTo>
                <a:lnTo>
                  <a:pt x="2410" y="7203"/>
                </a:lnTo>
                <a:lnTo>
                  <a:pt x="2264" y="7057"/>
                </a:lnTo>
                <a:lnTo>
                  <a:pt x="2093" y="6911"/>
                </a:lnTo>
                <a:lnTo>
                  <a:pt x="3821" y="6911"/>
                </a:lnTo>
                <a:lnTo>
                  <a:pt x="4745" y="6862"/>
                </a:lnTo>
                <a:lnTo>
                  <a:pt x="5597" y="6814"/>
                </a:lnTo>
                <a:close/>
                <a:moveTo>
                  <a:pt x="755" y="6911"/>
                </a:moveTo>
                <a:lnTo>
                  <a:pt x="1047" y="6935"/>
                </a:lnTo>
                <a:lnTo>
                  <a:pt x="1315" y="6935"/>
                </a:lnTo>
                <a:lnTo>
                  <a:pt x="1339" y="6984"/>
                </a:lnTo>
                <a:lnTo>
                  <a:pt x="1363" y="7008"/>
                </a:lnTo>
                <a:lnTo>
                  <a:pt x="1582" y="7227"/>
                </a:lnTo>
                <a:lnTo>
                  <a:pt x="1826" y="7422"/>
                </a:lnTo>
                <a:lnTo>
                  <a:pt x="2142" y="7738"/>
                </a:lnTo>
                <a:lnTo>
                  <a:pt x="2434" y="8103"/>
                </a:lnTo>
                <a:lnTo>
                  <a:pt x="2799" y="8541"/>
                </a:lnTo>
                <a:lnTo>
                  <a:pt x="3018" y="8785"/>
                </a:lnTo>
                <a:lnTo>
                  <a:pt x="3139" y="8882"/>
                </a:lnTo>
                <a:lnTo>
                  <a:pt x="3261" y="8955"/>
                </a:lnTo>
                <a:lnTo>
                  <a:pt x="3091" y="9077"/>
                </a:lnTo>
                <a:lnTo>
                  <a:pt x="2993" y="8931"/>
                </a:lnTo>
                <a:lnTo>
                  <a:pt x="2872" y="8785"/>
                </a:lnTo>
                <a:lnTo>
                  <a:pt x="2580" y="8517"/>
                </a:lnTo>
                <a:lnTo>
                  <a:pt x="2020" y="8079"/>
                </a:lnTo>
                <a:lnTo>
                  <a:pt x="1388" y="7495"/>
                </a:lnTo>
                <a:lnTo>
                  <a:pt x="755" y="6911"/>
                </a:lnTo>
                <a:close/>
                <a:moveTo>
                  <a:pt x="9490" y="8760"/>
                </a:moveTo>
                <a:lnTo>
                  <a:pt x="9369" y="8785"/>
                </a:lnTo>
                <a:lnTo>
                  <a:pt x="9271" y="8833"/>
                </a:lnTo>
                <a:lnTo>
                  <a:pt x="9101" y="9004"/>
                </a:lnTo>
                <a:lnTo>
                  <a:pt x="8931" y="9174"/>
                </a:lnTo>
                <a:lnTo>
                  <a:pt x="8760" y="9344"/>
                </a:lnTo>
                <a:lnTo>
                  <a:pt x="8566" y="9515"/>
                </a:lnTo>
                <a:lnTo>
                  <a:pt x="8103" y="9904"/>
                </a:lnTo>
                <a:lnTo>
                  <a:pt x="7617" y="10318"/>
                </a:lnTo>
                <a:lnTo>
                  <a:pt x="7276" y="10609"/>
                </a:lnTo>
                <a:lnTo>
                  <a:pt x="7081" y="10780"/>
                </a:lnTo>
                <a:lnTo>
                  <a:pt x="6887" y="10999"/>
                </a:lnTo>
                <a:lnTo>
                  <a:pt x="6716" y="11193"/>
                </a:lnTo>
                <a:lnTo>
                  <a:pt x="6595" y="11437"/>
                </a:lnTo>
                <a:lnTo>
                  <a:pt x="6570" y="11534"/>
                </a:lnTo>
                <a:lnTo>
                  <a:pt x="6546" y="11656"/>
                </a:lnTo>
                <a:lnTo>
                  <a:pt x="6546" y="11753"/>
                </a:lnTo>
                <a:lnTo>
                  <a:pt x="6570" y="11850"/>
                </a:lnTo>
                <a:lnTo>
                  <a:pt x="6619" y="11948"/>
                </a:lnTo>
                <a:lnTo>
                  <a:pt x="6668" y="11996"/>
                </a:lnTo>
                <a:lnTo>
                  <a:pt x="6765" y="12021"/>
                </a:lnTo>
                <a:lnTo>
                  <a:pt x="6838" y="12021"/>
                </a:lnTo>
                <a:lnTo>
                  <a:pt x="6935" y="11972"/>
                </a:lnTo>
                <a:lnTo>
                  <a:pt x="7033" y="11923"/>
                </a:lnTo>
                <a:lnTo>
                  <a:pt x="7154" y="11777"/>
                </a:lnTo>
                <a:lnTo>
                  <a:pt x="7422" y="11461"/>
                </a:lnTo>
                <a:lnTo>
                  <a:pt x="7641" y="11242"/>
                </a:lnTo>
                <a:lnTo>
                  <a:pt x="7860" y="11023"/>
                </a:lnTo>
                <a:lnTo>
                  <a:pt x="8322" y="10634"/>
                </a:lnTo>
                <a:lnTo>
                  <a:pt x="8736" y="10318"/>
                </a:lnTo>
                <a:lnTo>
                  <a:pt x="9174" y="9977"/>
                </a:lnTo>
                <a:lnTo>
                  <a:pt x="9393" y="9807"/>
                </a:lnTo>
                <a:lnTo>
                  <a:pt x="9563" y="9612"/>
                </a:lnTo>
                <a:lnTo>
                  <a:pt x="9709" y="9393"/>
                </a:lnTo>
                <a:lnTo>
                  <a:pt x="9831" y="9174"/>
                </a:lnTo>
                <a:lnTo>
                  <a:pt x="9855" y="9052"/>
                </a:lnTo>
                <a:lnTo>
                  <a:pt x="9855" y="8931"/>
                </a:lnTo>
                <a:lnTo>
                  <a:pt x="9782" y="8858"/>
                </a:lnTo>
                <a:lnTo>
                  <a:pt x="9709" y="8809"/>
                </a:lnTo>
                <a:lnTo>
                  <a:pt x="9588" y="8760"/>
                </a:lnTo>
                <a:close/>
                <a:moveTo>
                  <a:pt x="2045" y="13359"/>
                </a:moveTo>
                <a:lnTo>
                  <a:pt x="2166" y="13408"/>
                </a:lnTo>
                <a:lnTo>
                  <a:pt x="2166" y="13481"/>
                </a:lnTo>
                <a:lnTo>
                  <a:pt x="2166" y="13554"/>
                </a:lnTo>
                <a:lnTo>
                  <a:pt x="2118" y="13627"/>
                </a:lnTo>
                <a:lnTo>
                  <a:pt x="2069" y="13675"/>
                </a:lnTo>
                <a:lnTo>
                  <a:pt x="1947" y="13773"/>
                </a:lnTo>
                <a:lnTo>
                  <a:pt x="1826" y="13870"/>
                </a:lnTo>
                <a:lnTo>
                  <a:pt x="1655" y="13943"/>
                </a:lnTo>
                <a:lnTo>
                  <a:pt x="1461" y="14016"/>
                </a:lnTo>
                <a:lnTo>
                  <a:pt x="1461" y="14016"/>
                </a:lnTo>
                <a:lnTo>
                  <a:pt x="1607" y="13821"/>
                </a:lnTo>
                <a:lnTo>
                  <a:pt x="1753" y="13627"/>
                </a:lnTo>
                <a:lnTo>
                  <a:pt x="1874" y="13481"/>
                </a:lnTo>
                <a:lnTo>
                  <a:pt x="1972" y="13383"/>
                </a:lnTo>
                <a:lnTo>
                  <a:pt x="1996" y="13383"/>
                </a:lnTo>
                <a:lnTo>
                  <a:pt x="2045" y="13359"/>
                </a:lnTo>
                <a:close/>
                <a:moveTo>
                  <a:pt x="1996" y="12872"/>
                </a:moveTo>
                <a:lnTo>
                  <a:pt x="1899" y="12897"/>
                </a:lnTo>
                <a:lnTo>
                  <a:pt x="1826" y="12921"/>
                </a:lnTo>
                <a:lnTo>
                  <a:pt x="1655" y="13018"/>
                </a:lnTo>
                <a:lnTo>
                  <a:pt x="1534" y="13140"/>
                </a:lnTo>
                <a:lnTo>
                  <a:pt x="1388" y="13286"/>
                </a:lnTo>
                <a:lnTo>
                  <a:pt x="1242" y="13456"/>
                </a:lnTo>
                <a:lnTo>
                  <a:pt x="998" y="13797"/>
                </a:lnTo>
                <a:lnTo>
                  <a:pt x="925" y="13967"/>
                </a:lnTo>
                <a:lnTo>
                  <a:pt x="828" y="14138"/>
                </a:lnTo>
                <a:lnTo>
                  <a:pt x="804" y="14235"/>
                </a:lnTo>
                <a:lnTo>
                  <a:pt x="779" y="14308"/>
                </a:lnTo>
                <a:lnTo>
                  <a:pt x="779" y="14405"/>
                </a:lnTo>
                <a:lnTo>
                  <a:pt x="828" y="14478"/>
                </a:lnTo>
                <a:lnTo>
                  <a:pt x="877" y="14527"/>
                </a:lnTo>
                <a:lnTo>
                  <a:pt x="925" y="14576"/>
                </a:lnTo>
                <a:lnTo>
                  <a:pt x="1047" y="14576"/>
                </a:lnTo>
                <a:lnTo>
                  <a:pt x="1120" y="14551"/>
                </a:lnTo>
                <a:lnTo>
                  <a:pt x="1266" y="14551"/>
                </a:lnTo>
                <a:lnTo>
                  <a:pt x="1412" y="14527"/>
                </a:lnTo>
                <a:lnTo>
                  <a:pt x="1582" y="14478"/>
                </a:lnTo>
                <a:lnTo>
                  <a:pt x="1728" y="14430"/>
                </a:lnTo>
                <a:lnTo>
                  <a:pt x="2020" y="14284"/>
                </a:lnTo>
                <a:lnTo>
                  <a:pt x="2239" y="14138"/>
                </a:lnTo>
                <a:lnTo>
                  <a:pt x="2361" y="14040"/>
                </a:lnTo>
                <a:lnTo>
                  <a:pt x="2483" y="13919"/>
                </a:lnTo>
                <a:lnTo>
                  <a:pt x="2556" y="13773"/>
                </a:lnTo>
                <a:lnTo>
                  <a:pt x="2629" y="13627"/>
                </a:lnTo>
                <a:lnTo>
                  <a:pt x="2653" y="13481"/>
                </a:lnTo>
                <a:lnTo>
                  <a:pt x="2653" y="13408"/>
                </a:lnTo>
                <a:lnTo>
                  <a:pt x="2629" y="13335"/>
                </a:lnTo>
                <a:lnTo>
                  <a:pt x="2604" y="13262"/>
                </a:lnTo>
                <a:lnTo>
                  <a:pt x="2556" y="13189"/>
                </a:lnTo>
                <a:lnTo>
                  <a:pt x="2483" y="13140"/>
                </a:lnTo>
                <a:lnTo>
                  <a:pt x="2385" y="13091"/>
                </a:lnTo>
                <a:lnTo>
                  <a:pt x="2288" y="12970"/>
                </a:lnTo>
                <a:lnTo>
                  <a:pt x="2166" y="12897"/>
                </a:lnTo>
                <a:lnTo>
                  <a:pt x="2069" y="12872"/>
                </a:lnTo>
                <a:close/>
                <a:moveTo>
                  <a:pt x="15525" y="560"/>
                </a:moveTo>
                <a:lnTo>
                  <a:pt x="16084" y="633"/>
                </a:lnTo>
                <a:lnTo>
                  <a:pt x="16644" y="706"/>
                </a:lnTo>
                <a:lnTo>
                  <a:pt x="17204" y="828"/>
                </a:lnTo>
                <a:lnTo>
                  <a:pt x="17763" y="974"/>
                </a:lnTo>
                <a:lnTo>
                  <a:pt x="17666" y="1023"/>
                </a:lnTo>
                <a:lnTo>
                  <a:pt x="17593" y="1096"/>
                </a:lnTo>
                <a:lnTo>
                  <a:pt x="17496" y="1169"/>
                </a:lnTo>
                <a:lnTo>
                  <a:pt x="17496" y="1193"/>
                </a:lnTo>
                <a:lnTo>
                  <a:pt x="17520" y="1217"/>
                </a:lnTo>
                <a:lnTo>
                  <a:pt x="17569" y="1266"/>
                </a:lnTo>
                <a:lnTo>
                  <a:pt x="17617" y="1290"/>
                </a:lnTo>
                <a:lnTo>
                  <a:pt x="17739" y="1315"/>
                </a:lnTo>
                <a:lnTo>
                  <a:pt x="17861" y="1290"/>
                </a:lnTo>
                <a:lnTo>
                  <a:pt x="17934" y="1290"/>
                </a:lnTo>
                <a:lnTo>
                  <a:pt x="17982" y="1242"/>
                </a:lnTo>
                <a:lnTo>
                  <a:pt x="18007" y="1363"/>
                </a:lnTo>
                <a:lnTo>
                  <a:pt x="18031" y="1461"/>
                </a:lnTo>
                <a:lnTo>
                  <a:pt x="17909" y="1485"/>
                </a:lnTo>
                <a:lnTo>
                  <a:pt x="17812" y="1534"/>
                </a:lnTo>
                <a:lnTo>
                  <a:pt x="17715" y="1582"/>
                </a:lnTo>
                <a:lnTo>
                  <a:pt x="17617" y="1655"/>
                </a:lnTo>
                <a:lnTo>
                  <a:pt x="17593" y="1680"/>
                </a:lnTo>
                <a:lnTo>
                  <a:pt x="17593" y="1753"/>
                </a:lnTo>
                <a:lnTo>
                  <a:pt x="17617" y="1801"/>
                </a:lnTo>
                <a:lnTo>
                  <a:pt x="17690" y="1826"/>
                </a:lnTo>
                <a:lnTo>
                  <a:pt x="17739" y="1850"/>
                </a:lnTo>
                <a:lnTo>
                  <a:pt x="17812" y="1874"/>
                </a:lnTo>
                <a:lnTo>
                  <a:pt x="17958" y="1850"/>
                </a:lnTo>
                <a:lnTo>
                  <a:pt x="18080" y="1801"/>
                </a:lnTo>
                <a:lnTo>
                  <a:pt x="18104" y="1996"/>
                </a:lnTo>
                <a:lnTo>
                  <a:pt x="17909" y="2069"/>
                </a:lnTo>
                <a:lnTo>
                  <a:pt x="17788" y="2118"/>
                </a:lnTo>
                <a:lnTo>
                  <a:pt x="17690" y="2215"/>
                </a:lnTo>
                <a:lnTo>
                  <a:pt x="17642" y="2264"/>
                </a:lnTo>
                <a:lnTo>
                  <a:pt x="17642" y="2361"/>
                </a:lnTo>
                <a:lnTo>
                  <a:pt x="17666" y="2410"/>
                </a:lnTo>
                <a:lnTo>
                  <a:pt x="17739" y="2458"/>
                </a:lnTo>
                <a:lnTo>
                  <a:pt x="17836" y="2483"/>
                </a:lnTo>
                <a:lnTo>
                  <a:pt x="17934" y="2458"/>
                </a:lnTo>
                <a:lnTo>
                  <a:pt x="18128" y="2410"/>
                </a:lnTo>
                <a:lnTo>
                  <a:pt x="18153" y="2531"/>
                </a:lnTo>
                <a:lnTo>
                  <a:pt x="18007" y="2555"/>
                </a:lnTo>
                <a:lnTo>
                  <a:pt x="17836" y="2604"/>
                </a:lnTo>
                <a:lnTo>
                  <a:pt x="17763" y="2653"/>
                </a:lnTo>
                <a:lnTo>
                  <a:pt x="17715" y="2726"/>
                </a:lnTo>
                <a:lnTo>
                  <a:pt x="17690" y="2823"/>
                </a:lnTo>
                <a:lnTo>
                  <a:pt x="17690" y="2896"/>
                </a:lnTo>
                <a:lnTo>
                  <a:pt x="17739" y="2945"/>
                </a:lnTo>
                <a:lnTo>
                  <a:pt x="17812" y="2993"/>
                </a:lnTo>
                <a:lnTo>
                  <a:pt x="18153" y="2993"/>
                </a:lnTo>
                <a:lnTo>
                  <a:pt x="18177" y="2969"/>
                </a:lnTo>
                <a:lnTo>
                  <a:pt x="18177" y="3261"/>
                </a:lnTo>
                <a:lnTo>
                  <a:pt x="17739" y="3383"/>
                </a:lnTo>
                <a:lnTo>
                  <a:pt x="17690" y="3407"/>
                </a:lnTo>
                <a:lnTo>
                  <a:pt x="17666" y="3431"/>
                </a:lnTo>
                <a:lnTo>
                  <a:pt x="17617" y="3529"/>
                </a:lnTo>
                <a:lnTo>
                  <a:pt x="17617" y="3577"/>
                </a:lnTo>
                <a:lnTo>
                  <a:pt x="17642" y="3626"/>
                </a:lnTo>
                <a:lnTo>
                  <a:pt x="17666" y="3650"/>
                </a:lnTo>
                <a:lnTo>
                  <a:pt x="17715" y="3699"/>
                </a:lnTo>
                <a:lnTo>
                  <a:pt x="17812" y="3723"/>
                </a:lnTo>
                <a:lnTo>
                  <a:pt x="17934" y="3723"/>
                </a:lnTo>
                <a:lnTo>
                  <a:pt x="18153" y="3699"/>
                </a:lnTo>
                <a:lnTo>
                  <a:pt x="18153" y="3699"/>
                </a:lnTo>
                <a:lnTo>
                  <a:pt x="18104" y="4186"/>
                </a:lnTo>
                <a:lnTo>
                  <a:pt x="17934" y="4088"/>
                </a:lnTo>
                <a:lnTo>
                  <a:pt x="17739" y="4040"/>
                </a:lnTo>
                <a:lnTo>
                  <a:pt x="17642" y="4015"/>
                </a:lnTo>
                <a:lnTo>
                  <a:pt x="17569" y="4040"/>
                </a:lnTo>
                <a:lnTo>
                  <a:pt x="17471" y="4064"/>
                </a:lnTo>
                <a:lnTo>
                  <a:pt x="17423" y="4137"/>
                </a:lnTo>
                <a:lnTo>
                  <a:pt x="17423" y="4186"/>
                </a:lnTo>
                <a:lnTo>
                  <a:pt x="17496" y="4283"/>
                </a:lnTo>
                <a:lnTo>
                  <a:pt x="17617" y="4332"/>
                </a:lnTo>
                <a:lnTo>
                  <a:pt x="17812" y="4429"/>
                </a:lnTo>
                <a:lnTo>
                  <a:pt x="17982" y="4526"/>
                </a:lnTo>
                <a:lnTo>
                  <a:pt x="18055" y="4551"/>
                </a:lnTo>
                <a:lnTo>
                  <a:pt x="17958" y="4940"/>
                </a:lnTo>
                <a:lnTo>
                  <a:pt x="17690" y="4843"/>
                </a:lnTo>
                <a:lnTo>
                  <a:pt x="17471" y="4721"/>
                </a:lnTo>
                <a:lnTo>
                  <a:pt x="17228" y="4648"/>
                </a:lnTo>
                <a:lnTo>
                  <a:pt x="17155" y="4648"/>
                </a:lnTo>
                <a:lnTo>
                  <a:pt x="17155" y="4672"/>
                </a:lnTo>
                <a:lnTo>
                  <a:pt x="17155" y="4721"/>
                </a:lnTo>
                <a:lnTo>
                  <a:pt x="17204" y="4818"/>
                </a:lnTo>
                <a:lnTo>
                  <a:pt x="17252" y="4891"/>
                </a:lnTo>
                <a:lnTo>
                  <a:pt x="17350" y="4989"/>
                </a:lnTo>
                <a:lnTo>
                  <a:pt x="17423" y="5062"/>
                </a:lnTo>
                <a:lnTo>
                  <a:pt x="17642" y="5183"/>
                </a:lnTo>
                <a:lnTo>
                  <a:pt x="17861" y="5256"/>
                </a:lnTo>
                <a:lnTo>
                  <a:pt x="17739" y="5621"/>
                </a:lnTo>
                <a:lnTo>
                  <a:pt x="17617" y="5938"/>
                </a:lnTo>
                <a:lnTo>
                  <a:pt x="17569" y="5889"/>
                </a:lnTo>
                <a:lnTo>
                  <a:pt x="17520" y="5840"/>
                </a:lnTo>
                <a:lnTo>
                  <a:pt x="17398" y="5743"/>
                </a:lnTo>
                <a:lnTo>
                  <a:pt x="17301" y="5670"/>
                </a:lnTo>
                <a:lnTo>
                  <a:pt x="17179" y="5597"/>
                </a:lnTo>
                <a:lnTo>
                  <a:pt x="17082" y="5573"/>
                </a:lnTo>
                <a:lnTo>
                  <a:pt x="16985" y="5548"/>
                </a:lnTo>
                <a:lnTo>
                  <a:pt x="16887" y="5548"/>
                </a:lnTo>
                <a:lnTo>
                  <a:pt x="16766" y="5597"/>
                </a:lnTo>
                <a:lnTo>
                  <a:pt x="16741" y="5621"/>
                </a:lnTo>
                <a:lnTo>
                  <a:pt x="16741" y="5670"/>
                </a:lnTo>
                <a:lnTo>
                  <a:pt x="16741" y="5719"/>
                </a:lnTo>
                <a:lnTo>
                  <a:pt x="16766" y="5743"/>
                </a:lnTo>
                <a:lnTo>
                  <a:pt x="16863" y="5840"/>
                </a:lnTo>
                <a:lnTo>
                  <a:pt x="16936" y="5913"/>
                </a:lnTo>
                <a:lnTo>
                  <a:pt x="17009" y="5962"/>
                </a:lnTo>
                <a:lnTo>
                  <a:pt x="17228" y="6132"/>
                </a:lnTo>
                <a:lnTo>
                  <a:pt x="17325" y="6181"/>
                </a:lnTo>
                <a:lnTo>
                  <a:pt x="17447" y="6205"/>
                </a:lnTo>
                <a:lnTo>
                  <a:pt x="17496" y="6205"/>
                </a:lnTo>
                <a:lnTo>
                  <a:pt x="17325" y="6473"/>
                </a:lnTo>
                <a:lnTo>
                  <a:pt x="17204" y="6473"/>
                </a:lnTo>
                <a:lnTo>
                  <a:pt x="17106" y="6449"/>
                </a:lnTo>
                <a:lnTo>
                  <a:pt x="17009" y="6400"/>
                </a:lnTo>
                <a:lnTo>
                  <a:pt x="16936" y="6351"/>
                </a:lnTo>
                <a:lnTo>
                  <a:pt x="16814" y="6230"/>
                </a:lnTo>
                <a:lnTo>
                  <a:pt x="16668" y="6108"/>
                </a:lnTo>
                <a:lnTo>
                  <a:pt x="16522" y="6035"/>
                </a:lnTo>
                <a:lnTo>
                  <a:pt x="16449" y="6011"/>
                </a:lnTo>
                <a:lnTo>
                  <a:pt x="16352" y="6011"/>
                </a:lnTo>
                <a:lnTo>
                  <a:pt x="16279" y="6035"/>
                </a:lnTo>
                <a:lnTo>
                  <a:pt x="16182" y="6084"/>
                </a:lnTo>
                <a:lnTo>
                  <a:pt x="16133" y="6132"/>
                </a:lnTo>
                <a:lnTo>
                  <a:pt x="16133" y="6181"/>
                </a:lnTo>
                <a:lnTo>
                  <a:pt x="16182" y="6230"/>
                </a:lnTo>
                <a:lnTo>
                  <a:pt x="16230" y="6254"/>
                </a:lnTo>
                <a:lnTo>
                  <a:pt x="16303" y="6254"/>
                </a:lnTo>
                <a:lnTo>
                  <a:pt x="16401" y="6303"/>
                </a:lnTo>
                <a:lnTo>
                  <a:pt x="16547" y="6424"/>
                </a:lnTo>
                <a:lnTo>
                  <a:pt x="16693" y="6570"/>
                </a:lnTo>
                <a:lnTo>
                  <a:pt x="16814" y="6692"/>
                </a:lnTo>
                <a:lnTo>
                  <a:pt x="16936" y="6789"/>
                </a:lnTo>
                <a:lnTo>
                  <a:pt x="17082" y="6838"/>
                </a:lnTo>
                <a:lnTo>
                  <a:pt x="16668" y="7325"/>
                </a:lnTo>
                <a:lnTo>
                  <a:pt x="16157" y="7106"/>
                </a:lnTo>
                <a:lnTo>
                  <a:pt x="16011" y="7033"/>
                </a:lnTo>
                <a:lnTo>
                  <a:pt x="15865" y="7008"/>
                </a:lnTo>
                <a:lnTo>
                  <a:pt x="15744" y="7008"/>
                </a:lnTo>
                <a:lnTo>
                  <a:pt x="15598" y="7057"/>
                </a:lnTo>
                <a:lnTo>
                  <a:pt x="15573" y="7081"/>
                </a:lnTo>
                <a:lnTo>
                  <a:pt x="15549" y="7106"/>
                </a:lnTo>
                <a:lnTo>
                  <a:pt x="15549" y="7154"/>
                </a:lnTo>
                <a:lnTo>
                  <a:pt x="15573" y="7179"/>
                </a:lnTo>
                <a:lnTo>
                  <a:pt x="15646" y="7276"/>
                </a:lnTo>
                <a:lnTo>
                  <a:pt x="15744" y="7349"/>
                </a:lnTo>
                <a:lnTo>
                  <a:pt x="15987" y="7495"/>
                </a:lnTo>
                <a:lnTo>
                  <a:pt x="16328" y="7665"/>
                </a:lnTo>
                <a:lnTo>
                  <a:pt x="16036" y="7957"/>
                </a:lnTo>
                <a:lnTo>
                  <a:pt x="15890" y="7909"/>
                </a:lnTo>
                <a:lnTo>
                  <a:pt x="15744" y="7884"/>
                </a:lnTo>
                <a:lnTo>
                  <a:pt x="15598" y="7860"/>
                </a:lnTo>
                <a:lnTo>
                  <a:pt x="15452" y="7836"/>
                </a:lnTo>
                <a:lnTo>
                  <a:pt x="15160" y="7690"/>
                </a:lnTo>
                <a:lnTo>
                  <a:pt x="15014" y="7641"/>
                </a:lnTo>
                <a:lnTo>
                  <a:pt x="14868" y="7592"/>
                </a:lnTo>
                <a:lnTo>
                  <a:pt x="14819" y="7617"/>
                </a:lnTo>
                <a:lnTo>
                  <a:pt x="14770" y="7665"/>
                </a:lnTo>
                <a:lnTo>
                  <a:pt x="14770" y="7714"/>
                </a:lnTo>
                <a:lnTo>
                  <a:pt x="14770" y="7763"/>
                </a:lnTo>
                <a:lnTo>
                  <a:pt x="14843" y="7860"/>
                </a:lnTo>
                <a:lnTo>
                  <a:pt x="14916" y="7957"/>
                </a:lnTo>
                <a:lnTo>
                  <a:pt x="15135" y="8128"/>
                </a:lnTo>
                <a:lnTo>
                  <a:pt x="15427" y="8249"/>
                </a:lnTo>
                <a:lnTo>
                  <a:pt x="15549" y="8298"/>
                </a:lnTo>
                <a:lnTo>
                  <a:pt x="15695" y="8322"/>
                </a:lnTo>
                <a:lnTo>
                  <a:pt x="15403" y="8639"/>
                </a:lnTo>
                <a:lnTo>
                  <a:pt x="15184" y="8590"/>
                </a:lnTo>
                <a:lnTo>
                  <a:pt x="14965" y="8541"/>
                </a:lnTo>
                <a:lnTo>
                  <a:pt x="14770" y="8468"/>
                </a:lnTo>
                <a:lnTo>
                  <a:pt x="14576" y="8347"/>
                </a:lnTo>
                <a:lnTo>
                  <a:pt x="14551" y="8322"/>
                </a:lnTo>
                <a:lnTo>
                  <a:pt x="14503" y="8322"/>
                </a:lnTo>
                <a:lnTo>
                  <a:pt x="14454" y="8371"/>
                </a:lnTo>
                <a:lnTo>
                  <a:pt x="14430" y="8420"/>
                </a:lnTo>
                <a:lnTo>
                  <a:pt x="14430" y="8493"/>
                </a:lnTo>
                <a:lnTo>
                  <a:pt x="14478" y="8590"/>
                </a:lnTo>
                <a:lnTo>
                  <a:pt x="14551" y="8687"/>
                </a:lnTo>
                <a:lnTo>
                  <a:pt x="14722" y="8809"/>
                </a:lnTo>
                <a:lnTo>
                  <a:pt x="14892" y="8906"/>
                </a:lnTo>
                <a:lnTo>
                  <a:pt x="15111" y="8979"/>
                </a:lnTo>
                <a:lnTo>
                  <a:pt x="14843" y="9271"/>
                </a:lnTo>
                <a:lnTo>
                  <a:pt x="14795" y="9247"/>
                </a:lnTo>
                <a:lnTo>
                  <a:pt x="14503" y="9150"/>
                </a:lnTo>
                <a:lnTo>
                  <a:pt x="14211" y="9052"/>
                </a:lnTo>
                <a:lnTo>
                  <a:pt x="13919" y="8955"/>
                </a:lnTo>
                <a:lnTo>
                  <a:pt x="13627" y="8858"/>
                </a:lnTo>
                <a:lnTo>
                  <a:pt x="13578" y="8858"/>
                </a:lnTo>
                <a:lnTo>
                  <a:pt x="13554" y="8882"/>
                </a:lnTo>
                <a:lnTo>
                  <a:pt x="13529" y="8931"/>
                </a:lnTo>
                <a:lnTo>
                  <a:pt x="13554" y="8955"/>
                </a:lnTo>
                <a:lnTo>
                  <a:pt x="13627" y="9077"/>
                </a:lnTo>
                <a:lnTo>
                  <a:pt x="13748" y="9198"/>
                </a:lnTo>
                <a:lnTo>
                  <a:pt x="13846" y="9296"/>
                </a:lnTo>
                <a:lnTo>
                  <a:pt x="13992" y="9369"/>
                </a:lnTo>
                <a:lnTo>
                  <a:pt x="14284" y="9515"/>
                </a:lnTo>
                <a:lnTo>
                  <a:pt x="14576" y="9612"/>
                </a:lnTo>
                <a:lnTo>
                  <a:pt x="14211" y="10001"/>
                </a:lnTo>
                <a:lnTo>
                  <a:pt x="14186" y="9953"/>
                </a:lnTo>
                <a:lnTo>
                  <a:pt x="14113" y="9904"/>
                </a:lnTo>
                <a:lnTo>
                  <a:pt x="13846" y="9709"/>
                </a:lnTo>
                <a:lnTo>
                  <a:pt x="13529" y="9563"/>
                </a:lnTo>
                <a:lnTo>
                  <a:pt x="13359" y="9490"/>
                </a:lnTo>
                <a:lnTo>
                  <a:pt x="13213" y="9442"/>
                </a:lnTo>
                <a:lnTo>
                  <a:pt x="13043" y="9393"/>
                </a:lnTo>
                <a:lnTo>
                  <a:pt x="12824" y="9393"/>
                </a:lnTo>
                <a:lnTo>
                  <a:pt x="12799" y="9442"/>
                </a:lnTo>
                <a:lnTo>
                  <a:pt x="12799" y="9490"/>
                </a:lnTo>
                <a:lnTo>
                  <a:pt x="12824" y="9515"/>
                </a:lnTo>
                <a:lnTo>
                  <a:pt x="13067" y="9734"/>
                </a:lnTo>
                <a:lnTo>
                  <a:pt x="13335" y="9904"/>
                </a:lnTo>
                <a:lnTo>
                  <a:pt x="13627" y="10074"/>
                </a:lnTo>
                <a:lnTo>
                  <a:pt x="13919" y="10220"/>
                </a:lnTo>
                <a:lnTo>
                  <a:pt x="13967" y="10245"/>
                </a:lnTo>
                <a:lnTo>
                  <a:pt x="13894" y="10318"/>
                </a:lnTo>
                <a:lnTo>
                  <a:pt x="13748" y="10464"/>
                </a:lnTo>
                <a:lnTo>
                  <a:pt x="13700" y="10391"/>
                </a:lnTo>
                <a:lnTo>
                  <a:pt x="13627" y="10318"/>
                </a:lnTo>
                <a:lnTo>
                  <a:pt x="13456" y="10220"/>
                </a:lnTo>
                <a:lnTo>
                  <a:pt x="13091" y="10074"/>
                </a:lnTo>
                <a:lnTo>
                  <a:pt x="12897" y="10026"/>
                </a:lnTo>
                <a:lnTo>
                  <a:pt x="12702" y="9953"/>
                </a:lnTo>
                <a:lnTo>
                  <a:pt x="12507" y="9928"/>
                </a:lnTo>
                <a:lnTo>
                  <a:pt x="12288" y="9904"/>
                </a:lnTo>
                <a:lnTo>
                  <a:pt x="12240" y="9904"/>
                </a:lnTo>
                <a:lnTo>
                  <a:pt x="12215" y="9928"/>
                </a:lnTo>
                <a:lnTo>
                  <a:pt x="12191" y="9977"/>
                </a:lnTo>
                <a:lnTo>
                  <a:pt x="12215" y="10050"/>
                </a:lnTo>
                <a:lnTo>
                  <a:pt x="12264" y="10099"/>
                </a:lnTo>
                <a:lnTo>
                  <a:pt x="12459" y="10196"/>
                </a:lnTo>
                <a:lnTo>
                  <a:pt x="12629" y="10293"/>
                </a:lnTo>
                <a:lnTo>
                  <a:pt x="12994" y="10512"/>
                </a:lnTo>
                <a:lnTo>
                  <a:pt x="13237" y="10634"/>
                </a:lnTo>
                <a:lnTo>
                  <a:pt x="13359" y="10682"/>
                </a:lnTo>
                <a:lnTo>
                  <a:pt x="13505" y="10707"/>
                </a:lnTo>
                <a:lnTo>
                  <a:pt x="12921" y="11291"/>
                </a:lnTo>
                <a:lnTo>
                  <a:pt x="12799" y="11193"/>
                </a:lnTo>
                <a:lnTo>
                  <a:pt x="12653" y="11096"/>
                </a:lnTo>
                <a:lnTo>
                  <a:pt x="12434" y="10974"/>
                </a:lnTo>
                <a:lnTo>
                  <a:pt x="12240" y="10828"/>
                </a:lnTo>
                <a:lnTo>
                  <a:pt x="12021" y="10682"/>
                </a:lnTo>
                <a:lnTo>
                  <a:pt x="11802" y="10585"/>
                </a:lnTo>
                <a:lnTo>
                  <a:pt x="11680" y="10537"/>
                </a:lnTo>
                <a:lnTo>
                  <a:pt x="11534" y="10537"/>
                </a:lnTo>
                <a:lnTo>
                  <a:pt x="11510" y="10561"/>
                </a:lnTo>
                <a:lnTo>
                  <a:pt x="11510" y="10585"/>
                </a:lnTo>
                <a:lnTo>
                  <a:pt x="11534" y="10609"/>
                </a:lnTo>
                <a:lnTo>
                  <a:pt x="11704" y="10804"/>
                </a:lnTo>
                <a:lnTo>
                  <a:pt x="11996" y="11072"/>
                </a:lnTo>
                <a:lnTo>
                  <a:pt x="12337" y="11364"/>
                </a:lnTo>
                <a:lnTo>
                  <a:pt x="12507" y="11461"/>
                </a:lnTo>
                <a:lnTo>
                  <a:pt x="12678" y="11534"/>
                </a:lnTo>
                <a:lnTo>
                  <a:pt x="12337" y="11875"/>
                </a:lnTo>
                <a:lnTo>
                  <a:pt x="12215" y="11826"/>
                </a:lnTo>
                <a:lnTo>
                  <a:pt x="12094" y="11777"/>
                </a:lnTo>
                <a:lnTo>
                  <a:pt x="11899" y="11680"/>
                </a:lnTo>
                <a:lnTo>
                  <a:pt x="11510" y="11437"/>
                </a:lnTo>
                <a:lnTo>
                  <a:pt x="11291" y="11339"/>
                </a:lnTo>
                <a:lnTo>
                  <a:pt x="11193" y="11315"/>
                </a:lnTo>
                <a:lnTo>
                  <a:pt x="11072" y="11291"/>
                </a:lnTo>
                <a:lnTo>
                  <a:pt x="10999" y="11315"/>
                </a:lnTo>
                <a:lnTo>
                  <a:pt x="10974" y="11364"/>
                </a:lnTo>
                <a:lnTo>
                  <a:pt x="10950" y="11437"/>
                </a:lnTo>
                <a:lnTo>
                  <a:pt x="10999" y="11485"/>
                </a:lnTo>
                <a:lnTo>
                  <a:pt x="11266" y="11704"/>
                </a:lnTo>
                <a:lnTo>
                  <a:pt x="11558" y="11923"/>
                </a:lnTo>
                <a:lnTo>
                  <a:pt x="11777" y="12069"/>
                </a:lnTo>
                <a:lnTo>
                  <a:pt x="12045" y="12191"/>
                </a:lnTo>
                <a:lnTo>
                  <a:pt x="11753" y="12483"/>
                </a:lnTo>
                <a:lnTo>
                  <a:pt x="11485" y="12264"/>
                </a:lnTo>
                <a:lnTo>
                  <a:pt x="11218" y="12045"/>
                </a:lnTo>
                <a:lnTo>
                  <a:pt x="11047" y="11899"/>
                </a:lnTo>
                <a:lnTo>
                  <a:pt x="10877" y="11777"/>
                </a:lnTo>
                <a:lnTo>
                  <a:pt x="10682" y="11680"/>
                </a:lnTo>
                <a:lnTo>
                  <a:pt x="10488" y="11631"/>
                </a:lnTo>
                <a:lnTo>
                  <a:pt x="10439" y="11656"/>
                </a:lnTo>
                <a:lnTo>
                  <a:pt x="10439" y="11680"/>
                </a:lnTo>
                <a:lnTo>
                  <a:pt x="10415" y="11704"/>
                </a:lnTo>
                <a:lnTo>
                  <a:pt x="10439" y="11753"/>
                </a:lnTo>
                <a:lnTo>
                  <a:pt x="11072" y="12410"/>
                </a:lnTo>
                <a:lnTo>
                  <a:pt x="11242" y="12605"/>
                </a:lnTo>
                <a:lnTo>
                  <a:pt x="11461" y="12775"/>
                </a:lnTo>
                <a:lnTo>
                  <a:pt x="11315" y="12945"/>
                </a:lnTo>
                <a:lnTo>
                  <a:pt x="11193" y="12848"/>
                </a:lnTo>
                <a:lnTo>
                  <a:pt x="11047" y="12775"/>
                </a:lnTo>
                <a:lnTo>
                  <a:pt x="10780" y="12629"/>
                </a:lnTo>
                <a:lnTo>
                  <a:pt x="10366" y="12361"/>
                </a:lnTo>
                <a:lnTo>
                  <a:pt x="10172" y="12215"/>
                </a:lnTo>
                <a:lnTo>
                  <a:pt x="9977" y="12069"/>
                </a:lnTo>
                <a:lnTo>
                  <a:pt x="9953" y="12045"/>
                </a:lnTo>
                <a:lnTo>
                  <a:pt x="9928" y="12069"/>
                </a:lnTo>
                <a:lnTo>
                  <a:pt x="9904" y="12094"/>
                </a:lnTo>
                <a:lnTo>
                  <a:pt x="9928" y="12118"/>
                </a:lnTo>
                <a:lnTo>
                  <a:pt x="10220" y="12532"/>
                </a:lnTo>
                <a:lnTo>
                  <a:pt x="10391" y="12702"/>
                </a:lnTo>
                <a:lnTo>
                  <a:pt x="10585" y="12897"/>
                </a:lnTo>
                <a:lnTo>
                  <a:pt x="10804" y="13067"/>
                </a:lnTo>
                <a:lnTo>
                  <a:pt x="10926" y="13140"/>
                </a:lnTo>
                <a:lnTo>
                  <a:pt x="11047" y="13213"/>
                </a:lnTo>
                <a:lnTo>
                  <a:pt x="10780" y="13456"/>
                </a:lnTo>
                <a:lnTo>
                  <a:pt x="10439" y="13213"/>
                </a:lnTo>
                <a:lnTo>
                  <a:pt x="10099" y="12970"/>
                </a:lnTo>
                <a:lnTo>
                  <a:pt x="9928" y="12872"/>
                </a:lnTo>
                <a:lnTo>
                  <a:pt x="9734" y="12799"/>
                </a:lnTo>
                <a:lnTo>
                  <a:pt x="9563" y="12726"/>
                </a:lnTo>
                <a:lnTo>
                  <a:pt x="9369" y="12726"/>
                </a:lnTo>
                <a:lnTo>
                  <a:pt x="9320" y="12751"/>
                </a:lnTo>
                <a:lnTo>
                  <a:pt x="9320" y="12775"/>
                </a:lnTo>
                <a:lnTo>
                  <a:pt x="9320" y="12799"/>
                </a:lnTo>
                <a:lnTo>
                  <a:pt x="9442" y="12921"/>
                </a:lnTo>
                <a:lnTo>
                  <a:pt x="9588" y="13043"/>
                </a:lnTo>
                <a:lnTo>
                  <a:pt x="9855" y="13262"/>
                </a:lnTo>
                <a:lnTo>
                  <a:pt x="10464" y="13773"/>
                </a:lnTo>
                <a:lnTo>
                  <a:pt x="10293" y="13943"/>
                </a:lnTo>
                <a:lnTo>
                  <a:pt x="10123" y="13821"/>
                </a:lnTo>
                <a:lnTo>
                  <a:pt x="9953" y="13724"/>
                </a:lnTo>
                <a:lnTo>
                  <a:pt x="9612" y="13554"/>
                </a:lnTo>
                <a:lnTo>
                  <a:pt x="9393" y="13408"/>
                </a:lnTo>
                <a:lnTo>
                  <a:pt x="9223" y="13237"/>
                </a:lnTo>
                <a:lnTo>
                  <a:pt x="9052" y="13067"/>
                </a:lnTo>
                <a:lnTo>
                  <a:pt x="8906" y="12848"/>
                </a:lnTo>
                <a:lnTo>
                  <a:pt x="8833" y="12799"/>
                </a:lnTo>
                <a:lnTo>
                  <a:pt x="8760" y="12799"/>
                </a:lnTo>
                <a:lnTo>
                  <a:pt x="8712" y="12824"/>
                </a:lnTo>
                <a:lnTo>
                  <a:pt x="8663" y="12897"/>
                </a:lnTo>
                <a:lnTo>
                  <a:pt x="8639" y="13018"/>
                </a:lnTo>
                <a:lnTo>
                  <a:pt x="8663" y="13164"/>
                </a:lnTo>
                <a:lnTo>
                  <a:pt x="8687" y="13286"/>
                </a:lnTo>
                <a:lnTo>
                  <a:pt x="8760" y="13408"/>
                </a:lnTo>
                <a:lnTo>
                  <a:pt x="8833" y="13529"/>
                </a:lnTo>
                <a:lnTo>
                  <a:pt x="8931" y="13627"/>
                </a:lnTo>
                <a:lnTo>
                  <a:pt x="9125" y="13821"/>
                </a:lnTo>
                <a:lnTo>
                  <a:pt x="9490" y="14089"/>
                </a:lnTo>
                <a:lnTo>
                  <a:pt x="9685" y="14211"/>
                </a:lnTo>
                <a:lnTo>
                  <a:pt x="9904" y="14308"/>
                </a:lnTo>
                <a:lnTo>
                  <a:pt x="9661" y="14527"/>
                </a:lnTo>
                <a:lnTo>
                  <a:pt x="9369" y="14381"/>
                </a:lnTo>
                <a:lnTo>
                  <a:pt x="9052" y="14235"/>
                </a:lnTo>
                <a:lnTo>
                  <a:pt x="8760" y="14089"/>
                </a:lnTo>
                <a:lnTo>
                  <a:pt x="8614" y="13992"/>
                </a:lnTo>
                <a:lnTo>
                  <a:pt x="8468" y="13919"/>
                </a:lnTo>
                <a:lnTo>
                  <a:pt x="8444" y="13894"/>
                </a:lnTo>
                <a:lnTo>
                  <a:pt x="8420" y="13894"/>
                </a:lnTo>
                <a:lnTo>
                  <a:pt x="8395" y="13919"/>
                </a:lnTo>
                <a:lnTo>
                  <a:pt x="8395" y="13967"/>
                </a:lnTo>
                <a:lnTo>
                  <a:pt x="8468" y="14138"/>
                </a:lnTo>
                <a:lnTo>
                  <a:pt x="8566" y="14308"/>
                </a:lnTo>
                <a:lnTo>
                  <a:pt x="8687" y="14430"/>
                </a:lnTo>
                <a:lnTo>
                  <a:pt x="8833" y="14551"/>
                </a:lnTo>
                <a:lnTo>
                  <a:pt x="9296" y="14868"/>
                </a:lnTo>
                <a:lnTo>
                  <a:pt x="9004" y="15160"/>
                </a:lnTo>
                <a:lnTo>
                  <a:pt x="8614" y="14770"/>
                </a:lnTo>
                <a:lnTo>
                  <a:pt x="8201" y="14405"/>
                </a:lnTo>
                <a:lnTo>
                  <a:pt x="7398" y="13700"/>
                </a:lnTo>
                <a:lnTo>
                  <a:pt x="6984" y="13359"/>
                </a:lnTo>
                <a:lnTo>
                  <a:pt x="6595" y="12994"/>
                </a:lnTo>
                <a:lnTo>
                  <a:pt x="6205" y="12605"/>
                </a:lnTo>
                <a:lnTo>
                  <a:pt x="5840" y="12215"/>
                </a:lnTo>
                <a:lnTo>
                  <a:pt x="5500" y="11777"/>
                </a:lnTo>
                <a:lnTo>
                  <a:pt x="5135" y="11315"/>
                </a:lnTo>
                <a:lnTo>
                  <a:pt x="4794" y="10901"/>
                </a:lnTo>
                <a:lnTo>
                  <a:pt x="4599" y="10682"/>
                </a:lnTo>
                <a:lnTo>
                  <a:pt x="4405" y="10488"/>
                </a:lnTo>
                <a:lnTo>
                  <a:pt x="4137" y="10269"/>
                </a:lnTo>
                <a:lnTo>
                  <a:pt x="3845" y="10074"/>
                </a:lnTo>
                <a:lnTo>
                  <a:pt x="3553" y="9855"/>
                </a:lnTo>
                <a:lnTo>
                  <a:pt x="3285" y="9661"/>
                </a:lnTo>
                <a:lnTo>
                  <a:pt x="3261" y="9588"/>
                </a:lnTo>
                <a:lnTo>
                  <a:pt x="3602" y="9296"/>
                </a:lnTo>
                <a:lnTo>
                  <a:pt x="3967" y="9004"/>
                </a:lnTo>
                <a:lnTo>
                  <a:pt x="4332" y="8712"/>
                </a:lnTo>
                <a:lnTo>
                  <a:pt x="4672" y="8420"/>
                </a:lnTo>
                <a:lnTo>
                  <a:pt x="5646" y="7519"/>
                </a:lnTo>
                <a:lnTo>
                  <a:pt x="6595" y="6595"/>
                </a:lnTo>
                <a:lnTo>
                  <a:pt x="6984" y="6205"/>
                </a:lnTo>
                <a:lnTo>
                  <a:pt x="7349" y="5792"/>
                </a:lnTo>
                <a:lnTo>
                  <a:pt x="8055" y="4940"/>
                </a:lnTo>
                <a:lnTo>
                  <a:pt x="8760" y="4088"/>
                </a:lnTo>
                <a:lnTo>
                  <a:pt x="9466" y="3237"/>
                </a:lnTo>
                <a:lnTo>
                  <a:pt x="9855" y="2799"/>
                </a:lnTo>
                <a:lnTo>
                  <a:pt x="10269" y="2410"/>
                </a:lnTo>
                <a:lnTo>
                  <a:pt x="10707" y="2045"/>
                </a:lnTo>
                <a:lnTo>
                  <a:pt x="11169" y="1704"/>
                </a:lnTo>
                <a:lnTo>
                  <a:pt x="11631" y="1412"/>
                </a:lnTo>
                <a:lnTo>
                  <a:pt x="12142" y="1144"/>
                </a:lnTo>
                <a:lnTo>
                  <a:pt x="12678" y="950"/>
                </a:lnTo>
                <a:lnTo>
                  <a:pt x="13237" y="779"/>
                </a:lnTo>
                <a:lnTo>
                  <a:pt x="13797" y="658"/>
                </a:lnTo>
                <a:lnTo>
                  <a:pt x="14381" y="585"/>
                </a:lnTo>
                <a:lnTo>
                  <a:pt x="14941" y="560"/>
                </a:lnTo>
                <a:close/>
                <a:moveTo>
                  <a:pt x="11777" y="13237"/>
                </a:moveTo>
                <a:lnTo>
                  <a:pt x="11777" y="13602"/>
                </a:lnTo>
                <a:lnTo>
                  <a:pt x="11753" y="13967"/>
                </a:lnTo>
                <a:lnTo>
                  <a:pt x="11704" y="14746"/>
                </a:lnTo>
                <a:lnTo>
                  <a:pt x="11680" y="15549"/>
                </a:lnTo>
                <a:lnTo>
                  <a:pt x="11656" y="16328"/>
                </a:lnTo>
                <a:lnTo>
                  <a:pt x="11485" y="16084"/>
                </a:lnTo>
                <a:lnTo>
                  <a:pt x="11291" y="15865"/>
                </a:lnTo>
                <a:lnTo>
                  <a:pt x="10877" y="15427"/>
                </a:lnTo>
                <a:lnTo>
                  <a:pt x="10755" y="15257"/>
                </a:lnTo>
                <a:lnTo>
                  <a:pt x="10610" y="15062"/>
                </a:lnTo>
                <a:lnTo>
                  <a:pt x="10464" y="14868"/>
                </a:lnTo>
                <a:lnTo>
                  <a:pt x="10366" y="14770"/>
                </a:lnTo>
                <a:lnTo>
                  <a:pt x="10293" y="14722"/>
                </a:lnTo>
                <a:lnTo>
                  <a:pt x="10731" y="14284"/>
                </a:lnTo>
                <a:lnTo>
                  <a:pt x="11266" y="13773"/>
                </a:lnTo>
                <a:lnTo>
                  <a:pt x="11777" y="13237"/>
                </a:lnTo>
                <a:close/>
                <a:moveTo>
                  <a:pt x="3431" y="14381"/>
                </a:moveTo>
                <a:lnTo>
                  <a:pt x="3553" y="14405"/>
                </a:lnTo>
                <a:lnTo>
                  <a:pt x="3699" y="14454"/>
                </a:lnTo>
                <a:lnTo>
                  <a:pt x="3699" y="14527"/>
                </a:lnTo>
                <a:lnTo>
                  <a:pt x="3723" y="14576"/>
                </a:lnTo>
                <a:lnTo>
                  <a:pt x="3602" y="14576"/>
                </a:lnTo>
                <a:lnTo>
                  <a:pt x="3553" y="14600"/>
                </a:lnTo>
                <a:lnTo>
                  <a:pt x="3504" y="14649"/>
                </a:lnTo>
                <a:lnTo>
                  <a:pt x="3334" y="14843"/>
                </a:lnTo>
                <a:lnTo>
                  <a:pt x="3164" y="15038"/>
                </a:lnTo>
                <a:lnTo>
                  <a:pt x="2969" y="15233"/>
                </a:lnTo>
                <a:lnTo>
                  <a:pt x="2896" y="15330"/>
                </a:lnTo>
                <a:lnTo>
                  <a:pt x="2847" y="15452"/>
                </a:lnTo>
                <a:lnTo>
                  <a:pt x="2847" y="15525"/>
                </a:lnTo>
                <a:lnTo>
                  <a:pt x="2872" y="15573"/>
                </a:lnTo>
                <a:lnTo>
                  <a:pt x="2896" y="15622"/>
                </a:lnTo>
                <a:lnTo>
                  <a:pt x="2945" y="15646"/>
                </a:lnTo>
                <a:lnTo>
                  <a:pt x="3115" y="15646"/>
                </a:lnTo>
                <a:lnTo>
                  <a:pt x="3237" y="15598"/>
                </a:lnTo>
                <a:lnTo>
                  <a:pt x="3358" y="15525"/>
                </a:lnTo>
                <a:lnTo>
                  <a:pt x="3480" y="15427"/>
                </a:lnTo>
                <a:lnTo>
                  <a:pt x="3699" y="15208"/>
                </a:lnTo>
                <a:lnTo>
                  <a:pt x="3894" y="14941"/>
                </a:lnTo>
                <a:lnTo>
                  <a:pt x="3918" y="14868"/>
                </a:lnTo>
                <a:lnTo>
                  <a:pt x="3918" y="14795"/>
                </a:lnTo>
                <a:lnTo>
                  <a:pt x="3918" y="14722"/>
                </a:lnTo>
                <a:lnTo>
                  <a:pt x="3869" y="14673"/>
                </a:lnTo>
                <a:lnTo>
                  <a:pt x="3918" y="14697"/>
                </a:lnTo>
                <a:lnTo>
                  <a:pt x="3967" y="14770"/>
                </a:lnTo>
                <a:lnTo>
                  <a:pt x="3967" y="14819"/>
                </a:lnTo>
                <a:lnTo>
                  <a:pt x="3967" y="14892"/>
                </a:lnTo>
                <a:lnTo>
                  <a:pt x="3942" y="15087"/>
                </a:lnTo>
                <a:lnTo>
                  <a:pt x="3894" y="15281"/>
                </a:lnTo>
                <a:lnTo>
                  <a:pt x="3699" y="15671"/>
                </a:lnTo>
                <a:lnTo>
                  <a:pt x="3553" y="15938"/>
                </a:lnTo>
                <a:lnTo>
                  <a:pt x="3480" y="16060"/>
                </a:lnTo>
                <a:lnTo>
                  <a:pt x="3358" y="16157"/>
                </a:lnTo>
                <a:lnTo>
                  <a:pt x="3261" y="16230"/>
                </a:lnTo>
                <a:lnTo>
                  <a:pt x="3115" y="16303"/>
                </a:lnTo>
                <a:lnTo>
                  <a:pt x="2847" y="16376"/>
                </a:lnTo>
                <a:lnTo>
                  <a:pt x="2556" y="16425"/>
                </a:lnTo>
                <a:lnTo>
                  <a:pt x="2361" y="16449"/>
                </a:lnTo>
                <a:lnTo>
                  <a:pt x="2166" y="16449"/>
                </a:lnTo>
                <a:lnTo>
                  <a:pt x="2312" y="16182"/>
                </a:lnTo>
                <a:lnTo>
                  <a:pt x="2434" y="15890"/>
                </a:lnTo>
                <a:lnTo>
                  <a:pt x="2629" y="15403"/>
                </a:lnTo>
                <a:lnTo>
                  <a:pt x="2726" y="15160"/>
                </a:lnTo>
                <a:lnTo>
                  <a:pt x="2847" y="14916"/>
                </a:lnTo>
                <a:lnTo>
                  <a:pt x="2993" y="14697"/>
                </a:lnTo>
                <a:lnTo>
                  <a:pt x="3164" y="14503"/>
                </a:lnTo>
                <a:lnTo>
                  <a:pt x="3237" y="14430"/>
                </a:lnTo>
                <a:lnTo>
                  <a:pt x="3310" y="14405"/>
                </a:lnTo>
                <a:lnTo>
                  <a:pt x="3358" y="14381"/>
                </a:lnTo>
                <a:close/>
                <a:moveTo>
                  <a:pt x="3066" y="10001"/>
                </a:moveTo>
                <a:lnTo>
                  <a:pt x="3188" y="10147"/>
                </a:lnTo>
                <a:lnTo>
                  <a:pt x="3334" y="10293"/>
                </a:lnTo>
                <a:lnTo>
                  <a:pt x="3650" y="10488"/>
                </a:lnTo>
                <a:lnTo>
                  <a:pt x="3894" y="10682"/>
                </a:lnTo>
                <a:lnTo>
                  <a:pt x="4113" y="10877"/>
                </a:lnTo>
                <a:lnTo>
                  <a:pt x="4332" y="11096"/>
                </a:lnTo>
                <a:lnTo>
                  <a:pt x="4526" y="11315"/>
                </a:lnTo>
                <a:lnTo>
                  <a:pt x="4891" y="11777"/>
                </a:lnTo>
                <a:lnTo>
                  <a:pt x="5256" y="12264"/>
                </a:lnTo>
                <a:lnTo>
                  <a:pt x="5621" y="12702"/>
                </a:lnTo>
                <a:lnTo>
                  <a:pt x="6011" y="13140"/>
                </a:lnTo>
                <a:lnTo>
                  <a:pt x="6449" y="13529"/>
                </a:lnTo>
                <a:lnTo>
                  <a:pt x="6862" y="13919"/>
                </a:lnTo>
                <a:lnTo>
                  <a:pt x="7763" y="14697"/>
                </a:lnTo>
                <a:lnTo>
                  <a:pt x="8176" y="15087"/>
                </a:lnTo>
                <a:lnTo>
                  <a:pt x="8614" y="15500"/>
                </a:lnTo>
                <a:lnTo>
                  <a:pt x="8590" y="15525"/>
                </a:lnTo>
                <a:lnTo>
                  <a:pt x="8517" y="15573"/>
                </a:lnTo>
                <a:lnTo>
                  <a:pt x="8468" y="15646"/>
                </a:lnTo>
                <a:lnTo>
                  <a:pt x="8468" y="15719"/>
                </a:lnTo>
                <a:lnTo>
                  <a:pt x="8395" y="15914"/>
                </a:lnTo>
                <a:lnTo>
                  <a:pt x="8322" y="16133"/>
                </a:lnTo>
                <a:lnTo>
                  <a:pt x="8176" y="16547"/>
                </a:lnTo>
                <a:lnTo>
                  <a:pt x="7227" y="15817"/>
                </a:lnTo>
                <a:lnTo>
                  <a:pt x="6303" y="15062"/>
                </a:lnTo>
                <a:lnTo>
                  <a:pt x="5840" y="14649"/>
                </a:lnTo>
                <a:lnTo>
                  <a:pt x="5378" y="14259"/>
                </a:lnTo>
                <a:lnTo>
                  <a:pt x="4964" y="13846"/>
                </a:lnTo>
                <a:lnTo>
                  <a:pt x="4551" y="13408"/>
                </a:lnTo>
                <a:lnTo>
                  <a:pt x="3821" y="12580"/>
                </a:lnTo>
                <a:lnTo>
                  <a:pt x="3456" y="12142"/>
                </a:lnTo>
                <a:lnTo>
                  <a:pt x="3091" y="11729"/>
                </a:lnTo>
                <a:lnTo>
                  <a:pt x="2702" y="11315"/>
                </a:lnTo>
                <a:lnTo>
                  <a:pt x="2288" y="10950"/>
                </a:lnTo>
                <a:lnTo>
                  <a:pt x="1850" y="10609"/>
                </a:lnTo>
                <a:lnTo>
                  <a:pt x="1607" y="10464"/>
                </a:lnTo>
                <a:lnTo>
                  <a:pt x="1388" y="10318"/>
                </a:lnTo>
                <a:lnTo>
                  <a:pt x="1534" y="10318"/>
                </a:lnTo>
                <a:lnTo>
                  <a:pt x="1655" y="10293"/>
                </a:lnTo>
                <a:lnTo>
                  <a:pt x="1947" y="10245"/>
                </a:lnTo>
                <a:lnTo>
                  <a:pt x="2507" y="10147"/>
                </a:lnTo>
                <a:lnTo>
                  <a:pt x="3066" y="10001"/>
                </a:lnTo>
                <a:close/>
                <a:moveTo>
                  <a:pt x="4989" y="16328"/>
                </a:moveTo>
                <a:lnTo>
                  <a:pt x="5110" y="16352"/>
                </a:lnTo>
                <a:lnTo>
                  <a:pt x="5086" y="16401"/>
                </a:lnTo>
                <a:lnTo>
                  <a:pt x="5062" y="16474"/>
                </a:lnTo>
                <a:lnTo>
                  <a:pt x="4989" y="16522"/>
                </a:lnTo>
                <a:lnTo>
                  <a:pt x="4843" y="16620"/>
                </a:lnTo>
                <a:lnTo>
                  <a:pt x="4551" y="16741"/>
                </a:lnTo>
                <a:lnTo>
                  <a:pt x="4551" y="16741"/>
                </a:lnTo>
                <a:lnTo>
                  <a:pt x="4599" y="16620"/>
                </a:lnTo>
                <a:lnTo>
                  <a:pt x="4672" y="16474"/>
                </a:lnTo>
                <a:lnTo>
                  <a:pt x="4770" y="16376"/>
                </a:lnTo>
                <a:lnTo>
                  <a:pt x="4867" y="16328"/>
                </a:lnTo>
                <a:close/>
                <a:moveTo>
                  <a:pt x="3237" y="13846"/>
                </a:moveTo>
                <a:lnTo>
                  <a:pt x="3115" y="13894"/>
                </a:lnTo>
                <a:lnTo>
                  <a:pt x="2993" y="13943"/>
                </a:lnTo>
                <a:lnTo>
                  <a:pt x="2896" y="14016"/>
                </a:lnTo>
                <a:lnTo>
                  <a:pt x="2702" y="14211"/>
                </a:lnTo>
                <a:lnTo>
                  <a:pt x="2531" y="14430"/>
                </a:lnTo>
                <a:lnTo>
                  <a:pt x="2385" y="14673"/>
                </a:lnTo>
                <a:lnTo>
                  <a:pt x="2264" y="14941"/>
                </a:lnTo>
                <a:lnTo>
                  <a:pt x="2045" y="15500"/>
                </a:lnTo>
                <a:lnTo>
                  <a:pt x="1923" y="15768"/>
                </a:lnTo>
                <a:lnTo>
                  <a:pt x="1777" y="16036"/>
                </a:lnTo>
                <a:lnTo>
                  <a:pt x="1607" y="16279"/>
                </a:lnTo>
                <a:lnTo>
                  <a:pt x="1509" y="16376"/>
                </a:lnTo>
                <a:lnTo>
                  <a:pt x="1412" y="16449"/>
                </a:lnTo>
                <a:lnTo>
                  <a:pt x="1363" y="16522"/>
                </a:lnTo>
                <a:lnTo>
                  <a:pt x="1315" y="16595"/>
                </a:lnTo>
                <a:lnTo>
                  <a:pt x="1290" y="16668"/>
                </a:lnTo>
                <a:lnTo>
                  <a:pt x="1315" y="16741"/>
                </a:lnTo>
                <a:lnTo>
                  <a:pt x="1339" y="16814"/>
                </a:lnTo>
                <a:lnTo>
                  <a:pt x="1388" y="16863"/>
                </a:lnTo>
                <a:lnTo>
                  <a:pt x="1436" y="16887"/>
                </a:lnTo>
                <a:lnTo>
                  <a:pt x="1534" y="16912"/>
                </a:lnTo>
                <a:lnTo>
                  <a:pt x="1631" y="16912"/>
                </a:lnTo>
                <a:lnTo>
                  <a:pt x="1728" y="16887"/>
                </a:lnTo>
                <a:lnTo>
                  <a:pt x="2288" y="16887"/>
                </a:lnTo>
                <a:lnTo>
                  <a:pt x="2556" y="16863"/>
                </a:lnTo>
                <a:lnTo>
                  <a:pt x="2799" y="16839"/>
                </a:lnTo>
                <a:lnTo>
                  <a:pt x="3042" y="16790"/>
                </a:lnTo>
                <a:lnTo>
                  <a:pt x="3285" y="16717"/>
                </a:lnTo>
                <a:lnTo>
                  <a:pt x="3431" y="16644"/>
                </a:lnTo>
                <a:lnTo>
                  <a:pt x="3553" y="16571"/>
                </a:lnTo>
                <a:lnTo>
                  <a:pt x="3650" y="16474"/>
                </a:lnTo>
                <a:lnTo>
                  <a:pt x="3772" y="16376"/>
                </a:lnTo>
                <a:lnTo>
                  <a:pt x="3918" y="16157"/>
                </a:lnTo>
                <a:lnTo>
                  <a:pt x="4064" y="15865"/>
                </a:lnTo>
                <a:lnTo>
                  <a:pt x="4210" y="15549"/>
                </a:lnTo>
                <a:lnTo>
                  <a:pt x="4283" y="15306"/>
                </a:lnTo>
                <a:lnTo>
                  <a:pt x="4332" y="15062"/>
                </a:lnTo>
                <a:lnTo>
                  <a:pt x="4380" y="14795"/>
                </a:lnTo>
                <a:lnTo>
                  <a:pt x="4356" y="14576"/>
                </a:lnTo>
                <a:lnTo>
                  <a:pt x="4356" y="14478"/>
                </a:lnTo>
                <a:lnTo>
                  <a:pt x="4307" y="14405"/>
                </a:lnTo>
                <a:lnTo>
                  <a:pt x="4259" y="14332"/>
                </a:lnTo>
                <a:lnTo>
                  <a:pt x="4186" y="14284"/>
                </a:lnTo>
                <a:lnTo>
                  <a:pt x="4113" y="14186"/>
                </a:lnTo>
                <a:lnTo>
                  <a:pt x="4040" y="14089"/>
                </a:lnTo>
                <a:lnTo>
                  <a:pt x="3942" y="14016"/>
                </a:lnTo>
                <a:lnTo>
                  <a:pt x="3845" y="13967"/>
                </a:lnTo>
                <a:lnTo>
                  <a:pt x="3626" y="13870"/>
                </a:lnTo>
                <a:lnTo>
                  <a:pt x="3383" y="13846"/>
                </a:lnTo>
                <a:close/>
                <a:moveTo>
                  <a:pt x="4818" y="15817"/>
                </a:moveTo>
                <a:lnTo>
                  <a:pt x="4697" y="15865"/>
                </a:lnTo>
                <a:lnTo>
                  <a:pt x="4575" y="15914"/>
                </a:lnTo>
                <a:lnTo>
                  <a:pt x="4453" y="15987"/>
                </a:lnTo>
                <a:lnTo>
                  <a:pt x="4356" y="16084"/>
                </a:lnTo>
                <a:lnTo>
                  <a:pt x="4259" y="16206"/>
                </a:lnTo>
                <a:lnTo>
                  <a:pt x="4161" y="16328"/>
                </a:lnTo>
                <a:lnTo>
                  <a:pt x="4088" y="16474"/>
                </a:lnTo>
                <a:lnTo>
                  <a:pt x="4040" y="16620"/>
                </a:lnTo>
                <a:lnTo>
                  <a:pt x="3991" y="16766"/>
                </a:lnTo>
                <a:lnTo>
                  <a:pt x="3967" y="16912"/>
                </a:lnTo>
                <a:lnTo>
                  <a:pt x="3967" y="17058"/>
                </a:lnTo>
                <a:lnTo>
                  <a:pt x="3991" y="17155"/>
                </a:lnTo>
                <a:lnTo>
                  <a:pt x="4064" y="17252"/>
                </a:lnTo>
                <a:lnTo>
                  <a:pt x="4161" y="17301"/>
                </a:lnTo>
                <a:lnTo>
                  <a:pt x="4210" y="17325"/>
                </a:lnTo>
                <a:lnTo>
                  <a:pt x="4259" y="17301"/>
                </a:lnTo>
                <a:lnTo>
                  <a:pt x="4502" y="17228"/>
                </a:lnTo>
                <a:lnTo>
                  <a:pt x="4721" y="17131"/>
                </a:lnTo>
                <a:lnTo>
                  <a:pt x="4989" y="17009"/>
                </a:lnTo>
                <a:lnTo>
                  <a:pt x="5135" y="16936"/>
                </a:lnTo>
                <a:lnTo>
                  <a:pt x="5256" y="16863"/>
                </a:lnTo>
                <a:lnTo>
                  <a:pt x="5354" y="16766"/>
                </a:lnTo>
                <a:lnTo>
                  <a:pt x="5427" y="16668"/>
                </a:lnTo>
                <a:lnTo>
                  <a:pt x="5500" y="16547"/>
                </a:lnTo>
                <a:lnTo>
                  <a:pt x="5524" y="16401"/>
                </a:lnTo>
                <a:lnTo>
                  <a:pt x="5524" y="16328"/>
                </a:lnTo>
                <a:lnTo>
                  <a:pt x="5500" y="16230"/>
                </a:lnTo>
                <a:lnTo>
                  <a:pt x="5451" y="16133"/>
                </a:lnTo>
                <a:lnTo>
                  <a:pt x="5402" y="16060"/>
                </a:lnTo>
                <a:lnTo>
                  <a:pt x="5305" y="15963"/>
                </a:lnTo>
                <a:lnTo>
                  <a:pt x="5208" y="15890"/>
                </a:lnTo>
                <a:lnTo>
                  <a:pt x="5086" y="15841"/>
                </a:lnTo>
                <a:lnTo>
                  <a:pt x="4964" y="15817"/>
                </a:lnTo>
                <a:close/>
                <a:moveTo>
                  <a:pt x="10001" y="14965"/>
                </a:moveTo>
                <a:lnTo>
                  <a:pt x="10099" y="15184"/>
                </a:lnTo>
                <a:lnTo>
                  <a:pt x="10220" y="15379"/>
                </a:lnTo>
                <a:lnTo>
                  <a:pt x="10488" y="15719"/>
                </a:lnTo>
                <a:lnTo>
                  <a:pt x="10731" y="16011"/>
                </a:lnTo>
                <a:lnTo>
                  <a:pt x="10999" y="16303"/>
                </a:lnTo>
                <a:lnTo>
                  <a:pt x="11242" y="16595"/>
                </a:lnTo>
                <a:lnTo>
                  <a:pt x="11339" y="16766"/>
                </a:lnTo>
                <a:lnTo>
                  <a:pt x="11412" y="16936"/>
                </a:lnTo>
                <a:lnTo>
                  <a:pt x="11437" y="17009"/>
                </a:lnTo>
                <a:lnTo>
                  <a:pt x="11485" y="17058"/>
                </a:lnTo>
                <a:lnTo>
                  <a:pt x="11558" y="17082"/>
                </a:lnTo>
                <a:lnTo>
                  <a:pt x="11607" y="17106"/>
                </a:lnTo>
                <a:lnTo>
                  <a:pt x="11607" y="17350"/>
                </a:lnTo>
                <a:lnTo>
                  <a:pt x="11583" y="17593"/>
                </a:lnTo>
                <a:lnTo>
                  <a:pt x="11412" y="17471"/>
                </a:lnTo>
                <a:lnTo>
                  <a:pt x="11266" y="17325"/>
                </a:lnTo>
                <a:lnTo>
                  <a:pt x="10974" y="17009"/>
                </a:lnTo>
                <a:lnTo>
                  <a:pt x="10488" y="16328"/>
                </a:lnTo>
                <a:lnTo>
                  <a:pt x="10099" y="15817"/>
                </a:lnTo>
                <a:lnTo>
                  <a:pt x="9855" y="15549"/>
                </a:lnTo>
                <a:lnTo>
                  <a:pt x="9709" y="15427"/>
                </a:lnTo>
                <a:lnTo>
                  <a:pt x="9588" y="15306"/>
                </a:lnTo>
                <a:lnTo>
                  <a:pt x="9855" y="15111"/>
                </a:lnTo>
                <a:lnTo>
                  <a:pt x="9928" y="15038"/>
                </a:lnTo>
                <a:lnTo>
                  <a:pt x="10001" y="14965"/>
                </a:lnTo>
                <a:close/>
                <a:moveTo>
                  <a:pt x="15135" y="1"/>
                </a:moveTo>
                <a:lnTo>
                  <a:pt x="14551" y="25"/>
                </a:lnTo>
                <a:lnTo>
                  <a:pt x="13967" y="74"/>
                </a:lnTo>
                <a:lnTo>
                  <a:pt x="13408" y="171"/>
                </a:lnTo>
                <a:lnTo>
                  <a:pt x="12824" y="293"/>
                </a:lnTo>
                <a:lnTo>
                  <a:pt x="12264" y="487"/>
                </a:lnTo>
                <a:lnTo>
                  <a:pt x="11753" y="706"/>
                </a:lnTo>
                <a:lnTo>
                  <a:pt x="11242" y="974"/>
                </a:lnTo>
                <a:lnTo>
                  <a:pt x="10755" y="1290"/>
                </a:lnTo>
                <a:lnTo>
                  <a:pt x="10318" y="1631"/>
                </a:lnTo>
                <a:lnTo>
                  <a:pt x="9880" y="2020"/>
                </a:lnTo>
                <a:lnTo>
                  <a:pt x="9466" y="2434"/>
                </a:lnTo>
                <a:lnTo>
                  <a:pt x="9052" y="2847"/>
                </a:lnTo>
                <a:lnTo>
                  <a:pt x="8663" y="3310"/>
                </a:lnTo>
                <a:lnTo>
                  <a:pt x="7933" y="4234"/>
                </a:lnTo>
                <a:lnTo>
                  <a:pt x="7203" y="5135"/>
                </a:lnTo>
                <a:lnTo>
                  <a:pt x="6814" y="5597"/>
                </a:lnTo>
                <a:lnTo>
                  <a:pt x="6400" y="6011"/>
                </a:lnTo>
                <a:lnTo>
                  <a:pt x="6205" y="6205"/>
                </a:lnTo>
                <a:lnTo>
                  <a:pt x="5889" y="6205"/>
                </a:lnTo>
                <a:lnTo>
                  <a:pt x="5548" y="6230"/>
                </a:lnTo>
                <a:lnTo>
                  <a:pt x="4916" y="6303"/>
                </a:lnTo>
                <a:lnTo>
                  <a:pt x="3991" y="6376"/>
                </a:lnTo>
                <a:lnTo>
                  <a:pt x="3066" y="6400"/>
                </a:lnTo>
                <a:lnTo>
                  <a:pt x="901" y="6400"/>
                </a:lnTo>
                <a:lnTo>
                  <a:pt x="171" y="6351"/>
                </a:lnTo>
                <a:lnTo>
                  <a:pt x="122" y="6351"/>
                </a:lnTo>
                <a:lnTo>
                  <a:pt x="74" y="6376"/>
                </a:lnTo>
                <a:lnTo>
                  <a:pt x="25" y="6449"/>
                </a:lnTo>
                <a:lnTo>
                  <a:pt x="1" y="6546"/>
                </a:lnTo>
                <a:lnTo>
                  <a:pt x="25" y="6619"/>
                </a:lnTo>
                <a:lnTo>
                  <a:pt x="1" y="6716"/>
                </a:lnTo>
                <a:lnTo>
                  <a:pt x="49" y="6789"/>
                </a:lnTo>
                <a:lnTo>
                  <a:pt x="195" y="7008"/>
                </a:lnTo>
                <a:lnTo>
                  <a:pt x="366" y="7227"/>
                </a:lnTo>
                <a:lnTo>
                  <a:pt x="731" y="7617"/>
                </a:lnTo>
                <a:lnTo>
                  <a:pt x="1120" y="7982"/>
                </a:lnTo>
                <a:lnTo>
                  <a:pt x="1534" y="8347"/>
                </a:lnTo>
                <a:lnTo>
                  <a:pt x="1923" y="8712"/>
                </a:lnTo>
                <a:lnTo>
                  <a:pt x="2337" y="9101"/>
                </a:lnTo>
                <a:lnTo>
                  <a:pt x="2507" y="9296"/>
                </a:lnTo>
                <a:lnTo>
                  <a:pt x="2702" y="9466"/>
                </a:lnTo>
                <a:lnTo>
                  <a:pt x="1923" y="9661"/>
                </a:lnTo>
                <a:lnTo>
                  <a:pt x="1680" y="9709"/>
                </a:lnTo>
                <a:lnTo>
                  <a:pt x="1412" y="9734"/>
                </a:lnTo>
                <a:lnTo>
                  <a:pt x="1193" y="9807"/>
                </a:lnTo>
                <a:lnTo>
                  <a:pt x="1071" y="9855"/>
                </a:lnTo>
                <a:lnTo>
                  <a:pt x="974" y="9928"/>
                </a:lnTo>
                <a:lnTo>
                  <a:pt x="925" y="9953"/>
                </a:lnTo>
                <a:lnTo>
                  <a:pt x="925" y="10001"/>
                </a:lnTo>
                <a:lnTo>
                  <a:pt x="925" y="10099"/>
                </a:lnTo>
                <a:lnTo>
                  <a:pt x="852" y="10123"/>
                </a:lnTo>
                <a:lnTo>
                  <a:pt x="804" y="10172"/>
                </a:lnTo>
                <a:lnTo>
                  <a:pt x="779" y="10220"/>
                </a:lnTo>
                <a:lnTo>
                  <a:pt x="755" y="10293"/>
                </a:lnTo>
                <a:lnTo>
                  <a:pt x="755" y="10342"/>
                </a:lnTo>
                <a:lnTo>
                  <a:pt x="755" y="10391"/>
                </a:lnTo>
                <a:lnTo>
                  <a:pt x="779" y="10439"/>
                </a:lnTo>
                <a:lnTo>
                  <a:pt x="852" y="10512"/>
                </a:lnTo>
                <a:lnTo>
                  <a:pt x="1363" y="10901"/>
                </a:lnTo>
                <a:lnTo>
                  <a:pt x="1850" y="11291"/>
                </a:lnTo>
                <a:lnTo>
                  <a:pt x="2312" y="11729"/>
                </a:lnTo>
                <a:lnTo>
                  <a:pt x="2774" y="12167"/>
                </a:lnTo>
                <a:lnTo>
                  <a:pt x="3164" y="12629"/>
                </a:lnTo>
                <a:lnTo>
                  <a:pt x="3553" y="13091"/>
                </a:lnTo>
                <a:lnTo>
                  <a:pt x="3967" y="13554"/>
                </a:lnTo>
                <a:lnTo>
                  <a:pt x="4356" y="13992"/>
                </a:lnTo>
                <a:lnTo>
                  <a:pt x="4794" y="14454"/>
                </a:lnTo>
                <a:lnTo>
                  <a:pt x="5256" y="14892"/>
                </a:lnTo>
                <a:lnTo>
                  <a:pt x="5743" y="15330"/>
                </a:lnTo>
                <a:lnTo>
                  <a:pt x="6230" y="15744"/>
                </a:lnTo>
                <a:lnTo>
                  <a:pt x="7227" y="16522"/>
                </a:lnTo>
                <a:lnTo>
                  <a:pt x="8249" y="17301"/>
                </a:lnTo>
                <a:lnTo>
                  <a:pt x="8347" y="17350"/>
                </a:lnTo>
                <a:lnTo>
                  <a:pt x="8444" y="17350"/>
                </a:lnTo>
                <a:lnTo>
                  <a:pt x="8517" y="17325"/>
                </a:lnTo>
                <a:lnTo>
                  <a:pt x="8590" y="17277"/>
                </a:lnTo>
                <a:lnTo>
                  <a:pt x="8639" y="17204"/>
                </a:lnTo>
                <a:lnTo>
                  <a:pt x="8663" y="17106"/>
                </a:lnTo>
                <a:lnTo>
                  <a:pt x="8663" y="17009"/>
                </a:lnTo>
                <a:lnTo>
                  <a:pt x="8614" y="16912"/>
                </a:lnTo>
                <a:lnTo>
                  <a:pt x="8760" y="16620"/>
                </a:lnTo>
                <a:lnTo>
                  <a:pt x="8858" y="16328"/>
                </a:lnTo>
                <a:lnTo>
                  <a:pt x="8955" y="16011"/>
                </a:lnTo>
                <a:lnTo>
                  <a:pt x="9004" y="15695"/>
                </a:lnTo>
                <a:lnTo>
                  <a:pt x="9174" y="15598"/>
                </a:lnTo>
                <a:lnTo>
                  <a:pt x="9466" y="15914"/>
                </a:lnTo>
                <a:lnTo>
                  <a:pt x="9831" y="16376"/>
                </a:lnTo>
                <a:lnTo>
                  <a:pt x="10196" y="16887"/>
                </a:lnTo>
                <a:lnTo>
                  <a:pt x="10464" y="17252"/>
                </a:lnTo>
                <a:lnTo>
                  <a:pt x="10755" y="17617"/>
                </a:lnTo>
                <a:lnTo>
                  <a:pt x="10901" y="17788"/>
                </a:lnTo>
                <a:lnTo>
                  <a:pt x="11072" y="17934"/>
                </a:lnTo>
                <a:lnTo>
                  <a:pt x="11242" y="18080"/>
                </a:lnTo>
                <a:lnTo>
                  <a:pt x="11437" y="18201"/>
                </a:lnTo>
                <a:lnTo>
                  <a:pt x="11510" y="18226"/>
                </a:lnTo>
                <a:lnTo>
                  <a:pt x="11558" y="18250"/>
                </a:lnTo>
                <a:lnTo>
                  <a:pt x="11631" y="18250"/>
                </a:lnTo>
                <a:lnTo>
                  <a:pt x="11704" y="18226"/>
                </a:lnTo>
                <a:lnTo>
                  <a:pt x="11826" y="18226"/>
                </a:lnTo>
                <a:lnTo>
                  <a:pt x="11948" y="18177"/>
                </a:lnTo>
                <a:lnTo>
                  <a:pt x="12045" y="18128"/>
                </a:lnTo>
                <a:lnTo>
                  <a:pt x="12094" y="18007"/>
                </a:lnTo>
                <a:lnTo>
                  <a:pt x="12167" y="17763"/>
                </a:lnTo>
                <a:lnTo>
                  <a:pt x="12191" y="17520"/>
                </a:lnTo>
                <a:lnTo>
                  <a:pt x="12240" y="17033"/>
                </a:lnTo>
                <a:lnTo>
                  <a:pt x="12264" y="16279"/>
                </a:lnTo>
                <a:lnTo>
                  <a:pt x="12264" y="15549"/>
                </a:lnTo>
                <a:lnTo>
                  <a:pt x="12288" y="14746"/>
                </a:lnTo>
                <a:lnTo>
                  <a:pt x="12337" y="13967"/>
                </a:lnTo>
                <a:lnTo>
                  <a:pt x="12361" y="13651"/>
                </a:lnTo>
                <a:lnTo>
                  <a:pt x="12386" y="13335"/>
                </a:lnTo>
                <a:lnTo>
                  <a:pt x="12361" y="13018"/>
                </a:lnTo>
                <a:lnTo>
                  <a:pt x="12337" y="12848"/>
                </a:lnTo>
                <a:lnTo>
                  <a:pt x="12288" y="12726"/>
                </a:lnTo>
                <a:lnTo>
                  <a:pt x="12775" y="12191"/>
                </a:lnTo>
                <a:lnTo>
                  <a:pt x="13335" y="11607"/>
                </a:lnTo>
                <a:lnTo>
                  <a:pt x="13943" y="11047"/>
                </a:lnTo>
                <a:lnTo>
                  <a:pt x="14527" y="10464"/>
                </a:lnTo>
                <a:lnTo>
                  <a:pt x="15087" y="9880"/>
                </a:lnTo>
                <a:lnTo>
                  <a:pt x="15622" y="9247"/>
                </a:lnTo>
                <a:lnTo>
                  <a:pt x="15865" y="8931"/>
                </a:lnTo>
                <a:lnTo>
                  <a:pt x="16157" y="8639"/>
                </a:lnTo>
                <a:lnTo>
                  <a:pt x="16717" y="8055"/>
                </a:lnTo>
                <a:lnTo>
                  <a:pt x="17277" y="7446"/>
                </a:lnTo>
                <a:lnTo>
                  <a:pt x="17471" y="7227"/>
                </a:lnTo>
                <a:lnTo>
                  <a:pt x="17666" y="6960"/>
                </a:lnTo>
                <a:lnTo>
                  <a:pt x="17836" y="6716"/>
                </a:lnTo>
                <a:lnTo>
                  <a:pt x="17982" y="6449"/>
                </a:lnTo>
                <a:lnTo>
                  <a:pt x="18104" y="6157"/>
                </a:lnTo>
                <a:lnTo>
                  <a:pt x="18250" y="5889"/>
                </a:lnTo>
                <a:lnTo>
                  <a:pt x="18347" y="5597"/>
                </a:lnTo>
                <a:lnTo>
                  <a:pt x="18445" y="5305"/>
                </a:lnTo>
                <a:lnTo>
                  <a:pt x="18591" y="4721"/>
                </a:lnTo>
                <a:lnTo>
                  <a:pt x="18688" y="4113"/>
                </a:lnTo>
                <a:lnTo>
                  <a:pt x="18736" y="3480"/>
                </a:lnTo>
                <a:lnTo>
                  <a:pt x="18736" y="2872"/>
                </a:lnTo>
                <a:lnTo>
                  <a:pt x="18712" y="2312"/>
                </a:lnTo>
                <a:lnTo>
                  <a:pt x="18688" y="1899"/>
                </a:lnTo>
                <a:lnTo>
                  <a:pt x="18639" y="1436"/>
                </a:lnTo>
                <a:lnTo>
                  <a:pt x="18542" y="998"/>
                </a:lnTo>
                <a:lnTo>
                  <a:pt x="18493" y="828"/>
                </a:lnTo>
                <a:lnTo>
                  <a:pt x="18420" y="658"/>
                </a:lnTo>
                <a:lnTo>
                  <a:pt x="18323" y="536"/>
                </a:lnTo>
                <a:lnTo>
                  <a:pt x="18226" y="463"/>
                </a:lnTo>
                <a:lnTo>
                  <a:pt x="18104" y="414"/>
                </a:lnTo>
                <a:lnTo>
                  <a:pt x="17982" y="439"/>
                </a:lnTo>
                <a:lnTo>
                  <a:pt x="17447" y="268"/>
                </a:lnTo>
                <a:lnTo>
                  <a:pt x="16863" y="147"/>
                </a:lnTo>
                <a:lnTo>
                  <a:pt x="16303" y="49"/>
                </a:lnTo>
                <a:lnTo>
                  <a:pt x="15719" y="1"/>
                </a:ln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6D9EEB"/>
              </a:solidFill>
            </a:endParaRPr>
          </a:p>
        </p:txBody>
      </p:sp>
      <p:sp>
        <p:nvSpPr>
          <p:cNvPr id="834" name="Google Shape;834;p35"/>
          <p:cNvSpPr/>
          <p:nvPr/>
        </p:nvSpPr>
        <p:spPr>
          <a:xfrm>
            <a:off x="4316768" y="518958"/>
            <a:ext cx="338774" cy="329202"/>
          </a:xfrm>
          <a:custGeom>
            <a:rect b="b" l="l" r="r" t="t"/>
            <a:pathLst>
              <a:path extrusionOk="0" h="15063" w="15501">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6D9EEB"/>
              </a:solidFill>
            </a:endParaRPr>
          </a:p>
        </p:txBody>
      </p:sp>
      <p:sp>
        <p:nvSpPr>
          <p:cNvPr id="835" name="Google Shape;835;p35"/>
          <p:cNvSpPr/>
          <p:nvPr/>
        </p:nvSpPr>
        <p:spPr>
          <a:xfrm rot="2487273">
            <a:off x="4098884" y="2012731"/>
            <a:ext cx="241052" cy="234241"/>
          </a:xfrm>
          <a:custGeom>
            <a:rect b="b" l="l" r="r" t="t"/>
            <a:pathLst>
              <a:path extrusionOk="0" h="15063" w="15501">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6D9EEB"/>
              </a:solidFill>
            </a:endParaRPr>
          </a:p>
        </p:txBody>
      </p:sp>
      <p:sp>
        <p:nvSpPr>
          <p:cNvPr id="836" name="Google Shape;836;p35"/>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0" name="Shape 840"/>
        <p:cNvGrpSpPr/>
        <p:nvPr/>
      </p:nvGrpSpPr>
      <p:grpSpPr>
        <a:xfrm>
          <a:off x="0" y="0"/>
          <a:ext cx="0" cy="0"/>
          <a:chOff x="0" y="0"/>
          <a:chExt cx="0" cy="0"/>
        </a:xfrm>
      </p:grpSpPr>
      <p:pic>
        <p:nvPicPr>
          <p:cNvPr id="841" name="Google Shape;841;p36"/>
          <p:cNvPicPr preferRelativeResize="0"/>
          <p:nvPr/>
        </p:nvPicPr>
        <p:blipFill rotWithShape="1">
          <a:blip r:embed="rId3">
            <a:alphaModFix amt="15000"/>
          </a:blip>
          <a:srcRect b="9487" l="0" r="1710" t="7580"/>
          <a:stretch/>
        </p:blipFill>
        <p:spPr>
          <a:xfrm>
            <a:off x="0" y="0"/>
            <a:ext cx="9143997" cy="5143501"/>
          </a:xfrm>
          <a:prstGeom prst="rect">
            <a:avLst/>
          </a:prstGeom>
          <a:noFill/>
          <a:ln>
            <a:noFill/>
          </a:ln>
        </p:spPr>
      </p:pic>
      <p:sp>
        <p:nvSpPr>
          <p:cNvPr id="842" name="Google Shape;842;p36"/>
          <p:cNvSpPr txBox="1"/>
          <p:nvPr>
            <p:ph idx="4294967295" type="ctrTitle"/>
          </p:nvPr>
        </p:nvSpPr>
        <p:spPr>
          <a:xfrm>
            <a:off x="685800" y="362625"/>
            <a:ext cx="7772400" cy="1685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6000"/>
              <a:t>THE DILEMMA...</a:t>
            </a:r>
            <a:endParaRPr sz="6000"/>
          </a:p>
        </p:txBody>
      </p:sp>
      <p:sp>
        <p:nvSpPr>
          <p:cNvPr id="843" name="Google Shape;843;p36"/>
          <p:cNvSpPr txBox="1"/>
          <p:nvPr>
            <p:ph idx="4294967295" type="subTitle"/>
          </p:nvPr>
        </p:nvSpPr>
        <p:spPr>
          <a:xfrm>
            <a:off x="266425" y="3618950"/>
            <a:ext cx="8399700" cy="1347000"/>
          </a:xfrm>
          <a:prstGeom prst="rect">
            <a:avLst/>
          </a:prstGeom>
        </p:spPr>
        <p:txBody>
          <a:bodyPr anchorCtr="0" anchor="t" bIns="91425" lIns="91425" spcFirstLastPara="1" rIns="91425" wrap="square" tIns="91425">
            <a:noAutofit/>
          </a:bodyPr>
          <a:lstStyle/>
          <a:p>
            <a:pPr indent="0" lvl="0" marL="0" rtl="0" algn="ctr">
              <a:spcBef>
                <a:spcPts val="0"/>
              </a:spcBef>
              <a:spcAft>
                <a:spcPts val="1600"/>
              </a:spcAft>
              <a:buNone/>
            </a:pPr>
            <a:r>
              <a:rPr lang="en" sz="2000">
                <a:latin typeface="Raleway Thin"/>
                <a:ea typeface="Raleway Thin"/>
                <a:cs typeface="Raleway Thin"/>
                <a:sym typeface="Raleway Thin"/>
              </a:rPr>
              <a:t>Our solution requires buy-in from the universities to partner with our application. This seems to be unrealistic as many universities prefer to manage their own application portals and may not want to take on the </a:t>
            </a:r>
            <a:r>
              <a:rPr lang="en" sz="2000">
                <a:latin typeface="Raleway Thin"/>
                <a:ea typeface="Raleway Thin"/>
                <a:cs typeface="Raleway Thin"/>
                <a:sym typeface="Raleway Thin"/>
              </a:rPr>
              <a:t>hassle</a:t>
            </a:r>
            <a:r>
              <a:rPr lang="en" sz="2000">
                <a:latin typeface="Raleway Thin"/>
                <a:ea typeface="Raleway Thin"/>
                <a:cs typeface="Raleway Thin"/>
                <a:sym typeface="Raleway Thin"/>
              </a:rPr>
              <a:t> of a new </a:t>
            </a:r>
            <a:r>
              <a:rPr lang="en" sz="2000">
                <a:latin typeface="Raleway Thin"/>
                <a:ea typeface="Raleway Thin"/>
                <a:cs typeface="Raleway Thin"/>
                <a:sym typeface="Raleway Thin"/>
              </a:rPr>
              <a:t>integration</a:t>
            </a:r>
            <a:r>
              <a:rPr lang="en" sz="2000">
                <a:latin typeface="Raleway Thin"/>
                <a:ea typeface="Raleway Thin"/>
                <a:cs typeface="Raleway Thin"/>
                <a:sym typeface="Raleway Thin"/>
              </a:rPr>
              <a:t>.</a:t>
            </a:r>
            <a:endParaRPr sz="2000">
              <a:latin typeface="Raleway Thin"/>
              <a:ea typeface="Raleway Thin"/>
              <a:cs typeface="Raleway Thin"/>
              <a:sym typeface="Raleway Thin"/>
            </a:endParaRPr>
          </a:p>
        </p:txBody>
      </p:sp>
      <p:sp>
        <p:nvSpPr>
          <p:cNvPr id="844" name="Google Shape;844;p36"/>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845" name="Google Shape;845;p36"/>
          <p:cNvPicPr preferRelativeResize="0"/>
          <p:nvPr/>
        </p:nvPicPr>
        <p:blipFill rotWithShape="1">
          <a:blip r:embed="rId4">
            <a:alphaModFix/>
          </a:blip>
          <a:srcRect b="34070" l="0" r="1710" t="30729"/>
          <a:stretch/>
        </p:blipFill>
        <p:spPr>
          <a:xfrm>
            <a:off x="0" y="1435750"/>
            <a:ext cx="9143997" cy="218320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9" name="Shape 849"/>
        <p:cNvGrpSpPr/>
        <p:nvPr/>
      </p:nvGrpSpPr>
      <p:grpSpPr>
        <a:xfrm>
          <a:off x="0" y="0"/>
          <a:ext cx="0" cy="0"/>
          <a:chOff x="0" y="0"/>
          <a:chExt cx="0" cy="0"/>
        </a:xfrm>
      </p:grpSpPr>
      <p:sp>
        <p:nvSpPr>
          <p:cNvPr id="850" name="Google Shape;850;p37"/>
          <p:cNvSpPr txBox="1"/>
          <p:nvPr>
            <p:ph idx="4294967295" type="ctrTitle"/>
          </p:nvPr>
        </p:nvSpPr>
        <p:spPr>
          <a:xfrm>
            <a:off x="685800" y="2286499"/>
            <a:ext cx="7772400" cy="1159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6000"/>
              <a:t>The Solution</a:t>
            </a:r>
            <a:endParaRPr sz="6000"/>
          </a:p>
        </p:txBody>
      </p:sp>
      <p:sp>
        <p:nvSpPr>
          <p:cNvPr id="851" name="Google Shape;851;p37"/>
          <p:cNvSpPr txBox="1"/>
          <p:nvPr>
            <p:ph idx="4294967295" type="subTitle"/>
          </p:nvPr>
        </p:nvSpPr>
        <p:spPr>
          <a:xfrm>
            <a:off x="1943250" y="3282425"/>
            <a:ext cx="5257500" cy="1508700"/>
          </a:xfrm>
          <a:prstGeom prst="rect">
            <a:avLst/>
          </a:prstGeom>
        </p:spPr>
        <p:txBody>
          <a:bodyPr anchorCtr="0" anchor="t" bIns="91425" lIns="91425" spcFirstLastPara="1" rIns="91425" wrap="square" tIns="91425">
            <a:noAutofit/>
          </a:bodyPr>
          <a:lstStyle/>
          <a:p>
            <a:pPr indent="0" lvl="0" marL="0" rtl="0" algn="ctr">
              <a:spcBef>
                <a:spcPts val="0"/>
              </a:spcBef>
              <a:spcAft>
                <a:spcPts val="1600"/>
              </a:spcAft>
              <a:buNone/>
            </a:pPr>
            <a:r>
              <a:rPr lang="en" sz="2000"/>
              <a:t>A web application that provides resources to help prospective graduate students prepare their applications and connect with the graduate school community</a:t>
            </a:r>
            <a:endParaRPr sz="2000"/>
          </a:p>
        </p:txBody>
      </p:sp>
      <p:sp>
        <p:nvSpPr>
          <p:cNvPr id="852" name="Google Shape;852;p37"/>
          <p:cNvSpPr/>
          <p:nvPr/>
        </p:nvSpPr>
        <p:spPr>
          <a:xfrm>
            <a:off x="4572753" y="647124"/>
            <a:ext cx="1323528" cy="1341149"/>
          </a:xfrm>
          <a:custGeom>
            <a:rect b="b" l="l" r="r" t="t"/>
            <a:pathLst>
              <a:path extrusionOk="0" h="16668" w="16449">
                <a:moveTo>
                  <a:pt x="12288" y="1995"/>
                </a:moveTo>
                <a:lnTo>
                  <a:pt x="12093" y="2117"/>
                </a:lnTo>
                <a:lnTo>
                  <a:pt x="11923" y="2239"/>
                </a:lnTo>
                <a:lnTo>
                  <a:pt x="11655" y="2531"/>
                </a:lnTo>
                <a:lnTo>
                  <a:pt x="11461" y="2433"/>
                </a:lnTo>
                <a:lnTo>
                  <a:pt x="11874" y="2214"/>
                </a:lnTo>
                <a:lnTo>
                  <a:pt x="12288" y="1995"/>
                </a:lnTo>
                <a:close/>
                <a:moveTo>
                  <a:pt x="13261" y="2239"/>
                </a:moveTo>
                <a:lnTo>
                  <a:pt x="13359" y="2263"/>
                </a:lnTo>
                <a:lnTo>
                  <a:pt x="13456" y="2287"/>
                </a:lnTo>
                <a:lnTo>
                  <a:pt x="13529" y="2336"/>
                </a:lnTo>
                <a:lnTo>
                  <a:pt x="13578" y="2433"/>
                </a:lnTo>
                <a:lnTo>
                  <a:pt x="13626" y="2531"/>
                </a:lnTo>
                <a:lnTo>
                  <a:pt x="13675" y="2725"/>
                </a:lnTo>
                <a:lnTo>
                  <a:pt x="13651" y="2896"/>
                </a:lnTo>
                <a:lnTo>
                  <a:pt x="13626" y="3090"/>
                </a:lnTo>
                <a:lnTo>
                  <a:pt x="13578" y="3285"/>
                </a:lnTo>
                <a:lnTo>
                  <a:pt x="13480" y="3480"/>
                </a:lnTo>
                <a:lnTo>
                  <a:pt x="13383" y="3650"/>
                </a:lnTo>
                <a:lnTo>
                  <a:pt x="13188" y="4015"/>
                </a:lnTo>
                <a:lnTo>
                  <a:pt x="12969" y="3674"/>
                </a:lnTo>
                <a:lnTo>
                  <a:pt x="12702" y="3358"/>
                </a:lnTo>
                <a:lnTo>
                  <a:pt x="12410" y="3066"/>
                </a:lnTo>
                <a:lnTo>
                  <a:pt x="12093" y="2823"/>
                </a:lnTo>
                <a:lnTo>
                  <a:pt x="12288" y="2677"/>
                </a:lnTo>
                <a:lnTo>
                  <a:pt x="12483" y="2531"/>
                </a:lnTo>
                <a:lnTo>
                  <a:pt x="12726" y="2385"/>
                </a:lnTo>
                <a:lnTo>
                  <a:pt x="12945" y="2287"/>
                </a:lnTo>
                <a:lnTo>
                  <a:pt x="13164" y="2239"/>
                </a:lnTo>
                <a:close/>
                <a:moveTo>
                  <a:pt x="7981" y="3699"/>
                </a:moveTo>
                <a:lnTo>
                  <a:pt x="7981" y="3723"/>
                </a:lnTo>
                <a:lnTo>
                  <a:pt x="7932" y="3723"/>
                </a:lnTo>
                <a:lnTo>
                  <a:pt x="7908" y="3747"/>
                </a:lnTo>
                <a:lnTo>
                  <a:pt x="7835" y="3796"/>
                </a:lnTo>
                <a:lnTo>
                  <a:pt x="7786" y="3845"/>
                </a:lnTo>
                <a:lnTo>
                  <a:pt x="7738" y="3918"/>
                </a:lnTo>
                <a:lnTo>
                  <a:pt x="7689" y="3991"/>
                </a:lnTo>
                <a:lnTo>
                  <a:pt x="7689" y="4064"/>
                </a:lnTo>
                <a:lnTo>
                  <a:pt x="7689" y="4088"/>
                </a:lnTo>
                <a:lnTo>
                  <a:pt x="7689" y="4112"/>
                </a:lnTo>
                <a:lnTo>
                  <a:pt x="7689" y="4137"/>
                </a:lnTo>
                <a:lnTo>
                  <a:pt x="7689" y="4161"/>
                </a:lnTo>
                <a:lnTo>
                  <a:pt x="7689" y="4307"/>
                </a:lnTo>
                <a:lnTo>
                  <a:pt x="7738" y="4453"/>
                </a:lnTo>
                <a:lnTo>
                  <a:pt x="7786" y="4526"/>
                </a:lnTo>
                <a:lnTo>
                  <a:pt x="7859" y="4574"/>
                </a:lnTo>
                <a:lnTo>
                  <a:pt x="8030" y="4672"/>
                </a:lnTo>
                <a:lnTo>
                  <a:pt x="8176" y="4720"/>
                </a:lnTo>
                <a:lnTo>
                  <a:pt x="8297" y="4720"/>
                </a:lnTo>
                <a:lnTo>
                  <a:pt x="8395" y="4696"/>
                </a:lnTo>
                <a:lnTo>
                  <a:pt x="8492" y="4672"/>
                </a:lnTo>
                <a:lnTo>
                  <a:pt x="8589" y="4599"/>
                </a:lnTo>
                <a:lnTo>
                  <a:pt x="8662" y="4526"/>
                </a:lnTo>
                <a:lnTo>
                  <a:pt x="8711" y="4429"/>
                </a:lnTo>
                <a:lnTo>
                  <a:pt x="8711" y="4307"/>
                </a:lnTo>
                <a:lnTo>
                  <a:pt x="8711" y="4185"/>
                </a:lnTo>
                <a:lnTo>
                  <a:pt x="8662" y="4064"/>
                </a:lnTo>
                <a:lnTo>
                  <a:pt x="8614" y="3942"/>
                </a:lnTo>
                <a:lnTo>
                  <a:pt x="8541" y="3845"/>
                </a:lnTo>
                <a:lnTo>
                  <a:pt x="8468" y="3772"/>
                </a:lnTo>
                <a:lnTo>
                  <a:pt x="8370" y="3723"/>
                </a:lnTo>
                <a:lnTo>
                  <a:pt x="8273" y="3699"/>
                </a:lnTo>
                <a:close/>
                <a:moveTo>
                  <a:pt x="9830" y="3966"/>
                </a:moveTo>
                <a:lnTo>
                  <a:pt x="9709" y="3991"/>
                </a:lnTo>
                <a:lnTo>
                  <a:pt x="9611" y="4064"/>
                </a:lnTo>
                <a:lnTo>
                  <a:pt x="9538" y="4161"/>
                </a:lnTo>
                <a:lnTo>
                  <a:pt x="9514" y="4258"/>
                </a:lnTo>
                <a:lnTo>
                  <a:pt x="9490" y="4356"/>
                </a:lnTo>
                <a:lnTo>
                  <a:pt x="9514" y="4453"/>
                </a:lnTo>
                <a:lnTo>
                  <a:pt x="9563" y="4574"/>
                </a:lnTo>
                <a:lnTo>
                  <a:pt x="9636" y="4647"/>
                </a:lnTo>
                <a:lnTo>
                  <a:pt x="9757" y="4720"/>
                </a:lnTo>
                <a:lnTo>
                  <a:pt x="9879" y="4745"/>
                </a:lnTo>
                <a:lnTo>
                  <a:pt x="10025" y="4696"/>
                </a:lnTo>
                <a:lnTo>
                  <a:pt x="10098" y="4672"/>
                </a:lnTo>
                <a:lnTo>
                  <a:pt x="10147" y="4623"/>
                </a:lnTo>
                <a:lnTo>
                  <a:pt x="10244" y="4502"/>
                </a:lnTo>
                <a:lnTo>
                  <a:pt x="10268" y="4429"/>
                </a:lnTo>
                <a:lnTo>
                  <a:pt x="10268" y="4356"/>
                </a:lnTo>
                <a:lnTo>
                  <a:pt x="10244" y="4234"/>
                </a:lnTo>
                <a:lnTo>
                  <a:pt x="10220" y="4161"/>
                </a:lnTo>
                <a:lnTo>
                  <a:pt x="10147" y="4064"/>
                </a:lnTo>
                <a:lnTo>
                  <a:pt x="10074" y="4015"/>
                </a:lnTo>
                <a:lnTo>
                  <a:pt x="9952" y="3966"/>
                </a:lnTo>
                <a:close/>
                <a:moveTo>
                  <a:pt x="9125" y="5572"/>
                </a:moveTo>
                <a:lnTo>
                  <a:pt x="9003" y="5596"/>
                </a:lnTo>
                <a:lnTo>
                  <a:pt x="8881" y="5669"/>
                </a:lnTo>
                <a:lnTo>
                  <a:pt x="8808" y="5791"/>
                </a:lnTo>
                <a:lnTo>
                  <a:pt x="8784" y="5913"/>
                </a:lnTo>
                <a:lnTo>
                  <a:pt x="8808" y="6034"/>
                </a:lnTo>
                <a:lnTo>
                  <a:pt x="8881" y="6156"/>
                </a:lnTo>
                <a:lnTo>
                  <a:pt x="9003" y="6229"/>
                </a:lnTo>
                <a:lnTo>
                  <a:pt x="9125" y="6253"/>
                </a:lnTo>
                <a:lnTo>
                  <a:pt x="9246" y="6229"/>
                </a:lnTo>
                <a:lnTo>
                  <a:pt x="9368" y="6156"/>
                </a:lnTo>
                <a:lnTo>
                  <a:pt x="9441" y="6034"/>
                </a:lnTo>
                <a:lnTo>
                  <a:pt x="9465" y="5913"/>
                </a:lnTo>
                <a:lnTo>
                  <a:pt x="9441" y="5791"/>
                </a:lnTo>
                <a:lnTo>
                  <a:pt x="9368" y="5669"/>
                </a:lnTo>
                <a:lnTo>
                  <a:pt x="9246" y="5596"/>
                </a:lnTo>
                <a:lnTo>
                  <a:pt x="9125" y="5572"/>
                </a:lnTo>
                <a:close/>
                <a:moveTo>
                  <a:pt x="5013" y="9441"/>
                </a:moveTo>
                <a:lnTo>
                  <a:pt x="4842" y="9538"/>
                </a:lnTo>
                <a:lnTo>
                  <a:pt x="4672" y="9684"/>
                </a:lnTo>
                <a:lnTo>
                  <a:pt x="4502" y="9855"/>
                </a:lnTo>
                <a:lnTo>
                  <a:pt x="4356" y="10025"/>
                </a:lnTo>
                <a:lnTo>
                  <a:pt x="4112" y="10414"/>
                </a:lnTo>
                <a:lnTo>
                  <a:pt x="3918" y="10779"/>
                </a:lnTo>
                <a:lnTo>
                  <a:pt x="3723" y="11144"/>
                </a:lnTo>
                <a:lnTo>
                  <a:pt x="3650" y="11363"/>
                </a:lnTo>
                <a:lnTo>
                  <a:pt x="3553" y="11582"/>
                </a:lnTo>
                <a:lnTo>
                  <a:pt x="3504" y="11826"/>
                </a:lnTo>
                <a:lnTo>
                  <a:pt x="3480" y="12045"/>
                </a:lnTo>
                <a:lnTo>
                  <a:pt x="3480" y="12239"/>
                </a:lnTo>
                <a:lnTo>
                  <a:pt x="3528" y="12337"/>
                </a:lnTo>
                <a:lnTo>
                  <a:pt x="3577" y="12410"/>
                </a:lnTo>
                <a:lnTo>
                  <a:pt x="3601" y="12434"/>
                </a:lnTo>
                <a:lnTo>
                  <a:pt x="3626" y="12458"/>
                </a:lnTo>
                <a:lnTo>
                  <a:pt x="3650" y="12434"/>
                </a:lnTo>
                <a:lnTo>
                  <a:pt x="3674" y="12410"/>
                </a:lnTo>
                <a:lnTo>
                  <a:pt x="3747" y="12288"/>
                </a:lnTo>
                <a:lnTo>
                  <a:pt x="3772" y="12166"/>
                </a:lnTo>
                <a:lnTo>
                  <a:pt x="3820" y="11874"/>
                </a:lnTo>
                <a:lnTo>
                  <a:pt x="3869" y="11631"/>
                </a:lnTo>
                <a:lnTo>
                  <a:pt x="3966" y="11388"/>
                </a:lnTo>
                <a:lnTo>
                  <a:pt x="4137" y="10925"/>
                </a:lnTo>
                <a:lnTo>
                  <a:pt x="4331" y="10536"/>
                </a:lnTo>
                <a:lnTo>
                  <a:pt x="4575" y="10171"/>
                </a:lnTo>
                <a:lnTo>
                  <a:pt x="4818" y="9830"/>
                </a:lnTo>
                <a:lnTo>
                  <a:pt x="5061" y="9490"/>
                </a:lnTo>
                <a:lnTo>
                  <a:pt x="5061" y="9465"/>
                </a:lnTo>
                <a:lnTo>
                  <a:pt x="5061" y="9441"/>
                </a:lnTo>
                <a:close/>
                <a:moveTo>
                  <a:pt x="9003" y="2287"/>
                </a:moveTo>
                <a:lnTo>
                  <a:pt x="9319" y="2312"/>
                </a:lnTo>
                <a:lnTo>
                  <a:pt x="9611" y="2360"/>
                </a:lnTo>
                <a:lnTo>
                  <a:pt x="9928" y="2409"/>
                </a:lnTo>
                <a:lnTo>
                  <a:pt x="10220" y="2482"/>
                </a:lnTo>
                <a:lnTo>
                  <a:pt x="10512" y="2579"/>
                </a:lnTo>
                <a:lnTo>
                  <a:pt x="10804" y="2677"/>
                </a:lnTo>
                <a:lnTo>
                  <a:pt x="11071" y="2798"/>
                </a:lnTo>
                <a:lnTo>
                  <a:pt x="11339" y="2944"/>
                </a:lnTo>
                <a:lnTo>
                  <a:pt x="11582" y="3066"/>
                </a:lnTo>
                <a:lnTo>
                  <a:pt x="11826" y="3236"/>
                </a:lnTo>
                <a:lnTo>
                  <a:pt x="12020" y="3382"/>
                </a:lnTo>
                <a:lnTo>
                  <a:pt x="12215" y="3577"/>
                </a:lnTo>
                <a:lnTo>
                  <a:pt x="12580" y="3966"/>
                </a:lnTo>
                <a:lnTo>
                  <a:pt x="12921" y="4380"/>
                </a:lnTo>
                <a:lnTo>
                  <a:pt x="12410" y="5012"/>
                </a:lnTo>
                <a:lnTo>
                  <a:pt x="11874" y="5596"/>
                </a:lnTo>
                <a:lnTo>
                  <a:pt x="11339" y="6180"/>
                </a:lnTo>
                <a:lnTo>
                  <a:pt x="10804" y="6764"/>
                </a:lnTo>
                <a:lnTo>
                  <a:pt x="9684" y="7908"/>
                </a:lnTo>
                <a:lnTo>
                  <a:pt x="9149" y="8492"/>
                </a:lnTo>
                <a:lnTo>
                  <a:pt x="8614" y="9076"/>
                </a:lnTo>
                <a:lnTo>
                  <a:pt x="6667" y="11217"/>
                </a:lnTo>
                <a:lnTo>
                  <a:pt x="6302" y="11631"/>
                </a:lnTo>
                <a:lnTo>
                  <a:pt x="5889" y="12045"/>
                </a:lnTo>
                <a:lnTo>
                  <a:pt x="5499" y="12410"/>
                </a:lnTo>
                <a:lnTo>
                  <a:pt x="5061" y="12774"/>
                </a:lnTo>
                <a:lnTo>
                  <a:pt x="5061" y="12774"/>
                </a:lnTo>
                <a:lnTo>
                  <a:pt x="5110" y="12677"/>
                </a:lnTo>
                <a:lnTo>
                  <a:pt x="5329" y="12166"/>
                </a:lnTo>
                <a:lnTo>
                  <a:pt x="5572" y="11631"/>
                </a:lnTo>
                <a:lnTo>
                  <a:pt x="5597" y="11582"/>
                </a:lnTo>
                <a:lnTo>
                  <a:pt x="5548" y="11558"/>
                </a:lnTo>
                <a:lnTo>
                  <a:pt x="5499" y="11534"/>
                </a:lnTo>
                <a:lnTo>
                  <a:pt x="5475" y="11582"/>
                </a:lnTo>
                <a:lnTo>
                  <a:pt x="5183" y="11996"/>
                </a:lnTo>
                <a:lnTo>
                  <a:pt x="4915" y="12434"/>
                </a:lnTo>
                <a:lnTo>
                  <a:pt x="4745" y="12750"/>
                </a:lnTo>
                <a:lnTo>
                  <a:pt x="4648" y="12920"/>
                </a:lnTo>
                <a:lnTo>
                  <a:pt x="4599" y="13091"/>
                </a:lnTo>
                <a:lnTo>
                  <a:pt x="4477" y="13188"/>
                </a:lnTo>
                <a:lnTo>
                  <a:pt x="4404" y="13115"/>
                </a:lnTo>
                <a:lnTo>
                  <a:pt x="4258" y="13042"/>
                </a:lnTo>
                <a:lnTo>
                  <a:pt x="4331" y="12750"/>
                </a:lnTo>
                <a:lnTo>
                  <a:pt x="4404" y="12507"/>
                </a:lnTo>
                <a:lnTo>
                  <a:pt x="4526" y="12264"/>
                </a:lnTo>
                <a:lnTo>
                  <a:pt x="4769" y="11801"/>
                </a:lnTo>
                <a:lnTo>
                  <a:pt x="5232" y="11071"/>
                </a:lnTo>
                <a:lnTo>
                  <a:pt x="5694" y="10366"/>
                </a:lnTo>
                <a:lnTo>
                  <a:pt x="5718" y="10341"/>
                </a:lnTo>
                <a:lnTo>
                  <a:pt x="5694" y="10317"/>
                </a:lnTo>
                <a:lnTo>
                  <a:pt x="5670" y="10293"/>
                </a:lnTo>
                <a:lnTo>
                  <a:pt x="5645" y="10317"/>
                </a:lnTo>
                <a:lnTo>
                  <a:pt x="5037" y="11047"/>
                </a:lnTo>
                <a:lnTo>
                  <a:pt x="4745" y="11412"/>
                </a:lnTo>
                <a:lnTo>
                  <a:pt x="4477" y="11801"/>
                </a:lnTo>
                <a:lnTo>
                  <a:pt x="4331" y="12020"/>
                </a:lnTo>
                <a:lnTo>
                  <a:pt x="4185" y="12288"/>
                </a:lnTo>
                <a:lnTo>
                  <a:pt x="4064" y="12556"/>
                </a:lnTo>
                <a:lnTo>
                  <a:pt x="3966" y="12847"/>
                </a:lnTo>
                <a:lnTo>
                  <a:pt x="3674" y="12604"/>
                </a:lnTo>
                <a:lnTo>
                  <a:pt x="3407" y="12312"/>
                </a:lnTo>
                <a:lnTo>
                  <a:pt x="3188" y="11996"/>
                </a:lnTo>
                <a:lnTo>
                  <a:pt x="2969" y="11655"/>
                </a:lnTo>
                <a:lnTo>
                  <a:pt x="3066" y="11436"/>
                </a:lnTo>
                <a:lnTo>
                  <a:pt x="3139" y="11193"/>
                </a:lnTo>
                <a:lnTo>
                  <a:pt x="3236" y="10950"/>
                </a:lnTo>
                <a:lnTo>
                  <a:pt x="3358" y="10706"/>
                </a:lnTo>
                <a:lnTo>
                  <a:pt x="3626" y="10220"/>
                </a:lnTo>
                <a:lnTo>
                  <a:pt x="3869" y="9782"/>
                </a:lnTo>
                <a:lnTo>
                  <a:pt x="4161" y="9368"/>
                </a:lnTo>
                <a:lnTo>
                  <a:pt x="4453" y="8954"/>
                </a:lnTo>
                <a:lnTo>
                  <a:pt x="4769" y="8565"/>
                </a:lnTo>
                <a:lnTo>
                  <a:pt x="4794" y="8541"/>
                </a:lnTo>
                <a:lnTo>
                  <a:pt x="4769" y="8516"/>
                </a:lnTo>
                <a:lnTo>
                  <a:pt x="4745" y="8492"/>
                </a:lnTo>
                <a:lnTo>
                  <a:pt x="4721" y="8492"/>
                </a:lnTo>
                <a:lnTo>
                  <a:pt x="4331" y="8808"/>
                </a:lnTo>
                <a:lnTo>
                  <a:pt x="3991" y="9149"/>
                </a:lnTo>
                <a:lnTo>
                  <a:pt x="3699" y="9514"/>
                </a:lnTo>
                <a:lnTo>
                  <a:pt x="3407" y="9928"/>
                </a:lnTo>
                <a:lnTo>
                  <a:pt x="3236" y="10195"/>
                </a:lnTo>
                <a:lnTo>
                  <a:pt x="3042" y="10512"/>
                </a:lnTo>
                <a:lnTo>
                  <a:pt x="2871" y="10852"/>
                </a:lnTo>
                <a:lnTo>
                  <a:pt x="2798" y="11047"/>
                </a:lnTo>
                <a:lnTo>
                  <a:pt x="2750" y="11217"/>
                </a:lnTo>
                <a:lnTo>
                  <a:pt x="2579" y="10852"/>
                </a:lnTo>
                <a:lnTo>
                  <a:pt x="2458" y="10487"/>
                </a:lnTo>
                <a:lnTo>
                  <a:pt x="2579" y="10341"/>
                </a:lnTo>
                <a:lnTo>
                  <a:pt x="2652" y="10195"/>
                </a:lnTo>
                <a:lnTo>
                  <a:pt x="2798" y="9830"/>
                </a:lnTo>
                <a:lnTo>
                  <a:pt x="3236" y="8954"/>
                </a:lnTo>
                <a:lnTo>
                  <a:pt x="3455" y="8565"/>
                </a:lnTo>
                <a:lnTo>
                  <a:pt x="3699" y="8200"/>
                </a:lnTo>
                <a:lnTo>
                  <a:pt x="3966" y="7835"/>
                </a:lnTo>
                <a:lnTo>
                  <a:pt x="4185" y="7446"/>
                </a:lnTo>
                <a:lnTo>
                  <a:pt x="4210" y="7421"/>
                </a:lnTo>
                <a:lnTo>
                  <a:pt x="4185" y="7397"/>
                </a:lnTo>
                <a:lnTo>
                  <a:pt x="4161" y="7373"/>
                </a:lnTo>
                <a:lnTo>
                  <a:pt x="4137" y="7397"/>
                </a:lnTo>
                <a:lnTo>
                  <a:pt x="3966" y="7494"/>
                </a:lnTo>
                <a:lnTo>
                  <a:pt x="3820" y="7640"/>
                </a:lnTo>
                <a:lnTo>
                  <a:pt x="3674" y="7786"/>
                </a:lnTo>
                <a:lnTo>
                  <a:pt x="3528" y="7957"/>
                </a:lnTo>
                <a:lnTo>
                  <a:pt x="3285" y="8346"/>
                </a:lnTo>
                <a:lnTo>
                  <a:pt x="3066" y="8687"/>
                </a:lnTo>
                <a:lnTo>
                  <a:pt x="2798" y="9198"/>
                </a:lnTo>
                <a:lnTo>
                  <a:pt x="2555" y="9709"/>
                </a:lnTo>
                <a:lnTo>
                  <a:pt x="2458" y="9928"/>
                </a:lnTo>
                <a:lnTo>
                  <a:pt x="2360" y="10171"/>
                </a:lnTo>
                <a:lnTo>
                  <a:pt x="2239" y="9757"/>
                </a:lnTo>
                <a:lnTo>
                  <a:pt x="2166" y="9368"/>
                </a:lnTo>
                <a:lnTo>
                  <a:pt x="2239" y="9173"/>
                </a:lnTo>
                <a:lnTo>
                  <a:pt x="2385" y="8833"/>
                </a:lnTo>
                <a:lnTo>
                  <a:pt x="2555" y="8492"/>
                </a:lnTo>
                <a:lnTo>
                  <a:pt x="2725" y="8176"/>
                </a:lnTo>
                <a:lnTo>
                  <a:pt x="2920" y="7859"/>
                </a:lnTo>
                <a:lnTo>
                  <a:pt x="3309" y="7300"/>
                </a:lnTo>
                <a:lnTo>
                  <a:pt x="3528" y="7056"/>
                </a:lnTo>
                <a:lnTo>
                  <a:pt x="3747" y="6789"/>
                </a:lnTo>
                <a:lnTo>
                  <a:pt x="3893" y="6667"/>
                </a:lnTo>
                <a:lnTo>
                  <a:pt x="4088" y="6545"/>
                </a:lnTo>
                <a:lnTo>
                  <a:pt x="4234" y="6399"/>
                </a:lnTo>
                <a:lnTo>
                  <a:pt x="4380" y="6253"/>
                </a:lnTo>
                <a:lnTo>
                  <a:pt x="4356" y="6229"/>
                </a:lnTo>
                <a:lnTo>
                  <a:pt x="4283" y="6205"/>
                </a:lnTo>
                <a:lnTo>
                  <a:pt x="4185" y="6180"/>
                </a:lnTo>
                <a:lnTo>
                  <a:pt x="4064" y="6229"/>
                </a:lnTo>
                <a:lnTo>
                  <a:pt x="3942" y="6278"/>
                </a:lnTo>
                <a:lnTo>
                  <a:pt x="3820" y="6375"/>
                </a:lnTo>
                <a:lnTo>
                  <a:pt x="3699" y="6472"/>
                </a:lnTo>
                <a:lnTo>
                  <a:pt x="3455" y="6716"/>
                </a:lnTo>
                <a:lnTo>
                  <a:pt x="3236" y="6983"/>
                </a:lnTo>
                <a:lnTo>
                  <a:pt x="3017" y="7251"/>
                </a:lnTo>
                <a:lnTo>
                  <a:pt x="2750" y="7640"/>
                </a:lnTo>
                <a:lnTo>
                  <a:pt x="2579" y="7908"/>
                </a:lnTo>
                <a:lnTo>
                  <a:pt x="2409" y="8176"/>
                </a:lnTo>
                <a:lnTo>
                  <a:pt x="2239" y="8468"/>
                </a:lnTo>
                <a:lnTo>
                  <a:pt x="2093" y="8784"/>
                </a:lnTo>
                <a:lnTo>
                  <a:pt x="2093" y="8565"/>
                </a:lnTo>
                <a:lnTo>
                  <a:pt x="2093" y="8224"/>
                </a:lnTo>
                <a:lnTo>
                  <a:pt x="2239" y="7835"/>
                </a:lnTo>
                <a:lnTo>
                  <a:pt x="2385" y="7567"/>
                </a:lnTo>
                <a:lnTo>
                  <a:pt x="2506" y="7324"/>
                </a:lnTo>
                <a:lnTo>
                  <a:pt x="2823" y="6837"/>
                </a:lnTo>
                <a:lnTo>
                  <a:pt x="3139" y="6375"/>
                </a:lnTo>
                <a:lnTo>
                  <a:pt x="3309" y="6156"/>
                </a:lnTo>
                <a:lnTo>
                  <a:pt x="3504" y="5961"/>
                </a:lnTo>
                <a:lnTo>
                  <a:pt x="3723" y="5742"/>
                </a:lnTo>
                <a:lnTo>
                  <a:pt x="3942" y="5572"/>
                </a:lnTo>
                <a:lnTo>
                  <a:pt x="4161" y="5402"/>
                </a:lnTo>
                <a:lnTo>
                  <a:pt x="4404" y="5256"/>
                </a:lnTo>
                <a:lnTo>
                  <a:pt x="4429" y="5207"/>
                </a:lnTo>
                <a:lnTo>
                  <a:pt x="4429" y="5158"/>
                </a:lnTo>
                <a:lnTo>
                  <a:pt x="4380" y="5110"/>
                </a:lnTo>
                <a:lnTo>
                  <a:pt x="4331" y="5110"/>
                </a:lnTo>
                <a:lnTo>
                  <a:pt x="4088" y="5207"/>
                </a:lnTo>
                <a:lnTo>
                  <a:pt x="3845" y="5353"/>
                </a:lnTo>
                <a:lnTo>
                  <a:pt x="3626" y="5499"/>
                </a:lnTo>
                <a:lnTo>
                  <a:pt x="3431" y="5645"/>
                </a:lnTo>
                <a:lnTo>
                  <a:pt x="3236" y="5840"/>
                </a:lnTo>
                <a:lnTo>
                  <a:pt x="3042" y="6034"/>
                </a:lnTo>
                <a:lnTo>
                  <a:pt x="2701" y="6424"/>
                </a:lnTo>
                <a:lnTo>
                  <a:pt x="2409" y="6837"/>
                </a:lnTo>
                <a:lnTo>
                  <a:pt x="2166" y="7251"/>
                </a:lnTo>
                <a:lnTo>
                  <a:pt x="2239" y="6910"/>
                </a:lnTo>
                <a:lnTo>
                  <a:pt x="2312" y="6570"/>
                </a:lnTo>
                <a:lnTo>
                  <a:pt x="2409" y="6229"/>
                </a:lnTo>
                <a:lnTo>
                  <a:pt x="2531" y="5888"/>
                </a:lnTo>
                <a:lnTo>
                  <a:pt x="2774" y="5621"/>
                </a:lnTo>
                <a:lnTo>
                  <a:pt x="3042" y="5402"/>
                </a:lnTo>
                <a:lnTo>
                  <a:pt x="3626" y="4964"/>
                </a:lnTo>
                <a:lnTo>
                  <a:pt x="3650" y="4915"/>
                </a:lnTo>
                <a:lnTo>
                  <a:pt x="3650" y="4866"/>
                </a:lnTo>
                <a:lnTo>
                  <a:pt x="3626" y="4818"/>
                </a:lnTo>
                <a:lnTo>
                  <a:pt x="3407" y="4818"/>
                </a:lnTo>
                <a:lnTo>
                  <a:pt x="3261" y="4866"/>
                </a:lnTo>
                <a:lnTo>
                  <a:pt x="3090" y="4939"/>
                </a:lnTo>
                <a:lnTo>
                  <a:pt x="2944" y="5012"/>
                </a:lnTo>
                <a:lnTo>
                  <a:pt x="3236" y="4574"/>
                </a:lnTo>
                <a:lnTo>
                  <a:pt x="3577" y="4161"/>
                </a:lnTo>
                <a:lnTo>
                  <a:pt x="3747" y="3966"/>
                </a:lnTo>
                <a:lnTo>
                  <a:pt x="3942" y="3796"/>
                </a:lnTo>
                <a:lnTo>
                  <a:pt x="4137" y="3626"/>
                </a:lnTo>
                <a:lnTo>
                  <a:pt x="4356" y="3480"/>
                </a:lnTo>
                <a:lnTo>
                  <a:pt x="4623" y="3309"/>
                </a:lnTo>
                <a:lnTo>
                  <a:pt x="4867" y="3163"/>
                </a:lnTo>
                <a:lnTo>
                  <a:pt x="5426" y="2896"/>
                </a:lnTo>
                <a:lnTo>
                  <a:pt x="5986" y="2677"/>
                </a:lnTo>
                <a:lnTo>
                  <a:pt x="6594" y="2506"/>
                </a:lnTo>
                <a:lnTo>
                  <a:pt x="7178" y="2385"/>
                </a:lnTo>
                <a:lnTo>
                  <a:pt x="7786" y="2312"/>
                </a:lnTo>
                <a:lnTo>
                  <a:pt x="8419" y="2287"/>
                </a:lnTo>
                <a:close/>
                <a:moveTo>
                  <a:pt x="2506" y="11947"/>
                </a:moveTo>
                <a:lnTo>
                  <a:pt x="2798" y="12410"/>
                </a:lnTo>
                <a:lnTo>
                  <a:pt x="2969" y="12628"/>
                </a:lnTo>
                <a:lnTo>
                  <a:pt x="3139" y="12823"/>
                </a:lnTo>
                <a:lnTo>
                  <a:pt x="3334" y="12993"/>
                </a:lnTo>
                <a:lnTo>
                  <a:pt x="3528" y="13188"/>
                </a:lnTo>
                <a:lnTo>
                  <a:pt x="3723" y="13334"/>
                </a:lnTo>
                <a:lnTo>
                  <a:pt x="3918" y="13480"/>
                </a:lnTo>
                <a:lnTo>
                  <a:pt x="3528" y="13675"/>
                </a:lnTo>
                <a:lnTo>
                  <a:pt x="3309" y="13748"/>
                </a:lnTo>
                <a:lnTo>
                  <a:pt x="3090" y="13821"/>
                </a:lnTo>
                <a:lnTo>
                  <a:pt x="2871" y="13845"/>
                </a:lnTo>
                <a:lnTo>
                  <a:pt x="2677" y="13845"/>
                </a:lnTo>
                <a:lnTo>
                  <a:pt x="2506" y="13796"/>
                </a:lnTo>
                <a:lnTo>
                  <a:pt x="2409" y="13772"/>
                </a:lnTo>
                <a:lnTo>
                  <a:pt x="2336" y="13723"/>
                </a:lnTo>
                <a:lnTo>
                  <a:pt x="2239" y="13626"/>
                </a:lnTo>
                <a:lnTo>
                  <a:pt x="2190" y="13553"/>
                </a:lnTo>
                <a:lnTo>
                  <a:pt x="2141" y="13456"/>
                </a:lnTo>
                <a:lnTo>
                  <a:pt x="2117" y="13358"/>
                </a:lnTo>
                <a:lnTo>
                  <a:pt x="2117" y="13139"/>
                </a:lnTo>
                <a:lnTo>
                  <a:pt x="2166" y="12896"/>
                </a:lnTo>
                <a:lnTo>
                  <a:pt x="2239" y="12653"/>
                </a:lnTo>
                <a:lnTo>
                  <a:pt x="2336" y="12410"/>
                </a:lnTo>
                <a:lnTo>
                  <a:pt x="2506" y="11947"/>
                </a:lnTo>
                <a:close/>
                <a:moveTo>
                  <a:pt x="14064" y="6570"/>
                </a:moveTo>
                <a:lnTo>
                  <a:pt x="14113" y="6740"/>
                </a:lnTo>
                <a:lnTo>
                  <a:pt x="14162" y="6910"/>
                </a:lnTo>
                <a:lnTo>
                  <a:pt x="14210" y="7105"/>
                </a:lnTo>
                <a:lnTo>
                  <a:pt x="14235" y="7324"/>
                </a:lnTo>
                <a:lnTo>
                  <a:pt x="14235" y="7713"/>
                </a:lnTo>
                <a:lnTo>
                  <a:pt x="14235" y="8078"/>
                </a:lnTo>
                <a:lnTo>
                  <a:pt x="14235" y="8541"/>
                </a:lnTo>
                <a:lnTo>
                  <a:pt x="14210" y="9003"/>
                </a:lnTo>
                <a:lnTo>
                  <a:pt x="14162" y="9465"/>
                </a:lnTo>
                <a:lnTo>
                  <a:pt x="14064" y="9928"/>
                </a:lnTo>
                <a:lnTo>
                  <a:pt x="13943" y="10341"/>
                </a:lnTo>
                <a:lnTo>
                  <a:pt x="13797" y="10731"/>
                </a:lnTo>
                <a:lnTo>
                  <a:pt x="13602" y="11120"/>
                </a:lnTo>
                <a:lnTo>
                  <a:pt x="13383" y="11485"/>
                </a:lnTo>
                <a:lnTo>
                  <a:pt x="13140" y="11850"/>
                </a:lnTo>
                <a:lnTo>
                  <a:pt x="12848" y="12166"/>
                </a:lnTo>
                <a:lnTo>
                  <a:pt x="12556" y="12483"/>
                </a:lnTo>
                <a:lnTo>
                  <a:pt x="12239" y="12799"/>
                </a:lnTo>
                <a:lnTo>
                  <a:pt x="12191" y="12726"/>
                </a:lnTo>
                <a:lnTo>
                  <a:pt x="12142" y="12701"/>
                </a:lnTo>
                <a:lnTo>
                  <a:pt x="12020" y="12628"/>
                </a:lnTo>
                <a:lnTo>
                  <a:pt x="11972" y="12628"/>
                </a:lnTo>
                <a:lnTo>
                  <a:pt x="11947" y="12653"/>
                </a:lnTo>
                <a:lnTo>
                  <a:pt x="11947" y="12677"/>
                </a:lnTo>
                <a:lnTo>
                  <a:pt x="11947" y="12726"/>
                </a:lnTo>
                <a:lnTo>
                  <a:pt x="11996" y="12774"/>
                </a:lnTo>
                <a:lnTo>
                  <a:pt x="12020" y="12823"/>
                </a:lnTo>
                <a:lnTo>
                  <a:pt x="12045" y="12969"/>
                </a:lnTo>
                <a:lnTo>
                  <a:pt x="11680" y="13237"/>
                </a:lnTo>
                <a:lnTo>
                  <a:pt x="11582" y="13018"/>
                </a:lnTo>
                <a:lnTo>
                  <a:pt x="11558" y="12896"/>
                </a:lnTo>
                <a:lnTo>
                  <a:pt x="11534" y="12774"/>
                </a:lnTo>
                <a:lnTo>
                  <a:pt x="11509" y="12726"/>
                </a:lnTo>
                <a:lnTo>
                  <a:pt x="11461" y="12701"/>
                </a:lnTo>
                <a:lnTo>
                  <a:pt x="11412" y="12726"/>
                </a:lnTo>
                <a:lnTo>
                  <a:pt x="11388" y="12774"/>
                </a:lnTo>
                <a:lnTo>
                  <a:pt x="11363" y="13115"/>
                </a:lnTo>
                <a:lnTo>
                  <a:pt x="11363" y="13285"/>
                </a:lnTo>
                <a:lnTo>
                  <a:pt x="11388" y="13431"/>
                </a:lnTo>
                <a:lnTo>
                  <a:pt x="11266" y="13529"/>
                </a:lnTo>
                <a:lnTo>
                  <a:pt x="11096" y="13626"/>
                </a:lnTo>
                <a:lnTo>
                  <a:pt x="11023" y="13310"/>
                </a:lnTo>
                <a:lnTo>
                  <a:pt x="10925" y="12993"/>
                </a:lnTo>
                <a:lnTo>
                  <a:pt x="10877" y="12969"/>
                </a:lnTo>
                <a:lnTo>
                  <a:pt x="10828" y="12993"/>
                </a:lnTo>
                <a:lnTo>
                  <a:pt x="10779" y="13188"/>
                </a:lnTo>
                <a:lnTo>
                  <a:pt x="10779" y="13383"/>
                </a:lnTo>
                <a:lnTo>
                  <a:pt x="10804" y="13577"/>
                </a:lnTo>
                <a:lnTo>
                  <a:pt x="10852" y="13772"/>
                </a:lnTo>
                <a:lnTo>
                  <a:pt x="10487" y="13918"/>
                </a:lnTo>
                <a:lnTo>
                  <a:pt x="10487" y="13821"/>
                </a:lnTo>
                <a:lnTo>
                  <a:pt x="10463" y="13480"/>
                </a:lnTo>
                <a:lnTo>
                  <a:pt x="10439" y="13310"/>
                </a:lnTo>
                <a:lnTo>
                  <a:pt x="10414" y="13139"/>
                </a:lnTo>
                <a:lnTo>
                  <a:pt x="10390" y="13091"/>
                </a:lnTo>
                <a:lnTo>
                  <a:pt x="10293" y="13091"/>
                </a:lnTo>
                <a:lnTo>
                  <a:pt x="10268" y="13139"/>
                </a:lnTo>
                <a:lnTo>
                  <a:pt x="10195" y="13480"/>
                </a:lnTo>
                <a:lnTo>
                  <a:pt x="10195" y="13821"/>
                </a:lnTo>
                <a:lnTo>
                  <a:pt x="10171" y="14040"/>
                </a:lnTo>
                <a:lnTo>
                  <a:pt x="9782" y="14186"/>
                </a:lnTo>
                <a:lnTo>
                  <a:pt x="9806" y="13845"/>
                </a:lnTo>
                <a:lnTo>
                  <a:pt x="9879" y="13504"/>
                </a:lnTo>
                <a:lnTo>
                  <a:pt x="9928" y="13164"/>
                </a:lnTo>
                <a:lnTo>
                  <a:pt x="9952" y="12823"/>
                </a:lnTo>
                <a:lnTo>
                  <a:pt x="9952" y="12774"/>
                </a:lnTo>
                <a:lnTo>
                  <a:pt x="9928" y="12750"/>
                </a:lnTo>
                <a:lnTo>
                  <a:pt x="9879" y="12726"/>
                </a:lnTo>
                <a:lnTo>
                  <a:pt x="9806" y="12750"/>
                </a:lnTo>
                <a:lnTo>
                  <a:pt x="9757" y="12799"/>
                </a:lnTo>
                <a:lnTo>
                  <a:pt x="9636" y="13139"/>
                </a:lnTo>
                <a:lnTo>
                  <a:pt x="9490" y="13504"/>
                </a:lnTo>
                <a:lnTo>
                  <a:pt x="9417" y="13894"/>
                </a:lnTo>
                <a:lnTo>
                  <a:pt x="9392" y="14088"/>
                </a:lnTo>
                <a:lnTo>
                  <a:pt x="9368" y="14283"/>
                </a:lnTo>
                <a:lnTo>
                  <a:pt x="9125" y="14332"/>
                </a:lnTo>
                <a:lnTo>
                  <a:pt x="9125" y="14064"/>
                </a:lnTo>
                <a:lnTo>
                  <a:pt x="9149" y="13821"/>
                </a:lnTo>
                <a:lnTo>
                  <a:pt x="9173" y="13431"/>
                </a:lnTo>
                <a:lnTo>
                  <a:pt x="9222" y="13237"/>
                </a:lnTo>
                <a:lnTo>
                  <a:pt x="9246" y="13139"/>
                </a:lnTo>
                <a:lnTo>
                  <a:pt x="9295" y="13091"/>
                </a:lnTo>
                <a:lnTo>
                  <a:pt x="9295" y="13066"/>
                </a:lnTo>
                <a:lnTo>
                  <a:pt x="9295" y="13042"/>
                </a:lnTo>
                <a:lnTo>
                  <a:pt x="9246" y="13042"/>
                </a:lnTo>
                <a:lnTo>
                  <a:pt x="9173" y="13091"/>
                </a:lnTo>
                <a:lnTo>
                  <a:pt x="9125" y="13139"/>
                </a:lnTo>
                <a:lnTo>
                  <a:pt x="9027" y="13310"/>
                </a:lnTo>
                <a:lnTo>
                  <a:pt x="8954" y="13480"/>
                </a:lnTo>
                <a:lnTo>
                  <a:pt x="8906" y="13650"/>
                </a:lnTo>
                <a:lnTo>
                  <a:pt x="8808" y="13991"/>
                </a:lnTo>
                <a:lnTo>
                  <a:pt x="8784" y="14210"/>
                </a:lnTo>
                <a:lnTo>
                  <a:pt x="8784" y="14405"/>
                </a:lnTo>
                <a:lnTo>
                  <a:pt x="8443" y="14453"/>
                </a:lnTo>
                <a:lnTo>
                  <a:pt x="8443" y="14332"/>
                </a:lnTo>
                <a:lnTo>
                  <a:pt x="8492" y="13894"/>
                </a:lnTo>
                <a:lnTo>
                  <a:pt x="8589" y="13456"/>
                </a:lnTo>
                <a:lnTo>
                  <a:pt x="8735" y="13042"/>
                </a:lnTo>
                <a:lnTo>
                  <a:pt x="8833" y="12847"/>
                </a:lnTo>
                <a:lnTo>
                  <a:pt x="8930" y="12653"/>
                </a:lnTo>
                <a:lnTo>
                  <a:pt x="8930" y="12628"/>
                </a:lnTo>
                <a:lnTo>
                  <a:pt x="8906" y="12580"/>
                </a:lnTo>
                <a:lnTo>
                  <a:pt x="8881" y="12580"/>
                </a:lnTo>
                <a:lnTo>
                  <a:pt x="8857" y="12604"/>
                </a:lnTo>
                <a:lnTo>
                  <a:pt x="8687" y="12799"/>
                </a:lnTo>
                <a:lnTo>
                  <a:pt x="8516" y="12993"/>
                </a:lnTo>
                <a:lnTo>
                  <a:pt x="8395" y="13237"/>
                </a:lnTo>
                <a:lnTo>
                  <a:pt x="8297" y="13456"/>
                </a:lnTo>
                <a:lnTo>
                  <a:pt x="8200" y="13723"/>
                </a:lnTo>
                <a:lnTo>
                  <a:pt x="8127" y="13967"/>
                </a:lnTo>
                <a:lnTo>
                  <a:pt x="8103" y="14234"/>
                </a:lnTo>
                <a:lnTo>
                  <a:pt x="8078" y="14478"/>
                </a:lnTo>
                <a:lnTo>
                  <a:pt x="7762" y="14502"/>
                </a:lnTo>
                <a:lnTo>
                  <a:pt x="7811" y="14259"/>
                </a:lnTo>
                <a:lnTo>
                  <a:pt x="7859" y="14113"/>
                </a:lnTo>
                <a:lnTo>
                  <a:pt x="7908" y="13967"/>
                </a:lnTo>
                <a:lnTo>
                  <a:pt x="7957" y="13796"/>
                </a:lnTo>
                <a:lnTo>
                  <a:pt x="7981" y="13650"/>
                </a:lnTo>
                <a:lnTo>
                  <a:pt x="7957" y="13602"/>
                </a:lnTo>
                <a:lnTo>
                  <a:pt x="7932" y="13577"/>
                </a:lnTo>
                <a:lnTo>
                  <a:pt x="7884" y="13577"/>
                </a:lnTo>
                <a:lnTo>
                  <a:pt x="7811" y="13626"/>
                </a:lnTo>
                <a:lnTo>
                  <a:pt x="7738" y="13699"/>
                </a:lnTo>
                <a:lnTo>
                  <a:pt x="7689" y="13772"/>
                </a:lnTo>
                <a:lnTo>
                  <a:pt x="7640" y="13869"/>
                </a:lnTo>
                <a:lnTo>
                  <a:pt x="7567" y="14064"/>
                </a:lnTo>
                <a:lnTo>
                  <a:pt x="7519" y="14259"/>
                </a:lnTo>
                <a:lnTo>
                  <a:pt x="7446" y="14526"/>
                </a:lnTo>
                <a:lnTo>
                  <a:pt x="7105" y="14526"/>
                </a:lnTo>
                <a:lnTo>
                  <a:pt x="7129" y="14380"/>
                </a:lnTo>
                <a:lnTo>
                  <a:pt x="7178" y="14210"/>
                </a:lnTo>
                <a:lnTo>
                  <a:pt x="7300" y="13894"/>
                </a:lnTo>
                <a:lnTo>
                  <a:pt x="7421" y="13577"/>
                </a:lnTo>
                <a:lnTo>
                  <a:pt x="7421" y="13529"/>
                </a:lnTo>
                <a:lnTo>
                  <a:pt x="7397" y="13504"/>
                </a:lnTo>
                <a:lnTo>
                  <a:pt x="7324" y="13504"/>
                </a:lnTo>
                <a:lnTo>
                  <a:pt x="7154" y="13650"/>
                </a:lnTo>
                <a:lnTo>
                  <a:pt x="7008" y="13821"/>
                </a:lnTo>
                <a:lnTo>
                  <a:pt x="6886" y="13991"/>
                </a:lnTo>
                <a:lnTo>
                  <a:pt x="6789" y="14210"/>
                </a:lnTo>
                <a:lnTo>
                  <a:pt x="6740" y="14332"/>
                </a:lnTo>
                <a:lnTo>
                  <a:pt x="6716" y="14502"/>
                </a:lnTo>
                <a:lnTo>
                  <a:pt x="6497" y="14453"/>
                </a:lnTo>
                <a:lnTo>
                  <a:pt x="6302" y="14380"/>
                </a:lnTo>
                <a:lnTo>
                  <a:pt x="5889" y="14210"/>
                </a:lnTo>
                <a:lnTo>
                  <a:pt x="7008" y="13358"/>
                </a:lnTo>
                <a:lnTo>
                  <a:pt x="8078" y="12458"/>
                </a:lnTo>
                <a:lnTo>
                  <a:pt x="8881" y="11777"/>
                </a:lnTo>
                <a:lnTo>
                  <a:pt x="9271" y="11436"/>
                </a:lnTo>
                <a:lnTo>
                  <a:pt x="9684" y="11120"/>
                </a:lnTo>
                <a:lnTo>
                  <a:pt x="10463" y="10512"/>
                </a:lnTo>
                <a:lnTo>
                  <a:pt x="10828" y="10195"/>
                </a:lnTo>
                <a:lnTo>
                  <a:pt x="11193" y="9855"/>
                </a:lnTo>
                <a:lnTo>
                  <a:pt x="11388" y="9636"/>
                </a:lnTo>
                <a:lnTo>
                  <a:pt x="11582" y="9417"/>
                </a:lnTo>
                <a:lnTo>
                  <a:pt x="11923" y="8930"/>
                </a:lnTo>
                <a:lnTo>
                  <a:pt x="12264" y="8443"/>
                </a:lnTo>
                <a:lnTo>
                  <a:pt x="12434" y="8200"/>
                </a:lnTo>
                <a:lnTo>
                  <a:pt x="12629" y="7981"/>
                </a:lnTo>
                <a:lnTo>
                  <a:pt x="12969" y="7616"/>
                </a:lnTo>
                <a:lnTo>
                  <a:pt x="13334" y="7251"/>
                </a:lnTo>
                <a:lnTo>
                  <a:pt x="13699" y="6910"/>
                </a:lnTo>
                <a:lnTo>
                  <a:pt x="14064" y="6570"/>
                </a:lnTo>
                <a:close/>
                <a:moveTo>
                  <a:pt x="14356" y="1460"/>
                </a:moveTo>
                <a:lnTo>
                  <a:pt x="14575" y="1509"/>
                </a:lnTo>
                <a:lnTo>
                  <a:pt x="14721" y="1582"/>
                </a:lnTo>
                <a:lnTo>
                  <a:pt x="14843" y="1679"/>
                </a:lnTo>
                <a:lnTo>
                  <a:pt x="14916" y="1825"/>
                </a:lnTo>
                <a:lnTo>
                  <a:pt x="14964" y="1971"/>
                </a:lnTo>
                <a:lnTo>
                  <a:pt x="14989" y="2141"/>
                </a:lnTo>
                <a:lnTo>
                  <a:pt x="14964" y="2312"/>
                </a:lnTo>
                <a:lnTo>
                  <a:pt x="14940" y="2506"/>
                </a:lnTo>
                <a:lnTo>
                  <a:pt x="14867" y="2701"/>
                </a:lnTo>
                <a:lnTo>
                  <a:pt x="14721" y="3090"/>
                </a:lnTo>
                <a:lnTo>
                  <a:pt x="14551" y="3455"/>
                </a:lnTo>
                <a:lnTo>
                  <a:pt x="14381" y="3747"/>
                </a:lnTo>
                <a:lnTo>
                  <a:pt x="14162" y="4112"/>
                </a:lnTo>
                <a:lnTo>
                  <a:pt x="13918" y="4477"/>
                </a:lnTo>
                <a:lnTo>
                  <a:pt x="13432" y="5183"/>
                </a:lnTo>
                <a:lnTo>
                  <a:pt x="12385" y="6545"/>
                </a:lnTo>
                <a:lnTo>
                  <a:pt x="12045" y="7008"/>
                </a:lnTo>
                <a:lnTo>
                  <a:pt x="11704" y="7421"/>
                </a:lnTo>
                <a:lnTo>
                  <a:pt x="11339" y="7835"/>
                </a:lnTo>
                <a:lnTo>
                  <a:pt x="10950" y="8224"/>
                </a:lnTo>
                <a:lnTo>
                  <a:pt x="10560" y="8614"/>
                </a:lnTo>
                <a:lnTo>
                  <a:pt x="10171" y="9003"/>
                </a:lnTo>
                <a:lnTo>
                  <a:pt x="9319" y="9733"/>
                </a:lnTo>
                <a:lnTo>
                  <a:pt x="8565" y="10341"/>
                </a:lnTo>
                <a:lnTo>
                  <a:pt x="7835" y="10974"/>
                </a:lnTo>
                <a:lnTo>
                  <a:pt x="7129" y="11607"/>
                </a:lnTo>
                <a:lnTo>
                  <a:pt x="6789" y="11947"/>
                </a:lnTo>
                <a:lnTo>
                  <a:pt x="6448" y="12288"/>
                </a:lnTo>
                <a:lnTo>
                  <a:pt x="5791" y="12945"/>
                </a:lnTo>
                <a:lnTo>
                  <a:pt x="5134" y="13602"/>
                </a:lnTo>
                <a:lnTo>
                  <a:pt x="4794" y="13918"/>
                </a:lnTo>
                <a:lnTo>
                  <a:pt x="4429" y="14210"/>
                </a:lnTo>
                <a:lnTo>
                  <a:pt x="4064" y="14478"/>
                </a:lnTo>
                <a:lnTo>
                  <a:pt x="3674" y="14745"/>
                </a:lnTo>
                <a:lnTo>
                  <a:pt x="3431" y="14891"/>
                </a:lnTo>
                <a:lnTo>
                  <a:pt x="3115" y="15037"/>
                </a:lnTo>
                <a:lnTo>
                  <a:pt x="2750" y="15208"/>
                </a:lnTo>
                <a:lnTo>
                  <a:pt x="2360" y="15305"/>
                </a:lnTo>
                <a:lnTo>
                  <a:pt x="2166" y="15354"/>
                </a:lnTo>
                <a:lnTo>
                  <a:pt x="1971" y="15378"/>
                </a:lnTo>
                <a:lnTo>
                  <a:pt x="1776" y="15402"/>
                </a:lnTo>
                <a:lnTo>
                  <a:pt x="1606" y="15378"/>
                </a:lnTo>
                <a:lnTo>
                  <a:pt x="1460" y="15329"/>
                </a:lnTo>
                <a:lnTo>
                  <a:pt x="1314" y="15256"/>
                </a:lnTo>
                <a:lnTo>
                  <a:pt x="1192" y="15159"/>
                </a:lnTo>
                <a:lnTo>
                  <a:pt x="1095" y="15037"/>
                </a:lnTo>
                <a:lnTo>
                  <a:pt x="1022" y="14867"/>
                </a:lnTo>
                <a:lnTo>
                  <a:pt x="973" y="14672"/>
                </a:lnTo>
                <a:lnTo>
                  <a:pt x="973" y="14478"/>
                </a:lnTo>
                <a:lnTo>
                  <a:pt x="973" y="14283"/>
                </a:lnTo>
                <a:lnTo>
                  <a:pt x="998" y="14064"/>
                </a:lnTo>
                <a:lnTo>
                  <a:pt x="1046" y="13869"/>
                </a:lnTo>
                <a:lnTo>
                  <a:pt x="1168" y="13456"/>
                </a:lnTo>
                <a:lnTo>
                  <a:pt x="1752" y="12288"/>
                </a:lnTo>
                <a:lnTo>
                  <a:pt x="2020" y="11753"/>
                </a:lnTo>
                <a:lnTo>
                  <a:pt x="2141" y="11558"/>
                </a:lnTo>
                <a:lnTo>
                  <a:pt x="2190" y="11485"/>
                </a:lnTo>
                <a:lnTo>
                  <a:pt x="2239" y="11436"/>
                </a:lnTo>
                <a:lnTo>
                  <a:pt x="2287" y="11534"/>
                </a:lnTo>
                <a:lnTo>
                  <a:pt x="2263" y="11558"/>
                </a:lnTo>
                <a:lnTo>
                  <a:pt x="1995" y="12118"/>
                </a:lnTo>
                <a:lnTo>
                  <a:pt x="1874" y="12410"/>
                </a:lnTo>
                <a:lnTo>
                  <a:pt x="1776" y="12701"/>
                </a:lnTo>
                <a:lnTo>
                  <a:pt x="1703" y="12993"/>
                </a:lnTo>
                <a:lnTo>
                  <a:pt x="1703" y="13139"/>
                </a:lnTo>
                <a:lnTo>
                  <a:pt x="1703" y="13285"/>
                </a:lnTo>
                <a:lnTo>
                  <a:pt x="1703" y="13431"/>
                </a:lnTo>
                <a:lnTo>
                  <a:pt x="1728" y="13577"/>
                </a:lnTo>
                <a:lnTo>
                  <a:pt x="1776" y="13723"/>
                </a:lnTo>
                <a:lnTo>
                  <a:pt x="1849" y="13869"/>
                </a:lnTo>
                <a:lnTo>
                  <a:pt x="1922" y="13967"/>
                </a:lnTo>
                <a:lnTo>
                  <a:pt x="2020" y="14064"/>
                </a:lnTo>
                <a:lnTo>
                  <a:pt x="2117" y="14137"/>
                </a:lnTo>
                <a:lnTo>
                  <a:pt x="2214" y="14210"/>
                </a:lnTo>
                <a:lnTo>
                  <a:pt x="2336" y="14234"/>
                </a:lnTo>
                <a:lnTo>
                  <a:pt x="2458" y="14283"/>
                </a:lnTo>
                <a:lnTo>
                  <a:pt x="2701" y="14283"/>
                </a:lnTo>
                <a:lnTo>
                  <a:pt x="2969" y="14259"/>
                </a:lnTo>
                <a:lnTo>
                  <a:pt x="3236" y="14210"/>
                </a:lnTo>
                <a:lnTo>
                  <a:pt x="3480" y="14137"/>
                </a:lnTo>
                <a:lnTo>
                  <a:pt x="3674" y="14040"/>
                </a:lnTo>
                <a:lnTo>
                  <a:pt x="4064" y="13869"/>
                </a:lnTo>
                <a:lnTo>
                  <a:pt x="4404" y="13650"/>
                </a:lnTo>
                <a:lnTo>
                  <a:pt x="4745" y="13407"/>
                </a:lnTo>
                <a:lnTo>
                  <a:pt x="5086" y="13139"/>
                </a:lnTo>
                <a:lnTo>
                  <a:pt x="5718" y="12580"/>
                </a:lnTo>
                <a:lnTo>
                  <a:pt x="6351" y="12020"/>
                </a:lnTo>
                <a:lnTo>
                  <a:pt x="7056" y="11315"/>
                </a:lnTo>
                <a:lnTo>
                  <a:pt x="7762" y="10585"/>
                </a:lnTo>
                <a:lnTo>
                  <a:pt x="8443" y="9855"/>
                </a:lnTo>
                <a:lnTo>
                  <a:pt x="9149" y="9125"/>
                </a:lnTo>
                <a:lnTo>
                  <a:pt x="10585" y="7665"/>
                </a:lnTo>
                <a:lnTo>
                  <a:pt x="11315" y="6910"/>
                </a:lnTo>
                <a:lnTo>
                  <a:pt x="12045" y="6180"/>
                </a:lnTo>
                <a:lnTo>
                  <a:pt x="12580" y="5596"/>
                </a:lnTo>
                <a:lnTo>
                  <a:pt x="13091" y="4988"/>
                </a:lnTo>
                <a:lnTo>
                  <a:pt x="13334" y="4672"/>
                </a:lnTo>
                <a:lnTo>
                  <a:pt x="13553" y="4356"/>
                </a:lnTo>
                <a:lnTo>
                  <a:pt x="13772" y="4015"/>
                </a:lnTo>
                <a:lnTo>
                  <a:pt x="13943" y="3674"/>
                </a:lnTo>
                <a:lnTo>
                  <a:pt x="14040" y="3407"/>
                </a:lnTo>
                <a:lnTo>
                  <a:pt x="14113" y="3163"/>
                </a:lnTo>
                <a:lnTo>
                  <a:pt x="14162" y="2896"/>
                </a:lnTo>
                <a:lnTo>
                  <a:pt x="14186" y="2628"/>
                </a:lnTo>
                <a:lnTo>
                  <a:pt x="14137" y="2385"/>
                </a:lnTo>
                <a:lnTo>
                  <a:pt x="14089" y="2263"/>
                </a:lnTo>
                <a:lnTo>
                  <a:pt x="14040" y="2141"/>
                </a:lnTo>
                <a:lnTo>
                  <a:pt x="13967" y="2044"/>
                </a:lnTo>
                <a:lnTo>
                  <a:pt x="13894" y="1947"/>
                </a:lnTo>
                <a:lnTo>
                  <a:pt x="13772" y="1849"/>
                </a:lnTo>
                <a:lnTo>
                  <a:pt x="13651" y="1776"/>
                </a:lnTo>
                <a:lnTo>
                  <a:pt x="13480" y="1703"/>
                </a:lnTo>
                <a:lnTo>
                  <a:pt x="13334" y="1679"/>
                </a:lnTo>
                <a:lnTo>
                  <a:pt x="12994" y="1679"/>
                </a:lnTo>
                <a:lnTo>
                  <a:pt x="13261" y="1606"/>
                </a:lnTo>
                <a:lnTo>
                  <a:pt x="13529" y="1533"/>
                </a:lnTo>
                <a:lnTo>
                  <a:pt x="13821" y="1484"/>
                </a:lnTo>
                <a:lnTo>
                  <a:pt x="14113" y="1460"/>
                </a:lnTo>
                <a:close/>
                <a:moveTo>
                  <a:pt x="15573" y="535"/>
                </a:moveTo>
                <a:lnTo>
                  <a:pt x="15694" y="584"/>
                </a:lnTo>
                <a:lnTo>
                  <a:pt x="15767" y="633"/>
                </a:lnTo>
                <a:lnTo>
                  <a:pt x="15816" y="681"/>
                </a:lnTo>
                <a:lnTo>
                  <a:pt x="15840" y="754"/>
                </a:lnTo>
                <a:lnTo>
                  <a:pt x="15889" y="852"/>
                </a:lnTo>
                <a:lnTo>
                  <a:pt x="15938" y="1119"/>
                </a:lnTo>
                <a:lnTo>
                  <a:pt x="15938" y="1387"/>
                </a:lnTo>
                <a:lnTo>
                  <a:pt x="15913" y="1679"/>
                </a:lnTo>
                <a:lnTo>
                  <a:pt x="15865" y="1971"/>
                </a:lnTo>
                <a:lnTo>
                  <a:pt x="15719" y="2531"/>
                </a:lnTo>
                <a:lnTo>
                  <a:pt x="15548" y="3066"/>
                </a:lnTo>
                <a:lnTo>
                  <a:pt x="15378" y="3577"/>
                </a:lnTo>
                <a:lnTo>
                  <a:pt x="15159" y="4088"/>
                </a:lnTo>
                <a:lnTo>
                  <a:pt x="14916" y="4574"/>
                </a:lnTo>
                <a:lnTo>
                  <a:pt x="14624" y="5061"/>
                </a:lnTo>
                <a:lnTo>
                  <a:pt x="14332" y="5499"/>
                </a:lnTo>
                <a:lnTo>
                  <a:pt x="13991" y="5937"/>
                </a:lnTo>
                <a:lnTo>
                  <a:pt x="13626" y="6351"/>
                </a:lnTo>
                <a:lnTo>
                  <a:pt x="13261" y="6740"/>
                </a:lnTo>
                <a:lnTo>
                  <a:pt x="12604" y="7397"/>
                </a:lnTo>
                <a:lnTo>
                  <a:pt x="12288" y="7738"/>
                </a:lnTo>
                <a:lnTo>
                  <a:pt x="11996" y="8103"/>
                </a:lnTo>
                <a:lnTo>
                  <a:pt x="11363" y="8979"/>
                </a:lnTo>
                <a:lnTo>
                  <a:pt x="11047" y="9392"/>
                </a:lnTo>
                <a:lnTo>
                  <a:pt x="10877" y="9611"/>
                </a:lnTo>
                <a:lnTo>
                  <a:pt x="10682" y="9806"/>
                </a:lnTo>
                <a:lnTo>
                  <a:pt x="10293" y="10122"/>
                </a:lnTo>
                <a:lnTo>
                  <a:pt x="9903" y="10439"/>
                </a:lnTo>
                <a:lnTo>
                  <a:pt x="9100" y="11047"/>
                </a:lnTo>
                <a:lnTo>
                  <a:pt x="8687" y="11388"/>
                </a:lnTo>
                <a:lnTo>
                  <a:pt x="8297" y="11728"/>
                </a:lnTo>
                <a:lnTo>
                  <a:pt x="7519" y="12410"/>
                </a:lnTo>
                <a:lnTo>
                  <a:pt x="6837" y="12969"/>
                </a:lnTo>
                <a:lnTo>
                  <a:pt x="6156" y="13529"/>
                </a:lnTo>
                <a:lnTo>
                  <a:pt x="5475" y="14064"/>
                </a:lnTo>
                <a:lnTo>
                  <a:pt x="4769" y="14575"/>
                </a:lnTo>
                <a:lnTo>
                  <a:pt x="4283" y="14916"/>
                </a:lnTo>
                <a:lnTo>
                  <a:pt x="3796" y="15208"/>
                </a:lnTo>
                <a:lnTo>
                  <a:pt x="3285" y="15500"/>
                </a:lnTo>
                <a:lnTo>
                  <a:pt x="2750" y="15767"/>
                </a:lnTo>
                <a:lnTo>
                  <a:pt x="2287" y="15962"/>
                </a:lnTo>
                <a:lnTo>
                  <a:pt x="2020" y="16059"/>
                </a:lnTo>
                <a:lnTo>
                  <a:pt x="1752" y="16132"/>
                </a:lnTo>
                <a:lnTo>
                  <a:pt x="1484" y="16205"/>
                </a:lnTo>
                <a:lnTo>
                  <a:pt x="1217" y="16230"/>
                </a:lnTo>
                <a:lnTo>
                  <a:pt x="949" y="16205"/>
                </a:lnTo>
                <a:lnTo>
                  <a:pt x="827" y="16181"/>
                </a:lnTo>
                <a:lnTo>
                  <a:pt x="730" y="16132"/>
                </a:lnTo>
                <a:lnTo>
                  <a:pt x="633" y="16084"/>
                </a:lnTo>
                <a:lnTo>
                  <a:pt x="560" y="16011"/>
                </a:lnTo>
                <a:lnTo>
                  <a:pt x="511" y="15938"/>
                </a:lnTo>
                <a:lnTo>
                  <a:pt x="462" y="15840"/>
                </a:lnTo>
                <a:lnTo>
                  <a:pt x="438" y="15646"/>
                </a:lnTo>
                <a:lnTo>
                  <a:pt x="438" y="15402"/>
                </a:lnTo>
                <a:lnTo>
                  <a:pt x="487" y="15159"/>
                </a:lnTo>
                <a:lnTo>
                  <a:pt x="560" y="14891"/>
                </a:lnTo>
                <a:lnTo>
                  <a:pt x="754" y="14405"/>
                </a:lnTo>
                <a:lnTo>
                  <a:pt x="754" y="14599"/>
                </a:lnTo>
                <a:lnTo>
                  <a:pt x="754" y="14794"/>
                </a:lnTo>
                <a:lnTo>
                  <a:pt x="803" y="14964"/>
                </a:lnTo>
                <a:lnTo>
                  <a:pt x="827" y="15110"/>
                </a:lnTo>
                <a:lnTo>
                  <a:pt x="900" y="15232"/>
                </a:lnTo>
                <a:lnTo>
                  <a:pt x="973" y="15354"/>
                </a:lnTo>
                <a:lnTo>
                  <a:pt x="1046" y="15427"/>
                </a:lnTo>
                <a:lnTo>
                  <a:pt x="1144" y="15500"/>
                </a:lnTo>
                <a:lnTo>
                  <a:pt x="1241" y="15573"/>
                </a:lnTo>
                <a:lnTo>
                  <a:pt x="1338" y="15597"/>
                </a:lnTo>
                <a:lnTo>
                  <a:pt x="1460" y="15646"/>
                </a:lnTo>
                <a:lnTo>
                  <a:pt x="1849" y="15646"/>
                </a:lnTo>
                <a:lnTo>
                  <a:pt x="2141" y="15597"/>
                </a:lnTo>
                <a:lnTo>
                  <a:pt x="2433" y="15500"/>
                </a:lnTo>
                <a:lnTo>
                  <a:pt x="2750" y="15402"/>
                </a:lnTo>
                <a:lnTo>
                  <a:pt x="3042" y="15256"/>
                </a:lnTo>
                <a:lnTo>
                  <a:pt x="3626" y="14964"/>
                </a:lnTo>
                <a:lnTo>
                  <a:pt x="4112" y="14648"/>
                </a:lnTo>
                <a:lnTo>
                  <a:pt x="4453" y="14405"/>
                </a:lnTo>
                <a:lnTo>
                  <a:pt x="4794" y="14137"/>
                </a:lnTo>
                <a:lnTo>
                  <a:pt x="5134" y="13845"/>
                </a:lnTo>
                <a:lnTo>
                  <a:pt x="5767" y="13261"/>
                </a:lnTo>
                <a:lnTo>
                  <a:pt x="6375" y="12653"/>
                </a:lnTo>
                <a:lnTo>
                  <a:pt x="6983" y="12045"/>
                </a:lnTo>
                <a:lnTo>
                  <a:pt x="7738" y="11363"/>
                </a:lnTo>
                <a:lnTo>
                  <a:pt x="8492" y="10731"/>
                </a:lnTo>
                <a:lnTo>
                  <a:pt x="9271" y="10098"/>
                </a:lnTo>
                <a:lnTo>
                  <a:pt x="10049" y="9465"/>
                </a:lnTo>
                <a:lnTo>
                  <a:pt x="10439" y="9125"/>
                </a:lnTo>
                <a:lnTo>
                  <a:pt x="10828" y="8760"/>
                </a:lnTo>
                <a:lnTo>
                  <a:pt x="11193" y="8395"/>
                </a:lnTo>
                <a:lnTo>
                  <a:pt x="11558" y="8030"/>
                </a:lnTo>
                <a:lnTo>
                  <a:pt x="11899" y="7665"/>
                </a:lnTo>
                <a:lnTo>
                  <a:pt x="12239" y="7275"/>
                </a:lnTo>
                <a:lnTo>
                  <a:pt x="12896" y="6448"/>
                </a:lnTo>
                <a:lnTo>
                  <a:pt x="13894" y="5110"/>
                </a:lnTo>
                <a:lnTo>
                  <a:pt x="14381" y="4429"/>
                </a:lnTo>
                <a:lnTo>
                  <a:pt x="14599" y="4064"/>
                </a:lnTo>
                <a:lnTo>
                  <a:pt x="14818" y="3723"/>
                </a:lnTo>
                <a:lnTo>
                  <a:pt x="14989" y="3382"/>
                </a:lnTo>
                <a:lnTo>
                  <a:pt x="15159" y="2993"/>
                </a:lnTo>
                <a:lnTo>
                  <a:pt x="15281" y="2604"/>
                </a:lnTo>
                <a:lnTo>
                  <a:pt x="15329" y="2409"/>
                </a:lnTo>
                <a:lnTo>
                  <a:pt x="15378" y="2214"/>
                </a:lnTo>
                <a:lnTo>
                  <a:pt x="15378" y="2020"/>
                </a:lnTo>
                <a:lnTo>
                  <a:pt x="15354" y="1849"/>
                </a:lnTo>
                <a:lnTo>
                  <a:pt x="15305" y="1655"/>
                </a:lnTo>
                <a:lnTo>
                  <a:pt x="15232" y="1509"/>
                </a:lnTo>
                <a:lnTo>
                  <a:pt x="15135" y="1363"/>
                </a:lnTo>
                <a:lnTo>
                  <a:pt x="14989" y="1241"/>
                </a:lnTo>
                <a:lnTo>
                  <a:pt x="14794" y="1144"/>
                </a:lnTo>
                <a:lnTo>
                  <a:pt x="14575" y="1046"/>
                </a:lnTo>
                <a:lnTo>
                  <a:pt x="14332" y="998"/>
                </a:lnTo>
                <a:lnTo>
                  <a:pt x="14089" y="973"/>
                </a:lnTo>
                <a:lnTo>
                  <a:pt x="14818" y="730"/>
                </a:lnTo>
                <a:lnTo>
                  <a:pt x="15110" y="608"/>
                </a:lnTo>
                <a:lnTo>
                  <a:pt x="15281" y="560"/>
                </a:lnTo>
                <a:lnTo>
                  <a:pt x="15427" y="535"/>
                </a:lnTo>
                <a:close/>
                <a:moveTo>
                  <a:pt x="15451" y="0"/>
                </a:moveTo>
                <a:lnTo>
                  <a:pt x="15305" y="24"/>
                </a:lnTo>
                <a:lnTo>
                  <a:pt x="15013" y="97"/>
                </a:lnTo>
                <a:lnTo>
                  <a:pt x="13845" y="462"/>
                </a:lnTo>
                <a:lnTo>
                  <a:pt x="13261" y="657"/>
                </a:lnTo>
                <a:lnTo>
                  <a:pt x="12702" y="876"/>
                </a:lnTo>
                <a:lnTo>
                  <a:pt x="12118" y="1119"/>
                </a:lnTo>
                <a:lnTo>
                  <a:pt x="11582" y="1411"/>
                </a:lnTo>
                <a:lnTo>
                  <a:pt x="11047" y="1703"/>
                </a:lnTo>
                <a:lnTo>
                  <a:pt x="10536" y="2020"/>
                </a:lnTo>
                <a:lnTo>
                  <a:pt x="10512" y="2068"/>
                </a:lnTo>
                <a:lnTo>
                  <a:pt x="10195" y="1971"/>
                </a:lnTo>
                <a:lnTo>
                  <a:pt x="9879" y="1898"/>
                </a:lnTo>
                <a:lnTo>
                  <a:pt x="9246" y="1801"/>
                </a:lnTo>
                <a:lnTo>
                  <a:pt x="8906" y="1776"/>
                </a:lnTo>
                <a:lnTo>
                  <a:pt x="8565" y="1752"/>
                </a:lnTo>
                <a:lnTo>
                  <a:pt x="8224" y="1752"/>
                </a:lnTo>
                <a:lnTo>
                  <a:pt x="7884" y="1776"/>
                </a:lnTo>
                <a:lnTo>
                  <a:pt x="7543" y="1801"/>
                </a:lnTo>
                <a:lnTo>
                  <a:pt x="7178" y="1849"/>
                </a:lnTo>
                <a:lnTo>
                  <a:pt x="6837" y="1898"/>
                </a:lnTo>
                <a:lnTo>
                  <a:pt x="6497" y="1971"/>
                </a:lnTo>
                <a:lnTo>
                  <a:pt x="6181" y="2068"/>
                </a:lnTo>
                <a:lnTo>
                  <a:pt x="5840" y="2166"/>
                </a:lnTo>
                <a:lnTo>
                  <a:pt x="5524" y="2287"/>
                </a:lnTo>
                <a:lnTo>
                  <a:pt x="5207" y="2409"/>
                </a:lnTo>
                <a:lnTo>
                  <a:pt x="4891" y="2555"/>
                </a:lnTo>
                <a:lnTo>
                  <a:pt x="4575" y="2725"/>
                </a:lnTo>
                <a:lnTo>
                  <a:pt x="4283" y="2896"/>
                </a:lnTo>
                <a:lnTo>
                  <a:pt x="3991" y="3090"/>
                </a:lnTo>
                <a:lnTo>
                  <a:pt x="3626" y="3358"/>
                </a:lnTo>
                <a:lnTo>
                  <a:pt x="3285" y="3699"/>
                </a:lnTo>
                <a:lnTo>
                  <a:pt x="2969" y="4039"/>
                </a:lnTo>
                <a:lnTo>
                  <a:pt x="2677" y="4429"/>
                </a:lnTo>
                <a:lnTo>
                  <a:pt x="2433" y="4842"/>
                </a:lnTo>
                <a:lnTo>
                  <a:pt x="2214" y="5256"/>
                </a:lnTo>
                <a:lnTo>
                  <a:pt x="2044" y="5718"/>
                </a:lnTo>
                <a:lnTo>
                  <a:pt x="1874" y="6156"/>
                </a:lnTo>
                <a:lnTo>
                  <a:pt x="1776" y="6351"/>
                </a:lnTo>
                <a:lnTo>
                  <a:pt x="1679" y="6521"/>
                </a:lnTo>
                <a:lnTo>
                  <a:pt x="1630" y="6691"/>
                </a:lnTo>
                <a:lnTo>
                  <a:pt x="1630" y="6862"/>
                </a:lnTo>
                <a:lnTo>
                  <a:pt x="1655" y="6910"/>
                </a:lnTo>
                <a:lnTo>
                  <a:pt x="1703" y="6935"/>
                </a:lnTo>
                <a:lnTo>
                  <a:pt x="1630" y="7348"/>
                </a:lnTo>
                <a:lnTo>
                  <a:pt x="1582" y="7762"/>
                </a:lnTo>
                <a:lnTo>
                  <a:pt x="1557" y="8151"/>
                </a:lnTo>
                <a:lnTo>
                  <a:pt x="1557" y="8565"/>
                </a:lnTo>
                <a:lnTo>
                  <a:pt x="1557" y="8881"/>
                </a:lnTo>
                <a:lnTo>
                  <a:pt x="1606" y="9198"/>
                </a:lnTo>
                <a:lnTo>
                  <a:pt x="1655" y="9514"/>
                </a:lnTo>
                <a:lnTo>
                  <a:pt x="1703" y="9830"/>
                </a:lnTo>
                <a:lnTo>
                  <a:pt x="1776" y="10171"/>
                </a:lnTo>
                <a:lnTo>
                  <a:pt x="1874" y="10487"/>
                </a:lnTo>
                <a:lnTo>
                  <a:pt x="1995" y="10828"/>
                </a:lnTo>
                <a:lnTo>
                  <a:pt x="2117" y="11144"/>
                </a:lnTo>
                <a:lnTo>
                  <a:pt x="2020" y="11193"/>
                </a:lnTo>
                <a:lnTo>
                  <a:pt x="1898" y="11290"/>
                </a:lnTo>
                <a:lnTo>
                  <a:pt x="1776" y="11412"/>
                </a:lnTo>
                <a:lnTo>
                  <a:pt x="1655" y="11607"/>
                </a:lnTo>
                <a:lnTo>
                  <a:pt x="1387" y="12045"/>
                </a:lnTo>
                <a:lnTo>
                  <a:pt x="1119" y="12556"/>
                </a:lnTo>
                <a:lnTo>
                  <a:pt x="876" y="13091"/>
                </a:lnTo>
                <a:lnTo>
                  <a:pt x="657" y="13553"/>
                </a:lnTo>
                <a:lnTo>
                  <a:pt x="414" y="14113"/>
                </a:lnTo>
                <a:lnTo>
                  <a:pt x="243" y="14551"/>
                </a:lnTo>
                <a:lnTo>
                  <a:pt x="97" y="14989"/>
                </a:lnTo>
                <a:lnTo>
                  <a:pt x="49" y="15208"/>
                </a:lnTo>
                <a:lnTo>
                  <a:pt x="0" y="15427"/>
                </a:lnTo>
                <a:lnTo>
                  <a:pt x="0" y="15670"/>
                </a:lnTo>
                <a:lnTo>
                  <a:pt x="49" y="15889"/>
                </a:lnTo>
                <a:lnTo>
                  <a:pt x="97" y="16084"/>
                </a:lnTo>
                <a:lnTo>
                  <a:pt x="195" y="16254"/>
                </a:lnTo>
                <a:lnTo>
                  <a:pt x="316" y="16400"/>
                </a:lnTo>
                <a:lnTo>
                  <a:pt x="487" y="16497"/>
                </a:lnTo>
                <a:lnTo>
                  <a:pt x="657" y="16595"/>
                </a:lnTo>
                <a:lnTo>
                  <a:pt x="827" y="16643"/>
                </a:lnTo>
                <a:lnTo>
                  <a:pt x="1046" y="16668"/>
                </a:lnTo>
                <a:lnTo>
                  <a:pt x="1241" y="16668"/>
                </a:lnTo>
                <a:lnTo>
                  <a:pt x="1509" y="16643"/>
                </a:lnTo>
                <a:lnTo>
                  <a:pt x="1776" y="16570"/>
                </a:lnTo>
                <a:lnTo>
                  <a:pt x="2044" y="16497"/>
                </a:lnTo>
                <a:lnTo>
                  <a:pt x="2312" y="16400"/>
                </a:lnTo>
                <a:lnTo>
                  <a:pt x="2823" y="16157"/>
                </a:lnTo>
                <a:lnTo>
                  <a:pt x="3309" y="15913"/>
                </a:lnTo>
                <a:lnTo>
                  <a:pt x="3796" y="15646"/>
                </a:lnTo>
                <a:lnTo>
                  <a:pt x="4258" y="15378"/>
                </a:lnTo>
                <a:lnTo>
                  <a:pt x="4721" y="15062"/>
                </a:lnTo>
                <a:lnTo>
                  <a:pt x="5183" y="14745"/>
                </a:lnTo>
                <a:lnTo>
                  <a:pt x="5791" y="14307"/>
                </a:lnTo>
                <a:lnTo>
                  <a:pt x="5767" y="14405"/>
                </a:lnTo>
                <a:lnTo>
                  <a:pt x="5767" y="14502"/>
                </a:lnTo>
                <a:lnTo>
                  <a:pt x="5791" y="14599"/>
                </a:lnTo>
                <a:lnTo>
                  <a:pt x="5864" y="14672"/>
                </a:lnTo>
                <a:lnTo>
                  <a:pt x="5937" y="14745"/>
                </a:lnTo>
                <a:lnTo>
                  <a:pt x="6035" y="14794"/>
                </a:lnTo>
                <a:lnTo>
                  <a:pt x="6302" y="14867"/>
                </a:lnTo>
                <a:lnTo>
                  <a:pt x="6594" y="14940"/>
                </a:lnTo>
                <a:lnTo>
                  <a:pt x="6910" y="14964"/>
                </a:lnTo>
                <a:lnTo>
                  <a:pt x="7227" y="14989"/>
                </a:lnTo>
                <a:lnTo>
                  <a:pt x="7543" y="14989"/>
                </a:lnTo>
                <a:lnTo>
                  <a:pt x="7567" y="15037"/>
                </a:lnTo>
                <a:lnTo>
                  <a:pt x="7640" y="15062"/>
                </a:lnTo>
                <a:lnTo>
                  <a:pt x="7689" y="15062"/>
                </a:lnTo>
                <a:lnTo>
                  <a:pt x="7713" y="15037"/>
                </a:lnTo>
                <a:lnTo>
                  <a:pt x="7738" y="14964"/>
                </a:lnTo>
                <a:lnTo>
                  <a:pt x="8127" y="14940"/>
                </a:lnTo>
                <a:lnTo>
                  <a:pt x="8224" y="14940"/>
                </a:lnTo>
                <a:lnTo>
                  <a:pt x="8322" y="14964"/>
                </a:lnTo>
                <a:lnTo>
                  <a:pt x="8395" y="14916"/>
                </a:lnTo>
                <a:lnTo>
                  <a:pt x="8808" y="14867"/>
                </a:lnTo>
                <a:lnTo>
                  <a:pt x="9198" y="14794"/>
                </a:lnTo>
                <a:lnTo>
                  <a:pt x="9611" y="14697"/>
                </a:lnTo>
                <a:lnTo>
                  <a:pt x="10001" y="14599"/>
                </a:lnTo>
                <a:lnTo>
                  <a:pt x="10390" y="14453"/>
                </a:lnTo>
                <a:lnTo>
                  <a:pt x="10779" y="14307"/>
                </a:lnTo>
                <a:lnTo>
                  <a:pt x="11144" y="14137"/>
                </a:lnTo>
                <a:lnTo>
                  <a:pt x="11509" y="13918"/>
                </a:lnTo>
                <a:lnTo>
                  <a:pt x="12020" y="13577"/>
                </a:lnTo>
                <a:lnTo>
                  <a:pt x="12507" y="13164"/>
                </a:lnTo>
                <a:lnTo>
                  <a:pt x="12969" y="12726"/>
                </a:lnTo>
                <a:lnTo>
                  <a:pt x="13359" y="12264"/>
                </a:lnTo>
                <a:lnTo>
                  <a:pt x="13553" y="11996"/>
                </a:lnTo>
                <a:lnTo>
                  <a:pt x="13724" y="11753"/>
                </a:lnTo>
                <a:lnTo>
                  <a:pt x="13894" y="11485"/>
                </a:lnTo>
                <a:lnTo>
                  <a:pt x="14040" y="11193"/>
                </a:lnTo>
                <a:lnTo>
                  <a:pt x="14186" y="10925"/>
                </a:lnTo>
                <a:lnTo>
                  <a:pt x="14308" y="10633"/>
                </a:lnTo>
                <a:lnTo>
                  <a:pt x="14405" y="10341"/>
                </a:lnTo>
                <a:lnTo>
                  <a:pt x="14478" y="10049"/>
                </a:lnTo>
                <a:lnTo>
                  <a:pt x="14599" y="9538"/>
                </a:lnTo>
                <a:lnTo>
                  <a:pt x="14648" y="9003"/>
                </a:lnTo>
                <a:lnTo>
                  <a:pt x="14672" y="8468"/>
                </a:lnTo>
                <a:lnTo>
                  <a:pt x="14697" y="7957"/>
                </a:lnTo>
                <a:lnTo>
                  <a:pt x="14697" y="7519"/>
                </a:lnTo>
                <a:lnTo>
                  <a:pt x="14672" y="7032"/>
                </a:lnTo>
                <a:lnTo>
                  <a:pt x="14624" y="6813"/>
                </a:lnTo>
                <a:lnTo>
                  <a:pt x="14575" y="6594"/>
                </a:lnTo>
                <a:lnTo>
                  <a:pt x="14502" y="6375"/>
                </a:lnTo>
                <a:lnTo>
                  <a:pt x="14381" y="6180"/>
                </a:lnTo>
                <a:lnTo>
                  <a:pt x="14745" y="5718"/>
                </a:lnTo>
                <a:lnTo>
                  <a:pt x="15086" y="5207"/>
                </a:lnTo>
                <a:lnTo>
                  <a:pt x="15378" y="4696"/>
                </a:lnTo>
                <a:lnTo>
                  <a:pt x="15646" y="4185"/>
                </a:lnTo>
                <a:lnTo>
                  <a:pt x="15889" y="3650"/>
                </a:lnTo>
                <a:lnTo>
                  <a:pt x="16084" y="3090"/>
                </a:lnTo>
                <a:lnTo>
                  <a:pt x="16254" y="2506"/>
                </a:lnTo>
                <a:lnTo>
                  <a:pt x="16376" y="1922"/>
                </a:lnTo>
                <a:lnTo>
                  <a:pt x="16449" y="1509"/>
                </a:lnTo>
                <a:lnTo>
                  <a:pt x="16449" y="1290"/>
                </a:lnTo>
                <a:lnTo>
                  <a:pt x="16449" y="1046"/>
                </a:lnTo>
                <a:lnTo>
                  <a:pt x="16424" y="803"/>
                </a:lnTo>
                <a:lnTo>
                  <a:pt x="16376" y="584"/>
                </a:lnTo>
                <a:lnTo>
                  <a:pt x="16303" y="389"/>
                </a:lnTo>
                <a:lnTo>
                  <a:pt x="16230" y="316"/>
                </a:lnTo>
                <a:lnTo>
                  <a:pt x="16157" y="243"/>
                </a:lnTo>
                <a:lnTo>
                  <a:pt x="16035" y="122"/>
                </a:lnTo>
                <a:lnTo>
                  <a:pt x="15889" y="49"/>
                </a:lnTo>
                <a:lnTo>
                  <a:pt x="15767" y="24"/>
                </a:lnTo>
                <a:lnTo>
                  <a:pt x="15621" y="0"/>
                </a:ln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6D9EEB"/>
              </a:solidFill>
            </a:endParaRPr>
          </a:p>
        </p:txBody>
      </p:sp>
      <p:sp>
        <p:nvSpPr>
          <p:cNvPr id="853" name="Google Shape;853;p37"/>
          <p:cNvSpPr/>
          <p:nvPr/>
        </p:nvSpPr>
        <p:spPr>
          <a:xfrm rot="1473079">
            <a:off x="3369357" y="1316756"/>
            <a:ext cx="773817" cy="753764"/>
          </a:xfrm>
          <a:custGeom>
            <a:rect b="b" l="l" r="r" t="t"/>
            <a:pathLst>
              <a:path extrusionOk="0" h="18250" w="18737">
                <a:moveTo>
                  <a:pt x="13554" y="3431"/>
                </a:moveTo>
                <a:lnTo>
                  <a:pt x="13748" y="3456"/>
                </a:lnTo>
                <a:lnTo>
                  <a:pt x="13919" y="3480"/>
                </a:lnTo>
                <a:lnTo>
                  <a:pt x="14308" y="3602"/>
                </a:lnTo>
                <a:lnTo>
                  <a:pt x="14478" y="3675"/>
                </a:lnTo>
                <a:lnTo>
                  <a:pt x="14624" y="3748"/>
                </a:lnTo>
                <a:lnTo>
                  <a:pt x="14746" y="3845"/>
                </a:lnTo>
                <a:lnTo>
                  <a:pt x="14843" y="3967"/>
                </a:lnTo>
                <a:lnTo>
                  <a:pt x="14941" y="4113"/>
                </a:lnTo>
                <a:lnTo>
                  <a:pt x="15038" y="4259"/>
                </a:lnTo>
                <a:lnTo>
                  <a:pt x="15111" y="4405"/>
                </a:lnTo>
                <a:lnTo>
                  <a:pt x="15160" y="4551"/>
                </a:lnTo>
                <a:lnTo>
                  <a:pt x="15184" y="4721"/>
                </a:lnTo>
                <a:lnTo>
                  <a:pt x="15208" y="4891"/>
                </a:lnTo>
                <a:lnTo>
                  <a:pt x="15233" y="5232"/>
                </a:lnTo>
                <a:lnTo>
                  <a:pt x="15160" y="5548"/>
                </a:lnTo>
                <a:lnTo>
                  <a:pt x="15111" y="5719"/>
                </a:lnTo>
                <a:lnTo>
                  <a:pt x="15062" y="5865"/>
                </a:lnTo>
                <a:lnTo>
                  <a:pt x="14916" y="6132"/>
                </a:lnTo>
                <a:lnTo>
                  <a:pt x="14722" y="6351"/>
                </a:lnTo>
                <a:lnTo>
                  <a:pt x="14527" y="6570"/>
                </a:lnTo>
                <a:lnTo>
                  <a:pt x="14284" y="6765"/>
                </a:lnTo>
                <a:lnTo>
                  <a:pt x="13821" y="7130"/>
                </a:lnTo>
                <a:lnTo>
                  <a:pt x="13602" y="7325"/>
                </a:lnTo>
                <a:lnTo>
                  <a:pt x="13408" y="7544"/>
                </a:lnTo>
                <a:lnTo>
                  <a:pt x="12678" y="6984"/>
                </a:lnTo>
                <a:lnTo>
                  <a:pt x="12313" y="6692"/>
                </a:lnTo>
                <a:lnTo>
                  <a:pt x="11948" y="6400"/>
                </a:lnTo>
                <a:lnTo>
                  <a:pt x="11631" y="6108"/>
                </a:lnTo>
                <a:lnTo>
                  <a:pt x="11315" y="5767"/>
                </a:lnTo>
                <a:lnTo>
                  <a:pt x="11023" y="5427"/>
                </a:lnTo>
                <a:lnTo>
                  <a:pt x="10755" y="5037"/>
                </a:lnTo>
                <a:lnTo>
                  <a:pt x="10877" y="4989"/>
                </a:lnTo>
                <a:lnTo>
                  <a:pt x="10999" y="4891"/>
                </a:lnTo>
                <a:lnTo>
                  <a:pt x="11242" y="4697"/>
                </a:lnTo>
                <a:lnTo>
                  <a:pt x="11461" y="4478"/>
                </a:lnTo>
                <a:lnTo>
                  <a:pt x="11656" y="4283"/>
                </a:lnTo>
                <a:lnTo>
                  <a:pt x="12191" y="3869"/>
                </a:lnTo>
                <a:lnTo>
                  <a:pt x="12483" y="3699"/>
                </a:lnTo>
                <a:lnTo>
                  <a:pt x="12775" y="3553"/>
                </a:lnTo>
                <a:lnTo>
                  <a:pt x="12970" y="3480"/>
                </a:lnTo>
                <a:lnTo>
                  <a:pt x="13164" y="3456"/>
                </a:lnTo>
                <a:lnTo>
                  <a:pt x="13359" y="3431"/>
                </a:lnTo>
                <a:close/>
                <a:moveTo>
                  <a:pt x="13529" y="2872"/>
                </a:moveTo>
                <a:lnTo>
                  <a:pt x="13335" y="2896"/>
                </a:lnTo>
                <a:lnTo>
                  <a:pt x="12945" y="2969"/>
                </a:lnTo>
                <a:lnTo>
                  <a:pt x="12556" y="3066"/>
                </a:lnTo>
                <a:lnTo>
                  <a:pt x="12191" y="3237"/>
                </a:lnTo>
                <a:lnTo>
                  <a:pt x="11850" y="3456"/>
                </a:lnTo>
                <a:lnTo>
                  <a:pt x="11607" y="3626"/>
                </a:lnTo>
                <a:lnTo>
                  <a:pt x="11388" y="3821"/>
                </a:lnTo>
                <a:lnTo>
                  <a:pt x="10950" y="4210"/>
                </a:lnTo>
                <a:lnTo>
                  <a:pt x="10658" y="4478"/>
                </a:lnTo>
                <a:lnTo>
                  <a:pt x="10512" y="4648"/>
                </a:lnTo>
                <a:lnTo>
                  <a:pt x="10464" y="4721"/>
                </a:lnTo>
                <a:lnTo>
                  <a:pt x="10464" y="4818"/>
                </a:lnTo>
                <a:lnTo>
                  <a:pt x="10366" y="4843"/>
                </a:lnTo>
                <a:lnTo>
                  <a:pt x="10293" y="4916"/>
                </a:lnTo>
                <a:lnTo>
                  <a:pt x="10245" y="4989"/>
                </a:lnTo>
                <a:lnTo>
                  <a:pt x="10269" y="5110"/>
                </a:lnTo>
                <a:lnTo>
                  <a:pt x="10366" y="5354"/>
                </a:lnTo>
                <a:lnTo>
                  <a:pt x="10488" y="5597"/>
                </a:lnTo>
                <a:lnTo>
                  <a:pt x="10610" y="5816"/>
                </a:lnTo>
                <a:lnTo>
                  <a:pt x="10780" y="6035"/>
                </a:lnTo>
                <a:lnTo>
                  <a:pt x="10950" y="6230"/>
                </a:lnTo>
                <a:lnTo>
                  <a:pt x="11120" y="6449"/>
                </a:lnTo>
                <a:lnTo>
                  <a:pt x="11534" y="6814"/>
                </a:lnTo>
                <a:lnTo>
                  <a:pt x="11972" y="7179"/>
                </a:lnTo>
                <a:lnTo>
                  <a:pt x="12410" y="7519"/>
                </a:lnTo>
                <a:lnTo>
                  <a:pt x="12848" y="7836"/>
                </a:lnTo>
                <a:lnTo>
                  <a:pt x="13262" y="8152"/>
                </a:lnTo>
                <a:lnTo>
                  <a:pt x="13335" y="8201"/>
                </a:lnTo>
                <a:lnTo>
                  <a:pt x="13432" y="8225"/>
                </a:lnTo>
                <a:lnTo>
                  <a:pt x="13505" y="8225"/>
                </a:lnTo>
                <a:lnTo>
                  <a:pt x="13602" y="8201"/>
                </a:lnTo>
                <a:lnTo>
                  <a:pt x="13651" y="8152"/>
                </a:lnTo>
                <a:lnTo>
                  <a:pt x="13724" y="8079"/>
                </a:lnTo>
                <a:lnTo>
                  <a:pt x="13748" y="8006"/>
                </a:lnTo>
                <a:lnTo>
                  <a:pt x="13748" y="7933"/>
                </a:lnTo>
                <a:lnTo>
                  <a:pt x="13943" y="7787"/>
                </a:lnTo>
                <a:lnTo>
                  <a:pt x="14089" y="7665"/>
                </a:lnTo>
                <a:lnTo>
                  <a:pt x="14722" y="7154"/>
                </a:lnTo>
                <a:lnTo>
                  <a:pt x="15014" y="6862"/>
                </a:lnTo>
                <a:lnTo>
                  <a:pt x="15281" y="6546"/>
                </a:lnTo>
                <a:lnTo>
                  <a:pt x="15500" y="6205"/>
                </a:lnTo>
                <a:lnTo>
                  <a:pt x="15598" y="6035"/>
                </a:lnTo>
                <a:lnTo>
                  <a:pt x="15671" y="5840"/>
                </a:lnTo>
                <a:lnTo>
                  <a:pt x="15719" y="5670"/>
                </a:lnTo>
                <a:lnTo>
                  <a:pt x="15768" y="5500"/>
                </a:lnTo>
                <a:lnTo>
                  <a:pt x="15792" y="5305"/>
                </a:lnTo>
                <a:lnTo>
                  <a:pt x="15792" y="5135"/>
                </a:lnTo>
                <a:lnTo>
                  <a:pt x="15768" y="4770"/>
                </a:lnTo>
                <a:lnTo>
                  <a:pt x="15695" y="4429"/>
                </a:lnTo>
                <a:lnTo>
                  <a:pt x="15549" y="4088"/>
                </a:lnTo>
                <a:lnTo>
                  <a:pt x="15379" y="3772"/>
                </a:lnTo>
                <a:lnTo>
                  <a:pt x="15257" y="3626"/>
                </a:lnTo>
                <a:lnTo>
                  <a:pt x="15135" y="3504"/>
                </a:lnTo>
                <a:lnTo>
                  <a:pt x="15014" y="3383"/>
                </a:lnTo>
                <a:lnTo>
                  <a:pt x="14868" y="3261"/>
                </a:lnTo>
                <a:lnTo>
                  <a:pt x="14697" y="3164"/>
                </a:lnTo>
                <a:lnTo>
                  <a:pt x="14503" y="3066"/>
                </a:lnTo>
                <a:lnTo>
                  <a:pt x="14332" y="2993"/>
                </a:lnTo>
                <a:lnTo>
                  <a:pt x="14138" y="2945"/>
                </a:lnTo>
                <a:lnTo>
                  <a:pt x="13943" y="2896"/>
                </a:lnTo>
                <a:lnTo>
                  <a:pt x="13724" y="2872"/>
                </a:lnTo>
                <a:close/>
                <a:moveTo>
                  <a:pt x="5597" y="6814"/>
                </a:moveTo>
                <a:lnTo>
                  <a:pt x="4283" y="8030"/>
                </a:lnTo>
                <a:lnTo>
                  <a:pt x="3675" y="8590"/>
                </a:lnTo>
                <a:lnTo>
                  <a:pt x="3602" y="8468"/>
                </a:lnTo>
                <a:lnTo>
                  <a:pt x="3504" y="8395"/>
                </a:lnTo>
                <a:lnTo>
                  <a:pt x="3285" y="8201"/>
                </a:lnTo>
                <a:lnTo>
                  <a:pt x="2969" y="7860"/>
                </a:lnTo>
                <a:lnTo>
                  <a:pt x="2677" y="7519"/>
                </a:lnTo>
                <a:lnTo>
                  <a:pt x="2410" y="7203"/>
                </a:lnTo>
                <a:lnTo>
                  <a:pt x="2264" y="7057"/>
                </a:lnTo>
                <a:lnTo>
                  <a:pt x="2093" y="6911"/>
                </a:lnTo>
                <a:lnTo>
                  <a:pt x="3821" y="6911"/>
                </a:lnTo>
                <a:lnTo>
                  <a:pt x="4745" y="6862"/>
                </a:lnTo>
                <a:lnTo>
                  <a:pt x="5597" y="6814"/>
                </a:lnTo>
                <a:close/>
                <a:moveTo>
                  <a:pt x="755" y="6911"/>
                </a:moveTo>
                <a:lnTo>
                  <a:pt x="1047" y="6935"/>
                </a:lnTo>
                <a:lnTo>
                  <a:pt x="1315" y="6935"/>
                </a:lnTo>
                <a:lnTo>
                  <a:pt x="1339" y="6984"/>
                </a:lnTo>
                <a:lnTo>
                  <a:pt x="1363" y="7008"/>
                </a:lnTo>
                <a:lnTo>
                  <a:pt x="1582" y="7227"/>
                </a:lnTo>
                <a:lnTo>
                  <a:pt x="1826" y="7422"/>
                </a:lnTo>
                <a:lnTo>
                  <a:pt x="2142" y="7738"/>
                </a:lnTo>
                <a:lnTo>
                  <a:pt x="2434" y="8103"/>
                </a:lnTo>
                <a:lnTo>
                  <a:pt x="2799" y="8541"/>
                </a:lnTo>
                <a:lnTo>
                  <a:pt x="3018" y="8785"/>
                </a:lnTo>
                <a:lnTo>
                  <a:pt x="3139" y="8882"/>
                </a:lnTo>
                <a:lnTo>
                  <a:pt x="3261" y="8955"/>
                </a:lnTo>
                <a:lnTo>
                  <a:pt x="3091" y="9077"/>
                </a:lnTo>
                <a:lnTo>
                  <a:pt x="2993" y="8931"/>
                </a:lnTo>
                <a:lnTo>
                  <a:pt x="2872" y="8785"/>
                </a:lnTo>
                <a:lnTo>
                  <a:pt x="2580" y="8517"/>
                </a:lnTo>
                <a:lnTo>
                  <a:pt x="2020" y="8079"/>
                </a:lnTo>
                <a:lnTo>
                  <a:pt x="1388" y="7495"/>
                </a:lnTo>
                <a:lnTo>
                  <a:pt x="755" y="6911"/>
                </a:lnTo>
                <a:close/>
                <a:moveTo>
                  <a:pt x="9490" y="8760"/>
                </a:moveTo>
                <a:lnTo>
                  <a:pt x="9369" y="8785"/>
                </a:lnTo>
                <a:lnTo>
                  <a:pt x="9271" y="8833"/>
                </a:lnTo>
                <a:lnTo>
                  <a:pt x="9101" y="9004"/>
                </a:lnTo>
                <a:lnTo>
                  <a:pt x="8931" y="9174"/>
                </a:lnTo>
                <a:lnTo>
                  <a:pt x="8760" y="9344"/>
                </a:lnTo>
                <a:lnTo>
                  <a:pt x="8566" y="9515"/>
                </a:lnTo>
                <a:lnTo>
                  <a:pt x="8103" y="9904"/>
                </a:lnTo>
                <a:lnTo>
                  <a:pt x="7617" y="10318"/>
                </a:lnTo>
                <a:lnTo>
                  <a:pt x="7276" y="10609"/>
                </a:lnTo>
                <a:lnTo>
                  <a:pt x="7081" y="10780"/>
                </a:lnTo>
                <a:lnTo>
                  <a:pt x="6887" y="10999"/>
                </a:lnTo>
                <a:lnTo>
                  <a:pt x="6716" y="11193"/>
                </a:lnTo>
                <a:lnTo>
                  <a:pt x="6595" y="11437"/>
                </a:lnTo>
                <a:lnTo>
                  <a:pt x="6570" y="11534"/>
                </a:lnTo>
                <a:lnTo>
                  <a:pt x="6546" y="11656"/>
                </a:lnTo>
                <a:lnTo>
                  <a:pt x="6546" y="11753"/>
                </a:lnTo>
                <a:lnTo>
                  <a:pt x="6570" y="11850"/>
                </a:lnTo>
                <a:lnTo>
                  <a:pt x="6619" y="11948"/>
                </a:lnTo>
                <a:lnTo>
                  <a:pt x="6668" y="11996"/>
                </a:lnTo>
                <a:lnTo>
                  <a:pt x="6765" y="12021"/>
                </a:lnTo>
                <a:lnTo>
                  <a:pt x="6838" y="12021"/>
                </a:lnTo>
                <a:lnTo>
                  <a:pt x="6935" y="11972"/>
                </a:lnTo>
                <a:lnTo>
                  <a:pt x="7033" y="11923"/>
                </a:lnTo>
                <a:lnTo>
                  <a:pt x="7154" y="11777"/>
                </a:lnTo>
                <a:lnTo>
                  <a:pt x="7422" y="11461"/>
                </a:lnTo>
                <a:lnTo>
                  <a:pt x="7641" y="11242"/>
                </a:lnTo>
                <a:lnTo>
                  <a:pt x="7860" y="11023"/>
                </a:lnTo>
                <a:lnTo>
                  <a:pt x="8322" y="10634"/>
                </a:lnTo>
                <a:lnTo>
                  <a:pt x="8736" y="10318"/>
                </a:lnTo>
                <a:lnTo>
                  <a:pt x="9174" y="9977"/>
                </a:lnTo>
                <a:lnTo>
                  <a:pt x="9393" y="9807"/>
                </a:lnTo>
                <a:lnTo>
                  <a:pt x="9563" y="9612"/>
                </a:lnTo>
                <a:lnTo>
                  <a:pt x="9709" y="9393"/>
                </a:lnTo>
                <a:lnTo>
                  <a:pt x="9831" y="9174"/>
                </a:lnTo>
                <a:lnTo>
                  <a:pt x="9855" y="9052"/>
                </a:lnTo>
                <a:lnTo>
                  <a:pt x="9855" y="8931"/>
                </a:lnTo>
                <a:lnTo>
                  <a:pt x="9782" y="8858"/>
                </a:lnTo>
                <a:lnTo>
                  <a:pt x="9709" y="8809"/>
                </a:lnTo>
                <a:lnTo>
                  <a:pt x="9588" y="8760"/>
                </a:lnTo>
                <a:close/>
                <a:moveTo>
                  <a:pt x="2045" y="13359"/>
                </a:moveTo>
                <a:lnTo>
                  <a:pt x="2166" y="13408"/>
                </a:lnTo>
                <a:lnTo>
                  <a:pt x="2166" y="13481"/>
                </a:lnTo>
                <a:lnTo>
                  <a:pt x="2166" y="13554"/>
                </a:lnTo>
                <a:lnTo>
                  <a:pt x="2118" y="13627"/>
                </a:lnTo>
                <a:lnTo>
                  <a:pt x="2069" y="13675"/>
                </a:lnTo>
                <a:lnTo>
                  <a:pt x="1947" y="13773"/>
                </a:lnTo>
                <a:lnTo>
                  <a:pt x="1826" y="13870"/>
                </a:lnTo>
                <a:lnTo>
                  <a:pt x="1655" y="13943"/>
                </a:lnTo>
                <a:lnTo>
                  <a:pt x="1461" y="14016"/>
                </a:lnTo>
                <a:lnTo>
                  <a:pt x="1461" y="14016"/>
                </a:lnTo>
                <a:lnTo>
                  <a:pt x="1607" y="13821"/>
                </a:lnTo>
                <a:lnTo>
                  <a:pt x="1753" y="13627"/>
                </a:lnTo>
                <a:lnTo>
                  <a:pt x="1874" y="13481"/>
                </a:lnTo>
                <a:lnTo>
                  <a:pt x="1972" y="13383"/>
                </a:lnTo>
                <a:lnTo>
                  <a:pt x="1996" y="13383"/>
                </a:lnTo>
                <a:lnTo>
                  <a:pt x="2045" y="13359"/>
                </a:lnTo>
                <a:close/>
                <a:moveTo>
                  <a:pt x="1996" y="12872"/>
                </a:moveTo>
                <a:lnTo>
                  <a:pt x="1899" y="12897"/>
                </a:lnTo>
                <a:lnTo>
                  <a:pt x="1826" y="12921"/>
                </a:lnTo>
                <a:lnTo>
                  <a:pt x="1655" y="13018"/>
                </a:lnTo>
                <a:lnTo>
                  <a:pt x="1534" y="13140"/>
                </a:lnTo>
                <a:lnTo>
                  <a:pt x="1388" y="13286"/>
                </a:lnTo>
                <a:lnTo>
                  <a:pt x="1242" y="13456"/>
                </a:lnTo>
                <a:lnTo>
                  <a:pt x="998" y="13797"/>
                </a:lnTo>
                <a:lnTo>
                  <a:pt x="925" y="13967"/>
                </a:lnTo>
                <a:lnTo>
                  <a:pt x="828" y="14138"/>
                </a:lnTo>
                <a:lnTo>
                  <a:pt x="804" y="14235"/>
                </a:lnTo>
                <a:lnTo>
                  <a:pt x="779" y="14308"/>
                </a:lnTo>
                <a:lnTo>
                  <a:pt x="779" y="14405"/>
                </a:lnTo>
                <a:lnTo>
                  <a:pt x="828" y="14478"/>
                </a:lnTo>
                <a:lnTo>
                  <a:pt x="877" y="14527"/>
                </a:lnTo>
                <a:lnTo>
                  <a:pt x="925" y="14576"/>
                </a:lnTo>
                <a:lnTo>
                  <a:pt x="1047" y="14576"/>
                </a:lnTo>
                <a:lnTo>
                  <a:pt x="1120" y="14551"/>
                </a:lnTo>
                <a:lnTo>
                  <a:pt x="1266" y="14551"/>
                </a:lnTo>
                <a:lnTo>
                  <a:pt x="1412" y="14527"/>
                </a:lnTo>
                <a:lnTo>
                  <a:pt x="1582" y="14478"/>
                </a:lnTo>
                <a:lnTo>
                  <a:pt x="1728" y="14430"/>
                </a:lnTo>
                <a:lnTo>
                  <a:pt x="2020" y="14284"/>
                </a:lnTo>
                <a:lnTo>
                  <a:pt x="2239" y="14138"/>
                </a:lnTo>
                <a:lnTo>
                  <a:pt x="2361" y="14040"/>
                </a:lnTo>
                <a:lnTo>
                  <a:pt x="2483" y="13919"/>
                </a:lnTo>
                <a:lnTo>
                  <a:pt x="2556" y="13773"/>
                </a:lnTo>
                <a:lnTo>
                  <a:pt x="2629" y="13627"/>
                </a:lnTo>
                <a:lnTo>
                  <a:pt x="2653" y="13481"/>
                </a:lnTo>
                <a:lnTo>
                  <a:pt x="2653" y="13408"/>
                </a:lnTo>
                <a:lnTo>
                  <a:pt x="2629" y="13335"/>
                </a:lnTo>
                <a:lnTo>
                  <a:pt x="2604" y="13262"/>
                </a:lnTo>
                <a:lnTo>
                  <a:pt x="2556" y="13189"/>
                </a:lnTo>
                <a:lnTo>
                  <a:pt x="2483" y="13140"/>
                </a:lnTo>
                <a:lnTo>
                  <a:pt x="2385" y="13091"/>
                </a:lnTo>
                <a:lnTo>
                  <a:pt x="2288" y="12970"/>
                </a:lnTo>
                <a:lnTo>
                  <a:pt x="2166" y="12897"/>
                </a:lnTo>
                <a:lnTo>
                  <a:pt x="2069" y="12872"/>
                </a:lnTo>
                <a:close/>
                <a:moveTo>
                  <a:pt x="15525" y="560"/>
                </a:moveTo>
                <a:lnTo>
                  <a:pt x="16084" y="633"/>
                </a:lnTo>
                <a:lnTo>
                  <a:pt x="16644" y="706"/>
                </a:lnTo>
                <a:lnTo>
                  <a:pt x="17204" y="828"/>
                </a:lnTo>
                <a:lnTo>
                  <a:pt x="17763" y="974"/>
                </a:lnTo>
                <a:lnTo>
                  <a:pt x="17666" y="1023"/>
                </a:lnTo>
                <a:lnTo>
                  <a:pt x="17593" y="1096"/>
                </a:lnTo>
                <a:lnTo>
                  <a:pt x="17496" y="1169"/>
                </a:lnTo>
                <a:lnTo>
                  <a:pt x="17496" y="1193"/>
                </a:lnTo>
                <a:lnTo>
                  <a:pt x="17520" y="1217"/>
                </a:lnTo>
                <a:lnTo>
                  <a:pt x="17569" y="1266"/>
                </a:lnTo>
                <a:lnTo>
                  <a:pt x="17617" y="1290"/>
                </a:lnTo>
                <a:lnTo>
                  <a:pt x="17739" y="1315"/>
                </a:lnTo>
                <a:lnTo>
                  <a:pt x="17861" y="1290"/>
                </a:lnTo>
                <a:lnTo>
                  <a:pt x="17934" y="1290"/>
                </a:lnTo>
                <a:lnTo>
                  <a:pt x="17982" y="1242"/>
                </a:lnTo>
                <a:lnTo>
                  <a:pt x="18007" y="1363"/>
                </a:lnTo>
                <a:lnTo>
                  <a:pt x="18031" y="1461"/>
                </a:lnTo>
                <a:lnTo>
                  <a:pt x="17909" y="1485"/>
                </a:lnTo>
                <a:lnTo>
                  <a:pt x="17812" y="1534"/>
                </a:lnTo>
                <a:lnTo>
                  <a:pt x="17715" y="1582"/>
                </a:lnTo>
                <a:lnTo>
                  <a:pt x="17617" y="1655"/>
                </a:lnTo>
                <a:lnTo>
                  <a:pt x="17593" y="1680"/>
                </a:lnTo>
                <a:lnTo>
                  <a:pt x="17593" y="1753"/>
                </a:lnTo>
                <a:lnTo>
                  <a:pt x="17617" y="1801"/>
                </a:lnTo>
                <a:lnTo>
                  <a:pt x="17690" y="1826"/>
                </a:lnTo>
                <a:lnTo>
                  <a:pt x="17739" y="1850"/>
                </a:lnTo>
                <a:lnTo>
                  <a:pt x="17812" y="1874"/>
                </a:lnTo>
                <a:lnTo>
                  <a:pt x="17958" y="1850"/>
                </a:lnTo>
                <a:lnTo>
                  <a:pt x="18080" y="1801"/>
                </a:lnTo>
                <a:lnTo>
                  <a:pt x="18104" y="1996"/>
                </a:lnTo>
                <a:lnTo>
                  <a:pt x="17909" y="2069"/>
                </a:lnTo>
                <a:lnTo>
                  <a:pt x="17788" y="2118"/>
                </a:lnTo>
                <a:lnTo>
                  <a:pt x="17690" y="2215"/>
                </a:lnTo>
                <a:lnTo>
                  <a:pt x="17642" y="2264"/>
                </a:lnTo>
                <a:lnTo>
                  <a:pt x="17642" y="2361"/>
                </a:lnTo>
                <a:lnTo>
                  <a:pt x="17666" y="2410"/>
                </a:lnTo>
                <a:lnTo>
                  <a:pt x="17739" y="2458"/>
                </a:lnTo>
                <a:lnTo>
                  <a:pt x="17836" y="2483"/>
                </a:lnTo>
                <a:lnTo>
                  <a:pt x="17934" y="2458"/>
                </a:lnTo>
                <a:lnTo>
                  <a:pt x="18128" y="2410"/>
                </a:lnTo>
                <a:lnTo>
                  <a:pt x="18153" y="2531"/>
                </a:lnTo>
                <a:lnTo>
                  <a:pt x="18007" y="2555"/>
                </a:lnTo>
                <a:lnTo>
                  <a:pt x="17836" y="2604"/>
                </a:lnTo>
                <a:lnTo>
                  <a:pt x="17763" y="2653"/>
                </a:lnTo>
                <a:lnTo>
                  <a:pt x="17715" y="2726"/>
                </a:lnTo>
                <a:lnTo>
                  <a:pt x="17690" y="2823"/>
                </a:lnTo>
                <a:lnTo>
                  <a:pt x="17690" y="2896"/>
                </a:lnTo>
                <a:lnTo>
                  <a:pt x="17739" y="2945"/>
                </a:lnTo>
                <a:lnTo>
                  <a:pt x="17812" y="2993"/>
                </a:lnTo>
                <a:lnTo>
                  <a:pt x="18153" y="2993"/>
                </a:lnTo>
                <a:lnTo>
                  <a:pt x="18177" y="2969"/>
                </a:lnTo>
                <a:lnTo>
                  <a:pt x="18177" y="3261"/>
                </a:lnTo>
                <a:lnTo>
                  <a:pt x="17739" y="3383"/>
                </a:lnTo>
                <a:lnTo>
                  <a:pt x="17690" y="3407"/>
                </a:lnTo>
                <a:lnTo>
                  <a:pt x="17666" y="3431"/>
                </a:lnTo>
                <a:lnTo>
                  <a:pt x="17617" y="3529"/>
                </a:lnTo>
                <a:lnTo>
                  <a:pt x="17617" y="3577"/>
                </a:lnTo>
                <a:lnTo>
                  <a:pt x="17642" y="3626"/>
                </a:lnTo>
                <a:lnTo>
                  <a:pt x="17666" y="3650"/>
                </a:lnTo>
                <a:lnTo>
                  <a:pt x="17715" y="3699"/>
                </a:lnTo>
                <a:lnTo>
                  <a:pt x="17812" y="3723"/>
                </a:lnTo>
                <a:lnTo>
                  <a:pt x="17934" y="3723"/>
                </a:lnTo>
                <a:lnTo>
                  <a:pt x="18153" y="3699"/>
                </a:lnTo>
                <a:lnTo>
                  <a:pt x="18153" y="3699"/>
                </a:lnTo>
                <a:lnTo>
                  <a:pt x="18104" y="4186"/>
                </a:lnTo>
                <a:lnTo>
                  <a:pt x="17934" y="4088"/>
                </a:lnTo>
                <a:lnTo>
                  <a:pt x="17739" y="4040"/>
                </a:lnTo>
                <a:lnTo>
                  <a:pt x="17642" y="4015"/>
                </a:lnTo>
                <a:lnTo>
                  <a:pt x="17569" y="4040"/>
                </a:lnTo>
                <a:lnTo>
                  <a:pt x="17471" y="4064"/>
                </a:lnTo>
                <a:lnTo>
                  <a:pt x="17423" y="4137"/>
                </a:lnTo>
                <a:lnTo>
                  <a:pt x="17423" y="4186"/>
                </a:lnTo>
                <a:lnTo>
                  <a:pt x="17496" y="4283"/>
                </a:lnTo>
                <a:lnTo>
                  <a:pt x="17617" y="4332"/>
                </a:lnTo>
                <a:lnTo>
                  <a:pt x="17812" y="4429"/>
                </a:lnTo>
                <a:lnTo>
                  <a:pt x="17982" y="4526"/>
                </a:lnTo>
                <a:lnTo>
                  <a:pt x="18055" y="4551"/>
                </a:lnTo>
                <a:lnTo>
                  <a:pt x="17958" y="4940"/>
                </a:lnTo>
                <a:lnTo>
                  <a:pt x="17690" y="4843"/>
                </a:lnTo>
                <a:lnTo>
                  <a:pt x="17471" y="4721"/>
                </a:lnTo>
                <a:lnTo>
                  <a:pt x="17228" y="4648"/>
                </a:lnTo>
                <a:lnTo>
                  <a:pt x="17155" y="4648"/>
                </a:lnTo>
                <a:lnTo>
                  <a:pt x="17155" y="4672"/>
                </a:lnTo>
                <a:lnTo>
                  <a:pt x="17155" y="4721"/>
                </a:lnTo>
                <a:lnTo>
                  <a:pt x="17204" y="4818"/>
                </a:lnTo>
                <a:lnTo>
                  <a:pt x="17252" y="4891"/>
                </a:lnTo>
                <a:lnTo>
                  <a:pt x="17350" y="4989"/>
                </a:lnTo>
                <a:lnTo>
                  <a:pt x="17423" y="5062"/>
                </a:lnTo>
                <a:lnTo>
                  <a:pt x="17642" y="5183"/>
                </a:lnTo>
                <a:lnTo>
                  <a:pt x="17861" y="5256"/>
                </a:lnTo>
                <a:lnTo>
                  <a:pt x="17739" y="5621"/>
                </a:lnTo>
                <a:lnTo>
                  <a:pt x="17617" y="5938"/>
                </a:lnTo>
                <a:lnTo>
                  <a:pt x="17569" y="5889"/>
                </a:lnTo>
                <a:lnTo>
                  <a:pt x="17520" y="5840"/>
                </a:lnTo>
                <a:lnTo>
                  <a:pt x="17398" y="5743"/>
                </a:lnTo>
                <a:lnTo>
                  <a:pt x="17301" y="5670"/>
                </a:lnTo>
                <a:lnTo>
                  <a:pt x="17179" y="5597"/>
                </a:lnTo>
                <a:lnTo>
                  <a:pt x="17082" y="5573"/>
                </a:lnTo>
                <a:lnTo>
                  <a:pt x="16985" y="5548"/>
                </a:lnTo>
                <a:lnTo>
                  <a:pt x="16887" y="5548"/>
                </a:lnTo>
                <a:lnTo>
                  <a:pt x="16766" y="5597"/>
                </a:lnTo>
                <a:lnTo>
                  <a:pt x="16741" y="5621"/>
                </a:lnTo>
                <a:lnTo>
                  <a:pt x="16741" y="5670"/>
                </a:lnTo>
                <a:lnTo>
                  <a:pt x="16741" y="5719"/>
                </a:lnTo>
                <a:lnTo>
                  <a:pt x="16766" y="5743"/>
                </a:lnTo>
                <a:lnTo>
                  <a:pt x="16863" y="5840"/>
                </a:lnTo>
                <a:lnTo>
                  <a:pt x="16936" y="5913"/>
                </a:lnTo>
                <a:lnTo>
                  <a:pt x="17009" y="5962"/>
                </a:lnTo>
                <a:lnTo>
                  <a:pt x="17228" y="6132"/>
                </a:lnTo>
                <a:lnTo>
                  <a:pt x="17325" y="6181"/>
                </a:lnTo>
                <a:lnTo>
                  <a:pt x="17447" y="6205"/>
                </a:lnTo>
                <a:lnTo>
                  <a:pt x="17496" y="6205"/>
                </a:lnTo>
                <a:lnTo>
                  <a:pt x="17325" y="6473"/>
                </a:lnTo>
                <a:lnTo>
                  <a:pt x="17204" y="6473"/>
                </a:lnTo>
                <a:lnTo>
                  <a:pt x="17106" y="6449"/>
                </a:lnTo>
                <a:lnTo>
                  <a:pt x="17009" y="6400"/>
                </a:lnTo>
                <a:lnTo>
                  <a:pt x="16936" y="6351"/>
                </a:lnTo>
                <a:lnTo>
                  <a:pt x="16814" y="6230"/>
                </a:lnTo>
                <a:lnTo>
                  <a:pt x="16668" y="6108"/>
                </a:lnTo>
                <a:lnTo>
                  <a:pt x="16522" y="6035"/>
                </a:lnTo>
                <a:lnTo>
                  <a:pt x="16449" y="6011"/>
                </a:lnTo>
                <a:lnTo>
                  <a:pt x="16352" y="6011"/>
                </a:lnTo>
                <a:lnTo>
                  <a:pt x="16279" y="6035"/>
                </a:lnTo>
                <a:lnTo>
                  <a:pt x="16182" y="6084"/>
                </a:lnTo>
                <a:lnTo>
                  <a:pt x="16133" y="6132"/>
                </a:lnTo>
                <a:lnTo>
                  <a:pt x="16133" y="6181"/>
                </a:lnTo>
                <a:lnTo>
                  <a:pt x="16182" y="6230"/>
                </a:lnTo>
                <a:lnTo>
                  <a:pt x="16230" y="6254"/>
                </a:lnTo>
                <a:lnTo>
                  <a:pt x="16303" y="6254"/>
                </a:lnTo>
                <a:lnTo>
                  <a:pt x="16401" y="6303"/>
                </a:lnTo>
                <a:lnTo>
                  <a:pt x="16547" y="6424"/>
                </a:lnTo>
                <a:lnTo>
                  <a:pt x="16693" y="6570"/>
                </a:lnTo>
                <a:lnTo>
                  <a:pt x="16814" y="6692"/>
                </a:lnTo>
                <a:lnTo>
                  <a:pt x="16936" y="6789"/>
                </a:lnTo>
                <a:lnTo>
                  <a:pt x="17082" y="6838"/>
                </a:lnTo>
                <a:lnTo>
                  <a:pt x="16668" y="7325"/>
                </a:lnTo>
                <a:lnTo>
                  <a:pt x="16157" y="7106"/>
                </a:lnTo>
                <a:lnTo>
                  <a:pt x="16011" y="7033"/>
                </a:lnTo>
                <a:lnTo>
                  <a:pt x="15865" y="7008"/>
                </a:lnTo>
                <a:lnTo>
                  <a:pt x="15744" y="7008"/>
                </a:lnTo>
                <a:lnTo>
                  <a:pt x="15598" y="7057"/>
                </a:lnTo>
                <a:lnTo>
                  <a:pt x="15573" y="7081"/>
                </a:lnTo>
                <a:lnTo>
                  <a:pt x="15549" y="7106"/>
                </a:lnTo>
                <a:lnTo>
                  <a:pt x="15549" y="7154"/>
                </a:lnTo>
                <a:lnTo>
                  <a:pt x="15573" y="7179"/>
                </a:lnTo>
                <a:lnTo>
                  <a:pt x="15646" y="7276"/>
                </a:lnTo>
                <a:lnTo>
                  <a:pt x="15744" y="7349"/>
                </a:lnTo>
                <a:lnTo>
                  <a:pt x="15987" y="7495"/>
                </a:lnTo>
                <a:lnTo>
                  <a:pt x="16328" y="7665"/>
                </a:lnTo>
                <a:lnTo>
                  <a:pt x="16036" y="7957"/>
                </a:lnTo>
                <a:lnTo>
                  <a:pt x="15890" y="7909"/>
                </a:lnTo>
                <a:lnTo>
                  <a:pt x="15744" y="7884"/>
                </a:lnTo>
                <a:lnTo>
                  <a:pt x="15598" y="7860"/>
                </a:lnTo>
                <a:lnTo>
                  <a:pt x="15452" y="7836"/>
                </a:lnTo>
                <a:lnTo>
                  <a:pt x="15160" y="7690"/>
                </a:lnTo>
                <a:lnTo>
                  <a:pt x="15014" y="7641"/>
                </a:lnTo>
                <a:lnTo>
                  <a:pt x="14868" y="7592"/>
                </a:lnTo>
                <a:lnTo>
                  <a:pt x="14819" y="7617"/>
                </a:lnTo>
                <a:lnTo>
                  <a:pt x="14770" y="7665"/>
                </a:lnTo>
                <a:lnTo>
                  <a:pt x="14770" y="7714"/>
                </a:lnTo>
                <a:lnTo>
                  <a:pt x="14770" y="7763"/>
                </a:lnTo>
                <a:lnTo>
                  <a:pt x="14843" y="7860"/>
                </a:lnTo>
                <a:lnTo>
                  <a:pt x="14916" y="7957"/>
                </a:lnTo>
                <a:lnTo>
                  <a:pt x="15135" y="8128"/>
                </a:lnTo>
                <a:lnTo>
                  <a:pt x="15427" y="8249"/>
                </a:lnTo>
                <a:lnTo>
                  <a:pt x="15549" y="8298"/>
                </a:lnTo>
                <a:lnTo>
                  <a:pt x="15695" y="8322"/>
                </a:lnTo>
                <a:lnTo>
                  <a:pt x="15403" y="8639"/>
                </a:lnTo>
                <a:lnTo>
                  <a:pt x="15184" y="8590"/>
                </a:lnTo>
                <a:lnTo>
                  <a:pt x="14965" y="8541"/>
                </a:lnTo>
                <a:lnTo>
                  <a:pt x="14770" y="8468"/>
                </a:lnTo>
                <a:lnTo>
                  <a:pt x="14576" y="8347"/>
                </a:lnTo>
                <a:lnTo>
                  <a:pt x="14551" y="8322"/>
                </a:lnTo>
                <a:lnTo>
                  <a:pt x="14503" y="8322"/>
                </a:lnTo>
                <a:lnTo>
                  <a:pt x="14454" y="8371"/>
                </a:lnTo>
                <a:lnTo>
                  <a:pt x="14430" y="8420"/>
                </a:lnTo>
                <a:lnTo>
                  <a:pt x="14430" y="8493"/>
                </a:lnTo>
                <a:lnTo>
                  <a:pt x="14478" y="8590"/>
                </a:lnTo>
                <a:lnTo>
                  <a:pt x="14551" y="8687"/>
                </a:lnTo>
                <a:lnTo>
                  <a:pt x="14722" y="8809"/>
                </a:lnTo>
                <a:lnTo>
                  <a:pt x="14892" y="8906"/>
                </a:lnTo>
                <a:lnTo>
                  <a:pt x="15111" y="8979"/>
                </a:lnTo>
                <a:lnTo>
                  <a:pt x="14843" y="9271"/>
                </a:lnTo>
                <a:lnTo>
                  <a:pt x="14795" y="9247"/>
                </a:lnTo>
                <a:lnTo>
                  <a:pt x="14503" y="9150"/>
                </a:lnTo>
                <a:lnTo>
                  <a:pt x="14211" y="9052"/>
                </a:lnTo>
                <a:lnTo>
                  <a:pt x="13919" y="8955"/>
                </a:lnTo>
                <a:lnTo>
                  <a:pt x="13627" y="8858"/>
                </a:lnTo>
                <a:lnTo>
                  <a:pt x="13578" y="8858"/>
                </a:lnTo>
                <a:lnTo>
                  <a:pt x="13554" y="8882"/>
                </a:lnTo>
                <a:lnTo>
                  <a:pt x="13529" y="8931"/>
                </a:lnTo>
                <a:lnTo>
                  <a:pt x="13554" y="8955"/>
                </a:lnTo>
                <a:lnTo>
                  <a:pt x="13627" y="9077"/>
                </a:lnTo>
                <a:lnTo>
                  <a:pt x="13748" y="9198"/>
                </a:lnTo>
                <a:lnTo>
                  <a:pt x="13846" y="9296"/>
                </a:lnTo>
                <a:lnTo>
                  <a:pt x="13992" y="9369"/>
                </a:lnTo>
                <a:lnTo>
                  <a:pt x="14284" y="9515"/>
                </a:lnTo>
                <a:lnTo>
                  <a:pt x="14576" y="9612"/>
                </a:lnTo>
                <a:lnTo>
                  <a:pt x="14211" y="10001"/>
                </a:lnTo>
                <a:lnTo>
                  <a:pt x="14186" y="9953"/>
                </a:lnTo>
                <a:lnTo>
                  <a:pt x="14113" y="9904"/>
                </a:lnTo>
                <a:lnTo>
                  <a:pt x="13846" y="9709"/>
                </a:lnTo>
                <a:lnTo>
                  <a:pt x="13529" y="9563"/>
                </a:lnTo>
                <a:lnTo>
                  <a:pt x="13359" y="9490"/>
                </a:lnTo>
                <a:lnTo>
                  <a:pt x="13213" y="9442"/>
                </a:lnTo>
                <a:lnTo>
                  <a:pt x="13043" y="9393"/>
                </a:lnTo>
                <a:lnTo>
                  <a:pt x="12824" y="9393"/>
                </a:lnTo>
                <a:lnTo>
                  <a:pt x="12799" y="9442"/>
                </a:lnTo>
                <a:lnTo>
                  <a:pt x="12799" y="9490"/>
                </a:lnTo>
                <a:lnTo>
                  <a:pt x="12824" y="9515"/>
                </a:lnTo>
                <a:lnTo>
                  <a:pt x="13067" y="9734"/>
                </a:lnTo>
                <a:lnTo>
                  <a:pt x="13335" y="9904"/>
                </a:lnTo>
                <a:lnTo>
                  <a:pt x="13627" y="10074"/>
                </a:lnTo>
                <a:lnTo>
                  <a:pt x="13919" y="10220"/>
                </a:lnTo>
                <a:lnTo>
                  <a:pt x="13967" y="10245"/>
                </a:lnTo>
                <a:lnTo>
                  <a:pt x="13894" y="10318"/>
                </a:lnTo>
                <a:lnTo>
                  <a:pt x="13748" y="10464"/>
                </a:lnTo>
                <a:lnTo>
                  <a:pt x="13700" y="10391"/>
                </a:lnTo>
                <a:lnTo>
                  <a:pt x="13627" y="10318"/>
                </a:lnTo>
                <a:lnTo>
                  <a:pt x="13456" y="10220"/>
                </a:lnTo>
                <a:lnTo>
                  <a:pt x="13091" y="10074"/>
                </a:lnTo>
                <a:lnTo>
                  <a:pt x="12897" y="10026"/>
                </a:lnTo>
                <a:lnTo>
                  <a:pt x="12702" y="9953"/>
                </a:lnTo>
                <a:lnTo>
                  <a:pt x="12507" y="9928"/>
                </a:lnTo>
                <a:lnTo>
                  <a:pt x="12288" y="9904"/>
                </a:lnTo>
                <a:lnTo>
                  <a:pt x="12240" y="9904"/>
                </a:lnTo>
                <a:lnTo>
                  <a:pt x="12215" y="9928"/>
                </a:lnTo>
                <a:lnTo>
                  <a:pt x="12191" y="9977"/>
                </a:lnTo>
                <a:lnTo>
                  <a:pt x="12215" y="10050"/>
                </a:lnTo>
                <a:lnTo>
                  <a:pt x="12264" y="10099"/>
                </a:lnTo>
                <a:lnTo>
                  <a:pt x="12459" y="10196"/>
                </a:lnTo>
                <a:lnTo>
                  <a:pt x="12629" y="10293"/>
                </a:lnTo>
                <a:lnTo>
                  <a:pt x="12994" y="10512"/>
                </a:lnTo>
                <a:lnTo>
                  <a:pt x="13237" y="10634"/>
                </a:lnTo>
                <a:lnTo>
                  <a:pt x="13359" y="10682"/>
                </a:lnTo>
                <a:lnTo>
                  <a:pt x="13505" y="10707"/>
                </a:lnTo>
                <a:lnTo>
                  <a:pt x="12921" y="11291"/>
                </a:lnTo>
                <a:lnTo>
                  <a:pt x="12799" y="11193"/>
                </a:lnTo>
                <a:lnTo>
                  <a:pt x="12653" y="11096"/>
                </a:lnTo>
                <a:lnTo>
                  <a:pt x="12434" y="10974"/>
                </a:lnTo>
                <a:lnTo>
                  <a:pt x="12240" y="10828"/>
                </a:lnTo>
                <a:lnTo>
                  <a:pt x="12021" y="10682"/>
                </a:lnTo>
                <a:lnTo>
                  <a:pt x="11802" y="10585"/>
                </a:lnTo>
                <a:lnTo>
                  <a:pt x="11680" y="10537"/>
                </a:lnTo>
                <a:lnTo>
                  <a:pt x="11534" y="10537"/>
                </a:lnTo>
                <a:lnTo>
                  <a:pt x="11510" y="10561"/>
                </a:lnTo>
                <a:lnTo>
                  <a:pt x="11510" y="10585"/>
                </a:lnTo>
                <a:lnTo>
                  <a:pt x="11534" y="10609"/>
                </a:lnTo>
                <a:lnTo>
                  <a:pt x="11704" y="10804"/>
                </a:lnTo>
                <a:lnTo>
                  <a:pt x="11996" y="11072"/>
                </a:lnTo>
                <a:lnTo>
                  <a:pt x="12337" y="11364"/>
                </a:lnTo>
                <a:lnTo>
                  <a:pt x="12507" y="11461"/>
                </a:lnTo>
                <a:lnTo>
                  <a:pt x="12678" y="11534"/>
                </a:lnTo>
                <a:lnTo>
                  <a:pt x="12337" y="11875"/>
                </a:lnTo>
                <a:lnTo>
                  <a:pt x="12215" y="11826"/>
                </a:lnTo>
                <a:lnTo>
                  <a:pt x="12094" y="11777"/>
                </a:lnTo>
                <a:lnTo>
                  <a:pt x="11899" y="11680"/>
                </a:lnTo>
                <a:lnTo>
                  <a:pt x="11510" y="11437"/>
                </a:lnTo>
                <a:lnTo>
                  <a:pt x="11291" y="11339"/>
                </a:lnTo>
                <a:lnTo>
                  <a:pt x="11193" y="11315"/>
                </a:lnTo>
                <a:lnTo>
                  <a:pt x="11072" y="11291"/>
                </a:lnTo>
                <a:lnTo>
                  <a:pt x="10999" y="11315"/>
                </a:lnTo>
                <a:lnTo>
                  <a:pt x="10974" y="11364"/>
                </a:lnTo>
                <a:lnTo>
                  <a:pt x="10950" y="11437"/>
                </a:lnTo>
                <a:lnTo>
                  <a:pt x="10999" y="11485"/>
                </a:lnTo>
                <a:lnTo>
                  <a:pt x="11266" y="11704"/>
                </a:lnTo>
                <a:lnTo>
                  <a:pt x="11558" y="11923"/>
                </a:lnTo>
                <a:lnTo>
                  <a:pt x="11777" y="12069"/>
                </a:lnTo>
                <a:lnTo>
                  <a:pt x="12045" y="12191"/>
                </a:lnTo>
                <a:lnTo>
                  <a:pt x="11753" y="12483"/>
                </a:lnTo>
                <a:lnTo>
                  <a:pt x="11485" y="12264"/>
                </a:lnTo>
                <a:lnTo>
                  <a:pt x="11218" y="12045"/>
                </a:lnTo>
                <a:lnTo>
                  <a:pt x="11047" y="11899"/>
                </a:lnTo>
                <a:lnTo>
                  <a:pt x="10877" y="11777"/>
                </a:lnTo>
                <a:lnTo>
                  <a:pt x="10682" y="11680"/>
                </a:lnTo>
                <a:lnTo>
                  <a:pt x="10488" y="11631"/>
                </a:lnTo>
                <a:lnTo>
                  <a:pt x="10439" y="11656"/>
                </a:lnTo>
                <a:lnTo>
                  <a:pt x="10439" y="11680"/>
                </a:lnTo>
                <a:lnTo>
                  <a:pt x="10415" y="11704"/>
                </a:lnTo>
                <a:lnTo>
                  <a:pt x="10439" y="11753"/>
                </a:lnTo>
                <a:lnTo>
                  <a:pt x="11072" y="12410"/>
                </a:lnTo>
                <a:lnTo>
                  <a:pt x="11242" y="12605"/>
                </a:lnTo>
                <a:lnTo>
                  <a:pt x="11461" y="12775"/>
                </a:lnTo>
                <a:lnTo>
                  <a:pt x="11315" y="12945"/>
                </a:lnTo>
                <a:lnTo>
                  <a:pt x="11193" y="12848"/>
                </a:lnTo>
                <a:lnTo>
                  <a:pt x="11047" y="12775"/>
                </a:lnTo>
                <a:lnTo>
                  <a:pt x="10780" y="12629"/>
                </a:lnTo>
                <a:lnTo>
                  <a:pt x="10366" y="12361"/>
                </a:lnTo>
                <a:lnTo>
                  <a:pt x="10172" y="12215"/>
                </a:lnTo>
                <a:lnTo>
                  <a:pt x="9977" y="12069"/>
                </a:lnTo>
                <a:lnTo>
                  <a:pt x="9953" y="12045"/>
                </a:lnTo>
                <a:lnTo>
                  <a:pt x="9928" y="12069"/>
                </a:lnTo>
                <a:lnTo>
                  <a:pt x="9904" y="12094"/>
                </a:lnTo>
                <a:lnTo>
                  <a:pt x="9928" y="12118"/>
                </a:lnTo>
                <a:lnTo>
                  <a:pt x="10220" y="12532"/>
                </a:lnTo>
                <a:lnTo>
                  <a:pt x="10391" y="12702"/>
                </a:lnTo>
                <a:lnTo>
                  <a:pt x="10585" y="12897"/>
                </a:lnTo>
                <a:lnTo>
                  <a:pt x="10804" y="13067"/>
                </a:lnTo>
                <a:lnTo>
                  <a:pt x="10926" y="13140"/>
                </a:lnTo>
                <a:lnTo>
                  <a:pt x="11047" y="13213"/>
                </a:lnTo>
                <a:lnTo>
                  <a:pt x="10780" y="13456"/>
                </a:lnTo>
                <a:lnTo>
                  <a:pt x="10439" y="13213"/>
                </a:lnTo>
                <a:lnTo>
                  <a:pt x="10099" y="12970"/>
                </a:lnTo>
                <a:lnTo>
                  <a:pt x="9928" y="12872"/>
                </a:lnTo>
                <a:lnTo>
                  <a:pt x="9734" y="12799"/>
                </a:lnTo>
                <a:lnTo>
                  <a:pt x="9563" y="12726"/>
                </a:lnTo>
                <a:lnTo>
                  <a:pt x="9369" y="12726"/>
                </a:lnTo>
                <a:lnTo>
                  <a:pt x="9320" y="12751"/>
                </a:lnTo>
                <a:lnTo>
                  <a:pt x="9320" y="12775"/>
                </a:lnTo>
                <a:lnTo>
                  <a:pt x="9320" y="12799"/>
                </a:lnTo>
                <a:lnTo>
                  <a:pt x="9442" y="12921"/>
                </a:lnTo>
                <a:lnTo>
                  <a:pt x="9588" y="13043"/>
                </a:lnTo>
                <a:lnTo>
                  <a:pt x="9855" y="13262"/>
                </a:lnTo>
                <a:lnTo>
                  <a:pt x="10464" y="13773"/>
                </a:lnTo>
                <a:lnTo>
                  <a:pt x="10293" y="13943"/>
                </a:lnTo>
                <a:lnTo>
                  <a:pt x="10123" y="13821"/>
                </a:lnTo>
                <a:lnTo>
                  <a:pt x="9953" y="13724"/>
                </a:lnTo>
                <a:lnTo>
                  <a:pt x="9612" y="13554"/>
                </a:lnTo>
                <a:lnTo>
                  <a:pt x="9393" y="13408"/>
                </a:lnTo>
                <a:lnTo>
                  <a:pt x="9223" y="13237"/>
                </a:lnTo>
                <a:lnTo>
                  <a:pt x="9052" y="13067"/>
                </a:lnTo>
                <a:lnTo>
                  <a:pt x="8906" y="12848"/>
                </a:lnTo>
                <a:lnTo>
                  <a:pt x="8833" y="12799"/>
                </a:lnTo>
                <a:lnTo>
                  <a:pt x="8760" y="12799"/>
                </a:lnTo>
                <a:lnTo>
                  <a:pt x="8712" y="12824"/>
                </a:lnTo>
                <a:lnTo>
                  <a:pt x="8663" y="12897"/>
                </a:lnTo>
                <a:lnTo>
                  <a:pt x="8639" y="13018"/>
                </a:lnTo>
                <a:lnTo>
                  <a:pt x="8663" y="13164"/>
                </a:lnTo>
                <a:lnTo>
                  <a:pt x="8687" y="13286"/>
                </a:lnTo>
                <a:lnTo>
                  <a:pt x="8760" y="13408"/>
                </a:lnTo>
                <a:lnTo>
                  <a:pt x="8833" y="13529"/>
                </a:lnTo>
                <a:lnTo>
                  <a:pt x="8931" y="13627"/>
                </a:lnTo>
                <a:lnTo>
                  <a:pt x="9125" y="13821"/>
                </a:lnTo>
                <a:lnTo>
                  <a:pt x="9490" y="14089"/>
                </a:lnTo>
                <a:lnTo>
                  <a:pt x="9685" y="14211"/>
                </a:lnTo>
                <a:lnTo>
                  <a:pt x="9904" y="14308"/>
                </a:lnTo>
                <a:lnTo>
                  <a:pt x="9661" y="14527"/>
                </a:lnTo>
                <a:lnTo>
                  <a:pt x="9369" y="14381"/>
                </a:lnTo>
                <a:lnTo>
                  <a:pt x="9052" y="14235"/>
                </a:lnTo>
                <a:lnTo>
                  <a:pt x="8760" y="14089"/>
                </a:lnTo>
                <a:lnTo>
                  <a:pt x="8614" y="13992"/>
                </a:lnTo>
                <a:lnTo>
                  <a:pt x="8468" y="13919"/>
                </a:lnTo>
                <a:lnTo>
                  <a:pt x="8444" y="13894"/>
                </a:lnTo>
                <a:lnTo>
                  <a:pt x="8420" y="13894"/>
                </a:lnTo>
                <a:lnTo>
                  <a:pt x="8395" y="13919"/>
                </a:lnTo>
                <a:lnTo>
                  <a:pt x="8395" y="13967"/>
                </a:lnTo>
                <a:lnTo>
                  <a:pt x="8468" y="14138"/>
                </a:lnTo>
                <a:lnTo>
                  <a:pt x="8566" y="14308"/>
                </a:lnTo>
                <a:lnTo>
                  <a:pt x="8687" y="14430"/>
                </a:lnTo>
                <a:lnTo>
                  <a:pt x="8833" y="14551"/>
                </a:lnTo>
                <a:lnTo>
                  <a:pt x="9296" y="14868"/>
                </a:lnTo>
                <a:lnTo>
                  <a:pt x="9004" y="15160"/>
                </a:lnTo>
                <a:lnTo>
                  <a:pt x="8614" y="14770"/>
                </a:lnTo>
                <a:lnTo>
                  <a:pt x="8201" y="14405"/>
                </a:lnTo>
                <a:lnTo>
                  <a:pt x="7398" y="13700"/>
                </a:lnTo>
                <a:lnTo>
                  <a:pt x="6984" y="13359"/>
                </a:lnTo>
                <a:lnTo>
                  <a:pt x="6595" y="12994"/>
                </a:lnTo>
                <a:lnTo>
                  <a:pt x="6205" y="12605"/>
                </a:lnTo>
                <a:lnTo>
                  <a:pt x="5840" y="12215"/>
                </a:lnTo>
                <a:lnTo>
                  <a:pt x="5500" y="11777"/>
                </a:lnTo>
                <a:lnTo>
                  <a:pt x="5135" y="11315"/>
                </a:lnTo>
                <a:lnTo>
                  <a:pt x="4794" y="10901"/>
                </a:lnTo>
                <a:lnTo>
                  <a:pt x="4599" y="10682"/>
                </a:lnTo>
                <a:lnTo>
                  <a:pt x="4405" y="10488"/>
                </a:lnTo>
                <a:lnTo>
                  <a:pt x="4137" y="10269"/>
                </a:lnTo>
                <a:lnTo>
                  <a:pt x="3845" y="10074"/>
                </a:lnTo>
                <a:lnTo>
                  <a:pt x="3553" y="9855"/>
                </a:lnTo>
                <a:lnTo>
                  <a:pt x="3285" y="9661"/>
                </a:lnTo>
                <a:lnTo>
                  <a:pt x="3261" y="9588"/>
                </a:lnTo>
                <a:lnTo>
                  <a:pt x="3602" y="9296"/>
                </a:lnTo>
                <a:lnTo>
                  <a:pt x="3967" y="9004"/>
                </a:lnTo>
                <a:lnTo>
                  <a:pt x="4332" y="8712"/>
                </a:lnTo>
                <a:lnTo>
                  <a:pt x="4672" y="8420"/>
                </a:lnTo>
                <a:lnTo>
                  <a:pt x="5646" y="7519"/>
                </a:lnTo>
                <a:lnTo>
                  <a:pt x="6595" y="6595"/>
                </a:lnTo>
                <a:lnTo>
                  <a:pt x="6984" y="6205"/>
                </a:lnTo>
                <a:lnTo>
                  <a:pt x="7349" y="5792"/>
                </a:lnTo>
                <a:lnTo>
                  <a:pt x="8055" y="4940"/>
                </a:lnTo>
                <a:lnTo>
                  <a:pt x="8760" y="4088"/>
                </a:lnTo>
                <a:lnTo>
                  <a:pt x="9466" y="3237"/>
                </a:lnTo>
                <a:lnTo>
                  <a:pt x="9855" y="2799"/>
                </a:lnTo>
                <a:lnTo>
                  <a:pt x="10269" y="2410"/>
                </a:lnTo>
                <a:lnTo>
                  <a:pt x="10707" y="2045"/>
                </a:lnTo>
                <a:lnTo>
                  <a:pt x="11169" y="1704"/>
                </a:lnTo>
                <a:lnTo>
                  <a:pt x="11631" y="1412"/>
                </a:lnTo>
                <a:lnTo>
                  <a:pt x="12142" y="1144"/>
                </a:lnTo>
                <a:lnTo>
                  <a:pt x="12678" y="950"/>
                </a:lnTo>
                <a:lnTo>
                  <a:pt x="13237" y="779"/>
                </a:lnTo>
                <a:lnTo>
                  <a:pt x="13797" y="658"/>
                </a:lnTo>
                <a:lnTo>
                  <a:pt x="14381" y="585"/>
                </a:lnTo>
                <a:lnTo>
                  <a:pt x="14941" y="560"/>
                </a:lnTo>
                <a:close/>
                <a:moveTo>
                  <a:pt x="11777" y="13237"/>
                </a:moveTo>
                <a:lnTo>
                  <a:pt x="11777" y="13602"/>
                </a:lnTo>
                <a:lnTo>
                  <a:pt x="11753" y="13967"/>
                </a:lnTo>
                <a:lnTo>
                  <a:pt x="11704" y="14746"/>
                </a:lnTo>
                <a:lnTo>
                  <a:pt x="11680" y="15549"/>
                </a:lnTo>
                <a:lnTo>
                  <a:pt x="11656" y="16328"/>
                </a:lnTo>
                <a:lnTo>
                  <a:pt x="11485" y="16084"/>
                </a:lnTo>
                <a:lnTo>
                  <a:pt x="11291" y="15865"/>
                </a:lnTo>
                <a:lnTo>
                  <a:pt x="10877" y="15427"/>
                </a:lnTo>
                <a:lnTo>
                  <a:pt x="10755" y="15257"/>
                </a:lnTo>
                <a:lnTo>
                  <a:pt x="10610" y="15062"/>
                </a:lnTo>
                <a:lnTo>
                  <a:pt x="10464" y="14868"/>
                </a:lnTo>
                <a:lnTo>
                  <a:pt x="10366" y="14770"/>
                </a:lnTo>
                <a:lnTo>
                  <a:pt x="10293" y="14722"/>
                </a:lnTo>
                <a:lnTo>
                  <a:pt x="10731" y="14284"/>
                </a:lnTo>
                <a:lnTo>
                  <a:pt x="11266" y="13773"/>
                </a:lnTo>
                <a:lnTo>
                  <a:pt x="11777" y="13237"/>
                </a:lnTo>
                <a:close/>
                <a:moveTo>
                  <a:pt x="3431" y="14381"/>
                </a:moveTo>
                <a:lnTo>
                  <a:pt x="3553" y="14405"/>
                </a:lnTo>
                <a:lnTo>
                  <a:pt x="3699" y="14454"/>
                </a:lnTo>
                <a:lnTo>
                  <a:pt x="3699" y="14527"/>
                </a:lnTo>
                <a:lnTo>
                  <a:pt x="3723" y="14576"/>
                </a:lnTo>
                <a:lnTo>
                  <a:pt x="3602" y="14576"/>
                </a:lnTo>
                <a:lnTo>
                  <a:pt x="3553" y="14600"/>
                </a:lnTo>
                <a:lnTo>
                  <a:pt x="3504" y="14649"/>
                </a:lnTo>
                <a:lnTo>
                  <a:pt x="3334" y="14843"/>
                </a:lnTo>
                <a:lnTo>
                  <a:pt x="3164" y="15038"/>
                </a:lnTo>
                <a:lnTo>
                  <a:pt x="2969" y="15233"/>
                </a:lnTo>
                <a:lnTo>
                  <a:pt x="2896" y="15330"/>
                </a:lnTo>
                <a:lnTo>
                  <a:pt x="2847" y="15452"/>
                </a:lnTo>
                <a:lnTo>
                  <a:pt x="2847" y="15525"/>
                </a:lnTo>
                <a:lnTo>
                  <a:pt x="2872" y="15573"/>
                </a:lnTo>
                <a:lnTo>
                  <a:pt x="2896" y="15622"/>
                </a:lnTo>
                <a:lnTo>
                  <a:pt x="2945" y="15646"/>
                </a:lnTo>
                <a:lnTo>
                  <a:pt x="3115" y="15646"/>
                </a:lnTo>
                <a:lnTo>
                  <a:pt x="3237" y="15598"/>
                </a:lnTo>
                <a:lnTo>
                  <a:pt x="3358" y="15525"/>
                </a:lnTo>
                <a:lnTo>
                  <a:pt x="3480" y="15427"/>
                </a:lnTo>
                <a:lnTo>
                  <a:pt x="3699" y="15208"/>
                </a:lnTo>
                <a:lnTo>
                  <a:pt x="3894" y="14941"/>
                </a:lnTo>
                <a:lnTo>
                  <a:pt x="3918" y="14868"/>
                </a:lnTo>
                <a:lnTo>
                  <a:pt x="3918" y="14795"/>
                </a:lnTo>
                <a:lnTo>
                  <a:pt x="3918" y="14722"/>
                </a:lnTo>
                <a:lnTo>
                  <a:pt x="3869" y="14673"/>
                </a:lnTo>
                <a:lnTo>
                  <a:pt x="3918" y="14697"/>
                </a:lnTo>
                <a:lnTo>
                  <a:pt x="3967" y="14770"/>
                </a:lnTo>
                <a:lnTo>
                  <a:pt x="3967" y="14819"/>
                </a:lnTo>
                <a:lnTo>
                  <a:pt x="3967" y="14892"/>
                </a:lnTo>
                <a:lnTo>
                  <a:pt x="3942" y="15087"/>
                </a:lnTo>
                <a:lnTo>
                  <a:pt x="3894" y="15281"/>
                </a:lnTo>
                <a:lnTo>
                  <a:pt x="3699" y="15671"/>
                </a:lnTo>
                <a:lnTo>
                  <a:pt x="3553" y="15938"/>
                </a:lnTo>
                <a:lnTo>
                  <a:pt x="3480" y="16060"/>
                </a:lnTo>
                <a:lnTo>
                  <a:pt x="3358" y="16157"/>
                </a:lnTo>
                <a:lnTo>
                  <a:pt x="3261" y="16230"/>
                </a:lnTo>
                <a:lnTo>
                  <a:pt x="3115" y="16303"/>
                </a:lnTo>
                <a:lnTo>
                  <a:pt x="2847" y="16376"/>
                </a:lnTo>
                <a:lnTo>
                  <a:pt x="2556" y="16425"/>
                </a:lnTo>
                <a:lnTo>
                  <a:pt x="2361" y="16449"/>
                </a:lnTo>
                <a:lnTo>
                  <a:pt x="2166" y="16449"/>
                </a:lnTo>
                <a:lnTo>
                  <a:pt x="2312" y="16182"/>
                </a:lnTo>
                <a:lnTo>
                  <a:pt x="2434" y="15890"/>
                </a:lnTo>
                <a:lnTo>
                  <a:pt x="2629" y="15403"/>
                </a:lnTo>
                <a:lnTo>
                  <a:pt x="2726" y="15160"/>
                </a:lnTo>
                <a:lnTo>
                  <a:pt x="2847" y="14916"/>
                </a:lnTo>
                <a:lnTo>
                  <a:pt x="2993" y="14697"/>
                </a:lnTo>
                <a:lnTo>
                  <a:pt x="3164" y="14503"/>
                </a:lnTo>
                <a:lnTo>
                  <a:pt x="3237" y="14430"/>
                </a:lnTo>
                <a:lnTo>
                  <a:pt x="3310" y="14405"/>
                </a:lnTo>
                <a:lnTo>
                  <a:pt x="3358" y="14381"/>
                </a:lnTo>
                <a:close/>
                <a:moveTo>
                  <a:pt x="3066" y="10001"/>
                </a:moveTo>
                <a:lnTo>
                  <a:pt x="3188" y="10147"/>
                </a:lnTo>
                <a:lnTo>
                  <a:pt x="3334" y="10293"/>
                </a:lnTo>
                <a:lnTo>
                  <a:pt x="3650" y="10488"/>
                </a:lnTo>
                <a:lnTo>
                  <a:pt x="3894" y="10682"/>
                </a:lnTo>
                <a:lnTo>
                  <a:pt x="4113" y="10877"/>
                </a:lnTo>
                <a:lnTo>
                  <a:pt x="4332" y="11096"/>
                </a:lnTo>
                <a:lnTo>
                  <a:pt x="4526" y="11315"/>
                </a:lnTo>
                <a:lnTo>
                  <a:pt x="4891" y="11777"/>
                </a:lnTo>
                <a:lnTo>
                  <a:pt x="5256" y="12264"/>
                </a:lnTo>
                <a:lnTo>
                  <a:pt x="5621" y="12702"/>
                </a:lnTo>
                <a:lnTo>
                  <a:pt x="6011" y="13140"/>
                </a:lnTo>
                <a:lnTo>
                  <a:pt x="6449" y="13529"/>
                </a:lnTo>
                <a:lnTo>
                  <a:pt x="6862" y="13919"/>
                </a:lnTo>
                <a:lnTo>
                  <a:pt x="7763" y="14697"/>
                </a:lnTo>
                <a:lnTo>
                  <a:pt x="8176" y="15087"/>
                </a:lnTo>
                <a:lnTo>
                  <a:pt x="8614" y="15500"/>
                </a:lnTo>
                <a:lnTo>
                  <a:pt x="8590" y="15525"/>
                </a:lnTo>
                <a:lnTo>
                  <a:pt x="8517" y="15573"/>
                </a:lnTo>
                <a:lnTo>
                  <a:pt x="8468" y="15646"/>
                </a:lnTo>
                <a:lnTo>
                  <a:pt x="8468" y="15719"/>
                </a:lnTo>
                <a:lnTo>
                  <a:pt x="8395" y="15914"/>
                </a:lnTo>
                <a:lnTo>
                  <a:pt x="8322" y="16133"/>
                </a:lnTo>
                <a:lnTo>
                  <a:pt x="8176" y="16547"/>
                </a:lnTo>
                <a:lnTo>
                  <a:pt x="7227" y="15817"/>
                </a:lnTo>
                <a:lnTo>
                  <a:pt x="6303" y="15062"/>
                </a:lnTo>
                <a:lnTo>
                  <a:pt x="5840" y="14649"/>
                </a:lnTo>
                <a:lnTo>
                  <a:pt x="5378" y="14259"/>
                </a:lnTo>
                <a:lnTo>
                  <a:pt x="4964" y="13846"/>
                </a:lnTo>
                <a:lnTo>
                  <a:pt x="4551" y="13408"/>
                </a:lnTo>
                <a:lnTo>
                  <a:pt x="3821" y="12580"/>
                </a:lnTo>
                <a:lnTo>
                  <a:pt x="3456" y="12142"/>
                </a:lnTo>
                <a:lnTo>
                  <a:pt x="3091" y="11729"/>
                </a:lnTo>
                <a:lnTo>
                  <a:pt x="2702" y="11315"/>
                </a:lnTo>
                <a:lnTo>
                  <a:pt x="2288" y="10950"/>
                </a:lnTo>
                <a:lnTo>
                  <a:pt x="1850" y="10609"/>
                </a:lnTo>
                <a:lnTo>
                  <a:pt x="1607" y="10464"/>
                </a:lnTo>
                <a:lnTo>
                  <a:pt x="1388" y="10318"/>
                </a:lnTo>
                <a:lnTo>
                  <a:pt x="1534" y="10318"/>
                </a:lnTo>
                <a:lnTo>
                  <a:pt x="1655" y="10293"/>
                </a:lnTo>
                <a:lnTo>
                  <a:pt x="1947" y="10245"/>
                </a:lnTo>
                <a:lnTo>
                  <a:pt x="2507" y="10147"/>
                </a:lnTo>
                <a:lnTo>
                  <a:pt x="3066" y="10001"/>
                </a:lnTo>
                <a:close/>
                <a:moveTo>
                  <a:pt x="4989" y="16328"/>
                </a:moveTo>
                <a:lnTo>
                  <a:pt x="5110" y="16352"/>
                </a:lnTo>
                <a:lnTo>
                  <a:pt x="5086" y="16401"/>
                </a:lnTo>
                <a:lnTo>
                  <a:pt x="5062" y="16474"/>
                </a:lnTo>
                <a:lnTo>
                  <a:pt x="4989" y="16522"/>
                </a:lnTo>
                <a:lnTo>
                  <a:pt x="4843" y="16620"/>
                </a:lnTo>
                <a:lnTo>
                  <a:pt x="4551" y="16741"/>
                </a:lnTo>
                <a:lnTo>
                  <a:pt x="4551" y="16741"/>
                </a:lnTo>
                <a:lnTo>
                  <a:pt x="4599" y="16620"/>
                </a:lnTo>
                <a:lnTo>
                  <a:pt x="4672" y="16474"/>
                </a:lnTo>
                <a:lnTo>
                  <a:pt x="4770" y="16376"/>
                </a:lnTo>
                <a:lnTo>
                  <a:pt x="4867" y="16328"/>
                </a:lnTo>
                <a:close/>
                <a:moveTo>
                  <a:pt x="3237" y="13846"/>
                </a:moveTo>
                <a:lnTo>
                  <a:pt x="3115" y="13894"/>
                </a:lnTo>
                <a:lnTo>
                  <a:pt x="2993" y="13943"/>
                </a:lnTo>
                <a:lnTo>
                  <a:pt x="2896" y="14016"/>
                </a:lnTo>
                <a:lnTo>
                  <a:pt x="2702" y="14211"/>
                </a:lnTo>
                <a:lnTo>
                  <a:pt x="2531" y="14430"/>
                </a:lnTo>
                <a:lnTo>
                  <a:pt x="2385" y="14673"/>
                </a:lnTo>
                <a:lnTo>
                  <a:pt x="2264" y="14941"/>
                </a:lnTo>
                <a:lnTo>
                  <a:pt x="2045" y="15500"/>
                </a:lnTo>
                <a:lnTo>
                  <a:pt x="1923" y="15768"/>
                </a:lnTo>
                <a:lnTo>
                  <a:pt x="1777" y="16036"/>
                </a:lnTo>
                <a:lnTo>
                  <a:pt x="1607" y="16279"/>
                </a:lnTo>
                <a:lnTo>
                  <a:pt x="1509" y="16376"/>
                </a:lnTo>
                <a:lnTo>
                  <a:pt x="1412" y="16449"/>
                </a:lnTo>
                <a:lnTo>
                  <a:pt x="1363" y="16522"/>
                </a:lnTo>
                <a:lnTo>
                  <a:pt x="1315" y="16595"/>
                </a:lnTo>
                <a:lnTo>
                  <a:pt x="1290" y="16668"/>
                </a:lnTo>
                <a:lnTo>
                  <a:pt x="1315" y="16741"/>
                </a:lnTo>
                <a:lnTo>
                  <a:pt x="1339" y="16814"/>
                </a:lnTo>
                <a:lnTo>
                  <a:pt x="1388" y="16863"/>
                </a:lnTo>
                <a:lnTo>
                  <a:pt x="1436" y="16887"/>
                </a:lnTo>
                <a:lnTo>
                  <a:pt x="1534" y="16912"/>
                </a:lnTo>
                <a:lnTo>
                  <a:pt x="1631" y="16912"/>
                </a:lnTo>
                <a:lnTo>
                  <a:pt x="1728" y="16887"/>
                </a:lnTo>
                <a:lnTo>
                  <a:pt x="2288" y="16887"/>
                </a:lnTo>
                <a:lnTo>
                  <a:pt x="2556" y="16863"/>
                </a:lnTo>
                <a:lnTo>
                  <a:pt x="2799" y="16839"/>
                </a:lnTo>
                <a:lnTo>
                  <a:pt x="3042" y="16790"/>
                </a:lnTo>
                <a:lnTo>
                  <a:pt x="3285" y="16717"/>
                </a:lnTo>
                <a:lnTo>
                  <a:pt x="3431" y="16644"/>
                </a:lnTo>
                <a:lnTo>
                  <a:pt x="3553" y="16571"/>
                </a:lnTo>
                <a:lnTo>
                  <a:pt x="3650" y="16474"/>
                </a:lnTo>
                <a:lnTo>
                  <a:pt x="3772" y="16376"/>
                </a:lnTo>
                <a:lnTo>
                  <a:pt x="3918" y="16157"/>
                </a:lnTo>
                <a:lnTo>
                  <a:pt x="4064" y="15865"/>
                </a:lnTo>
                <a:lnTo>
                  <a:pt x="4210" y="15549"/>
                </a:lnTo>
                <a:lnTo>
                  <a:pt x="4283" y="15306"/>
                </a:lnTo>
                <a:lnTo>
                  <a:pt x="4332" y="15062"/>
                </a:lnTo>
                <a:lnTo>
                  <a:pt x="4380" y="14795"/>
                </a:lnTo>
                <a:lnTo>
                  <a:pt x="4356" y="14576"/>
                </a:lnTo>
                <a:lnTo>
                  <a:pt x="4356" y="14478"/>
                </a:lnTo>
                <a:lnTo>
                  <a:pt x="4307" y="14405"/>
                </a:lnTo>
                <a:lnTo>
                  <a:pt x="4259" y="14332"/>
                </a:lnTo>
                <a:lnTo>
                  <a:pt x="4186" y="14284"/>
                </a:lnTo>
                <a:lnTo>
                  <a:pt x="4113" y="14186"/>
                </a:lnTo>
                <a:lnTo>
                  <a:pt x="4040" y="14089"/>
                </a:lnTo>
                <a:lnTo>
                  <a:pt x="3942" y="14016"/>
                </a:lnTo>
                <a:lnTo>
                  <a:pt x="3845" y="13967"/>
                </a:lnTo>
                <a:lnTo>
                  <a:pt x="3626" y="13870"/>
                </a:lnTo>
                <a:lnTo>
                  <a:pt x="3383" y="13846"/>
                </a:lnTo>
                <a:close/>
                <a:moveTo>
                  <a:pt x="4818" y="15817"/>
                </a:moveTo>
                <a:lnTo>
                  <a:pt x="4697" y="15865"/>
                </a:lnTo>
                <a:lnTo>
                  <a:pt x="4575" y="15914"/>
                </a:lnTo>
                <a:lnTo>
                  <a:pt x="4453" y="15987"/>
                </a:lnTo>
                <a:lnTo>
                  <a:pt x="4356" y="16084"/>
                </a:lnTo>
                <a:lnTo>
                  <a:pt x="4259" y="16206"/>
                </a:lnTo>
                <a:lnTo>
                  <a:pt x="4161" y="16328"/>
                </a:lnTo>
                <a:lnTo>
                  <a:pt x="4088" y="16474"/>
                </a:lnTo>
                <a:lnTo>
                  <a:pt x="4040" y="16620"/>
                </a:lnTo>
                <a:lnTo>
                  <a:pt x="3991" y="16766"/>
                </a:lnTo>
                <a:lnTo>
                  <a:pt x="3967" y="16912"/>
                </a:lnTo>
                <a:lnTo>
                  <a:pt x="3967" y="17058"/>
                </a:lnTo>
                <a:lnTo>
                  <a:pt x="3991" y="17155"/>
                </a:lnTo>
                <a:lnTo>
                  <a:pt x="4064" y="17252"/>
                </a:lnTo>
                <a:lnTo>
                  <a:pt x="4161" y="17301"/>
                </a:lnTo>
                <a:lnTo>
                  <a:pt x="4210" y="17325"/>
                </a:lnTo>
                <a:lnTo>
                  <a:pt x="4259" y="17301"/>
                </a:lnTo>
                <a:lnTo>
                  <a:pt x="4502" y="17228"/>
                </a:lnTo>
                <a:lnTo>
                  <a:pt x="4721" y="17131"/>
                </a:lnTo>
                <a:lnTo>
                  <a:pt x="4989" y="17009"/>
                </a:lnTo>
                <a:lnTo>
                  <a:pt x="5135" y="16936"/>
                </a:lnTo>
                <a:lnTo>
                  <a:pt x="5256" y="16863"/>
                </a:lnTo>
                <a:lnTo>
                  <a:pt x="5354" y="16766"/>
                </a:lnTo>
                <a:lnTo>
                  <a:pt x="5427" y="16668"/>
                </a:lnTo>
                <a:lnTo>
                  <a:pt x="5500" y="16547"/>
                </a:lnTo>
                <a:lnTo>
                  <a:pt x="5524" y="16401"/>
                </a:lnTo>
                <a:lnTo>
                  <a:pt x="5524" y="16328"/>
                </a:lnTo>
                <a:lnTo>
                  <a:pt x="5500" y="16230"/>
                </a:lnTo>
                <a:lnTo>
                  <a:pt x="5451" y="16133"/>
                </a:lnTo>
                <a:lnTo>
                  <a:pt x="5402" y="16060"/>
                </a:lnTo>
                <a:lnTo>
                  <a:pt x="5305" y="15963"/>
                </a:lnTo>
                <a:lnTo>
                  <a:pt x="5208" y="15890"/>
                </a:lnTo>
                <a:lnTo>
                  <a:pt x="5086" y="15841"/>
                </a:lnTo>
                <a:lnTo>
                  <a:pt x="4964" y="15817"/>
                </a:lnTo>
                <a:close/>
                <a:moveTo>
                  <a:pt x="10001" y="14965"/>
                </a:moveTo>
                <a:lnTo>
                  <a:pt x="10099" y="15184"/>
                </a:lnTo>
                <a:lnTo>
                  <a:pt x="10220" y="15379"/>
                </a:lnTo>
                <a:lnTo>
                  <a:pt x="10488" y="15719"/>
                </a:lnTo>
                <a:lnTo>
                  <a:pt x="10731" y="16011"/>
                </a:lnTo>
                <a:lnTo>
                  <a:pt x="10999" y="16303"/>
                </a:lnTo>
                <a:lnTo>
                  <a:pt x="11242" y="16595"/>
                </a:lnTo>
                <a:lnTo>
                  <a:pt x="11339" y="16766"/>
                </a:lnTo>
                <a:lnTo>
                  <a:pt x="11412" y="16936"/>
                </a:lnTo>
                <a:lnTo>
                  <a:pt x="11437" y="17009"/>
                </a:lnTo>
                <a:lnTo>
                  <a:pt x="11485" y="17058"/>
                </a:lnTo>
                <a:lnTo>
                  <a:pt x="11558" y="17082"/>
                </a:lnTo>
                <a:lnTo>
                  <a:pt x="11607" y="17106"/>
                </a:lnTo>
                <a:lnTo>
                  <a:pt x="11607" y="17350"/>
                </a:lnTo>
                <a:lnTo>
                  <a:pt x="11583" y="17593"/>
                </a:lnTo>
                <a:lnTo>
                  <a:pt x="11412" y="17471"/>
                </a:lnTo>
                <a:lnTo>
                  <a:pt x="11266" y="17325"/>
                </a:lnTo>
                <a:lnTo>
                  <a:pt x="10974" y="17009"/>
                </a:lnTo>
                <a:lnTo>
                  <a:pt x="10488" y="16328"/>
                </a:lnTo>
                <a:lnTo>
                  <a:pt x="10099" y="15817"/>
                </a:lnTo>
                <a:lnTo>
                  <a:pt x="9855" y="15549"/>
                </a:lnTo>
                <a:lnTo>
                  <a:pt x="9709" y="15427"/>
                </a:lnTo>
                <a:lnTo>
                  <a:pt x="9588" y="15306"/>
                </a:lnTo>
                <a:lnTo>
                  <a:pt x="9855" y="15111"/>
                </a:lnTo>
                <a:lnTo>
                  <a:pt x="9928" y="15038"/>
                </a:lnTo>
                <a:lnTo>
                  <a:pt x="10001" y="14965"/>
                </a:lnTo>
                <a:close/>
                <a:moveTo>
                  <a:pt x="15135" y="1"/>
                </a:moveTo>
                <a:lnTo>
                  <a:pt x="14551" y="25"/>
                </a:lnTo>
                <a:lnTo>
                  <a:pt x="13967" y="74"/>
                </a:lnTo>
                <a:lnTo>
                  <a:pt x="13408" y="171"/>
                </a:lnTo>
                <a:lnTo>
                  <a:pt x="12824" y="293"/>
                </a:lnTo>
                <a:lnTo>
                  <a:pt x="12264" y="487"/>
                </a:lnTo>
                <a:lnTo>
                  <a:pt x="11753" y="706"/>
                </a:lnTo>
                <a:lnTo>
                  <a:pt x="11242" y="974"/>
                </a:lnTo>
                <a:lnTo>
                  <a:pt x="10755" y="1290"/>
                </a:lnTo>
                <a:lnTo>
                  <a:pt x="10318" y="1631"/>
                </a:lnTo>
                <a:lnTo>
                  <a:pt x="9880" y="2020"/>
                </a:lnTo>
                <a:lnTo>
                  <a:pt x="9466" y="2434"/>
                </a:lnTo>
                <a:lnTo>
                  <a:pt x="9052" y="2847"/>
                </a:lnTo>
                <a:lnTo>
                  <a:pt x="8663" y="3310"/>
                </a:lnTo>
                <a:lnTo>
                  <a:pt x="7933" y="4234"/>
                </a:lnTo>
                <a:lnTo>
                  <a:pt x="7203" y="5135"/>
                </a:lnTo>
                <a:lnTo>
                  <a:pt x="6814" y="5597"/>
                </a:lnTo>
                <a:lnTo>
                  <a:pt x="6400" y="6011"/>
                </a:lnTo>
                <a:lnTo>
                  <a:pt x="6205" y="6205"/>
                </a:lnTo>
                <a:lnTo>
                  <a:pt x="5889" y="6205"/>
                </a:lnTo>
                <a:lnTo>
                  <a:pt x="5548" y="6230"/>
                </a:lnTo>
                <a:lnTo>
                  <a:pt x="4916" y="6303"/>
                </a:lnTo>
                <a:lnTo>
                  <a:pt x="3991" y="6376"/>
                </a:lnTo>
                <a:lnTo>
                  <a:pt x="3066" y="6400"/>
                </a:lnTo>
                <a:lnTo>
                  <a:pt x="901" y="6400"/>
                </a:lnTo>
                <a:lnTo>
                  <a:pt x="171" y="6351"/>
                </a:lnTo>
                <a:lnTo>
                  <a:pt x="122" y="6351"/>
                </a:lnTo>
                <a:lnTo>
                  <a:pt x="74" y="6376"/>
                </a:lnTo>
                <a:lnTo>
                  <a:pt x="25" y="6449"/>
                </a:lnTo>
                <a:lnTo>
                  <a:pt x="1" y="6546"/>
                </a:lnTo>
                <a:lnTo>
                  <a:pt x="25" y="6619"/>
                </a:lnTo>
                <a:lnTo>
                  <a:pt x="1" y="6716"/>
                </a:lnTo>
                <a:lnTo>
                  <a:pt x="49" y="6789"/>
                </a:lnTo>
                <a:lnTo>
                  <a:pt x="195" y="7008"/>
                </a:lnTo>
                <a:lnTo>
                  <a:pt x="366" y="7227"/>
                </a:lnTo>
                <a:lnTo>
                  <a:pt x="731" y="7617"/>
                </a:lnTo>
                <a:lnTo>
                  <a:pt x="1120" y="7982"/>
                </a:lnTo>
                <a:lnTo>
                  <a:pt x="1534" y="8347"/>
                </a:lnTo>
                <a:lnTo>
                  <a:pt x="1923" y="8712"/>
                </a:lnTo>
                <a:lnTo>
                  <a:pt x="2337" y="9101"/>
                </a:lnTo>
                <a:lnTo>
                  <a:pt x="2507" y="9296"/>
                </a:lnTo>
                <a:lnTo>
                  <a:pt x="2702" y="9466"/>
                </a:lnTo>
                <a:lnTo>
                  <a:pt x="1923" y="9661"/>
                </a:lnTo>
                <a:lnTo>
                  <a:pt x="1680" y="9709"/>
                </a:lnTo>
                <a:lnTo>
                  <a:pt x="1412" y="9734"/>
                </a:lnTo>
                <a:lnTo>
                  <a:pt x="1193" y="9807"/>
                </a:lnTo>
                <a:lnTo>
                  <a:pt x="1071" y="9855"/>
                </a:lnTo>
                <a:lnTo>
                  <a:pt x="974" y="9928"/>
                </a:lnTo>
                <a:lnTo>
                  <a:pt x="925" y="9953"/>
                </a:lnTo>
                <a:lnTo>
                  <a:pt x="925" y="10001"/>
                </a:lnTo>
                <a:lnTo>
                  <a:pt x="925" y="10099"/>
                </a:lnTo>
                <a:lnTo>
                  <a:pt x="852" y="10123"/>
                </a:lnTo>
                <a:lnTo>
                  <a:pt x="804" y="10172"/>
                </a:lnTo>
                <a:lnTo>
                  <a:pt x="779" y="10220"/>
                </a:lnTo>
                <a:lnTo>
                  <a:pt x="755" y="10293"/>
                </a:lnTo>
                <a:lnTo>
                  <a:pt x="755" y="10342"/>
                </a:lnTo>
                <a:lnTo>
                  <a:pt x="755" y="10391"/>
                </a:lnTo>
                <a:lnTo>
                  <a:pt x="779" y="10439"/>
                </a:lnTo>
                <a:lnTo>
                  <a:pt x="852" y="10512"/>
                </a:lnTo>
                <a:lnTo>
                  <a:pt x="1363" y="10901"/>
                </a:lnTo>
                <a:lnTo>
                  <a:pt x="1850" y="11291"/>
                </a:lnTo>
                <a:lnTo>
                  <a:pt x="2312" y="11729"/>
                </a:lnTo>
                <a:lnTo>
                  <a:pt x="2774" y="12167"/>
                </a:lnTo>
                <a:lnTo>
                  <a:pt x="3164" y="12629"/>
                </a:lnTo>
                <a:lnTo>
                  <a:pt x="3553" y="13091"/>
                </a:lnTo>
                <a:lnTo>
                  <a:pt x="3967" y="13554"/>
                </a:lnTo>
                <a:lnTo>
                  <a:pt x="4356" y="13992"/>
                </a:lnTo>
                <a:lnTo>
                  <a:pt x="4794" y="14454"/>
                </a:lnTo>
                <a:lnTo>
                  <a:pt x="5256" y="14892"/>
                </a:lnTo>
                <a:lnTo>
                  <a:pt x="5743" y="15330"/>
                </a:lnTo>
                <a:lnTo>
                  <a:pt x="6230" y="15744"/>
                </a:lnTo>
                <a:lnTo>
                  <a:pt x="7227" y="16522"/>
                </a:lnTo>
                <a:lnTo>
                  <a:pt x="8249" y="17301"/>
                </a:lnTo>
                <a:lnTo>
                  <a:pt x="8347" y="17350"/>
                </a:lnTo>
                <a:lnTo>
                  <a:pt x="8444" y="17350"/>
                </a:lnTo>
                <a:lnTo>
                  <a:pt x="8517" y="17325"/>
                </a:lnTo>
                <a:lnTo>
                  <a:pt x="8590" y="17277"/>
                </a:lnTo>
                <a:lnTo>
                  <a:pt x="8639" y="17204"/>
                </a:lnTo>
                <a:lnTo>
                  <a:pt x="8663" y="17106"/>
                </a:lnTo>
                <a:lnTo>
                  <a:pt x="8663" y="17009"/>
                </a:lnTo>
                <a:lnTo>
                  <a:pt x="8614" y="16912"/>
                </a:lnTo>
                <a:lnTo>
                  <a:pt x="8760" y="16620"/>
                </a:lnTo>
                <a:lnTo>
                  <a:pt x="8858" y="16328"/>
                </a:lnTo>
                <a:lnTo>
                  <a:pt x="8955" y="16011"/>
                </a:lnTo>
                <a:lnTo>
                  <a:pt x="9004" y="15695"/>
                </a:lnTo>
                <a:lnTo>
                  <a:pt x="9174" y="15598"/>
                </a:lnTo>
                <a:lnTo>
                  <a:pt x="9466" y="15914"/>
                </a:lnTo>
                <a:lnTo>
                  <a:pt x="9831" y="16376"/>
                </a:lnTo>
                <a:lnTo>
                  <a:pt x="10196" y="16887"/>
                </a:lnTo>
                <a:lnTo>
                  <a:pt x="10464" y="17252"/>
                </a:lnTo>
                <a:lnTo>
                  <a:pt x="10755" y="17617"/>
                </a:lnTo>
                <a:lnTo>
                  <a:pt x="10901" y="17788"/>
                </a:lnTo>
                <a:lnTo>
                  <a:pt x="11072" y="17934"/>
                </a:lnTo>
                <a:lnTo>
                  <a:pt x="11242" y="18080"/>
                </a:lnTo>
                <a:lnTo>
                  <a:pt x="11437" y="18201"/>
                </a:lnTo>
                <a:lnTo>
                  <a:pt x="11510" y="18226"/>
                </a:lnTo>
                <a:lnTo>
                  <a:pt x="11558" y="18250"/>
                </a:lnTo>
                <a:lnTo>
                  <a:pt x="11631" y="18250"/>
                </a:lnTo>
                <a:lnTo>
                  <a:pt x="11704" y="18226"/>
                </a:lnTo>
                <a:lnTo>
                  <a:pt x="11826" y="18226"/>
                </a:lnTo>
                <a:lnTo>
                  <a:pt x="11948" y="18177"/>
                </a:lnTo>
                <a:lnTo>
                  <a:pt x="12045" y="18128"/>
                </a:lnTo>
                <a:lnTo>
                  <a:pt x="12094" y="18007"/>
                </a:lnTo>
                <a:lnTo>
                  <a:pt x="12167" y="17763"/>
                </a:lnTo>
                <a:lnTo>
                  <a:pt x="12191" y="17520"/>
                </a:lnTo>
                <a:lnTo>
                  <a:pt x="12240" y="17033"/>
                </a:lnTo>
                <a:lnTo>
                  <a:pt x="12264" y="16279"/>
                </a:lnTo>
                <a:lnTo>
                  <a:pt x="12264" y="15549"/>
                </a:lnTo>
                <a:lnTo>
                  <a:pt x="12288" y="14746"/>
                </a:lnTo>
                <a:lnTo>
                  <a:pt x="12337" y="13967"/>
                </a:lnTo>
                <a:lnTo>
                  <a:pt x="12361" y="13651"/>
                </a:lnTo>
                <a:lnTo>
                  <a:pt x="12386" y="13335"/>
                </a:lnTo>
                <a:lnTo>
                  <a:pt x="12361" y="13018"/>
                </a:lnTo>
                <a:lnTo>
                  <a:pt x="12337" y="12848"/>
                </a:lnTo>
                <a:lnTo>
                  <a:pt x="12288" y="12726"/>
                </a:lnTo>
                <a:lnTo>
                  <a:pt x="12775" y="12191"/>
                </a:lnTo>
                <a:lnTo>
                  <a:pt x="13335" y="11607"/>
                </a:lnTo>
                <a:lnTo>
                  <a:pt x="13943" y="11047"/>
                </a:lnTo>
                <a:lnTo>
                  <a:pt x="14527" y="10464"/>
                </a:lnTo>
                <a:lnTo>
                  <a:pt x="15087" y="9880"/>
                </a:lnTo>
                <a:lnTo>
                  <a:pt x="15622" y="9247"/>
                </a:lnTo>
                <a:lnTo>
                  <a:pt x="15865" y="8931"/>
                </a:lnTo>
                <a:lnTo>
                  <a:pt x="16157" y="8639"/>
                </a:lnTo>
                <a:lnTo>
                  <a:pt x="16717" y="8055"/>
                </a:lnTo>
                <a:lnTo>
                  <a:pt x="17277" y="7446"/>
                </a:lnTo>
                <a:lnTo>
                  <a:pt x="17471" y="7227"/>
                </a:lnTo>
                <a:lnTo>
                  <a:pt x="17666" y="6960"/>
                </a:lnTo>
                <a:lnTo>
                  <a:pt x="17836" y="6716"/>
                </a:lnTo>
                <a:lnTo>
                  <a:pt x="17982" y="6449"/>
                </a:lnTo>
                <a:lnTo>
                  <a:pt x="18104" y="6157"/>
                </a:lnTo>
                <a:lnTo>
                  <a:pt x="18250" y="5889"/>
                </a:lnTo>
                <a:lnTo>
                  <a:pt x="18347" y="5597"/>
                </a:lnTo>
                <a:lnTo>
                  <a:pt x="18445" y="5305"/>
                </a:lnTo>
                <a:lnTo>
                  <a:pt x="18591" y="4721"/>
                </a:lnTo>
                <a:lnTo>
                  <a:pt x="18688" y="4113"/>
                </a:lnTo>
                <a:lnTo>
                  <a:pt x="18736" y="3480"/>
                </a:lnTo>
                <a:lnTo>
                  <a:pt x="18736" y="2872"/>
                </a:lnTo>
                <a:lnTo>
                  <a:pt x="18712" y="2312"/>
                </a:lnTo>
                <a:lnTo>
                  <a:pt x="18688" y="1899"/>
                </a:lnTo>
                <a:lnTo>
                  <a:pt x="18639" y="1436"/>
                </a:lnTo>
                <a:lnTo>
                  <a:pt x="18542" y="998"/>
                </a:lnTo>
                <a:lnTo>
                  <a:pt x="18493" y="828"/>
                </a:lnTo>
                <a:lnTo>
                  <a:pt x="18420" y="658"/>
                </a:lnTo>
                <a:lnTo>
                  <a:pt x="18323" y="536"/>
                </a:lnTo>
                <a:lnTo>
                  <a:pt x="18226" y="463"/>
                </a:lnTo>
                <a:lnTo>
                  <a:pt x="18104" y="414"/>
                </a:lnTo>
                <a:lnTo>
                  <a:pt x="17982" y="439"/>
                </a:lnTo>
                <a:lnTo>
                  <a:pt x="17447" y="268"/>
                </a:lnTo>
                <a:lnTo>
                  <a:pt x="16863" y="147"/>
                </a:lnTo>
                <a:lnTo>
                  <a:pt x="16303" y="49"/>
                </a:lnTo>
                <a:lnTo>
                  <a:pt x="15719" y="1"/>
                </a:ln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6D9EEB"/>
              </a:solidFill>
            </a:endParaRPr>
          </a:p>
        </p:txBody>
      </p:sp>
      <p:sp>
        <p:nvSpPr>
          <p:cNvPr id="854" name="Google Shape;854;p37"/>
          <p:cNvSpPr/>
          <p:nvPr/>
        </p:nvSpPr>
        <p:spPr>
          <a:xfrm>
            <a:off x="4316768" y="518958"/>
            <a:ext cx="338774" cy="329202"/>
          </a:xfrm>
          <a:custGeom>
            <a:rect b="b" l="l" r="r" t="t"/>
            <a:pathLst>
              <a:path extrusionOk="0" h="15063" w="15501">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6D9EEB"/>
              </a:solidFill>
            </a:endParaRPr>
          </a:p>
        </p:txBody>
      </p:sp>
      <p:sp>
        <p:nvSpPr>
          <p:cNvPr id="855" name="Google Shape;855;p37"/>
          <p:cNvSpPr/>
          <p:nvPr/>
        </p:nvSpPr>
        <p:spPr>
          <a:xfrm rot="2487273">
            <a:off x="4098884" y="2012731"/>
            <a:ext cx="241052" cy="234241"/>
          </a:xfrm>
          <a:custGeom>
            <a:rect b="b" l="l" r="r" t="t"/>
            <a:pathLst>
              <a:path extrusionOk="0" h="15063" w="15501">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6D9EEB"/>
              </a:solidFill>
            </a:endParaRPr>
          </a:p>
        </p:txBody>
      </p:sp>
      <p:sp>
        <p:nvSpPr>
          <p:cNvPr id="856" name="Google Shape;856;p37"/>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wiss">
  <a:themeElements>
    <a:clrScheme name="Swiss">
      <a:dk1>
        <a:srgbClr val="F46524"/>
      </a:dk1>
      <a:lt1>
        <a:srgbClr val="FFFFFF"/>
      </a:lt1>
      <a:dk2>
        <a:srgbClr val="000000"/>
      </a:dk2>
      <a:lt2>
        <a:srgbClr val="757575"/>
      </a:lt2>
      <a:accent1>
        <a:srgbClr val="01579B"/>
      </a:accent1>
      <a:accent2>
        <a:srgbClr val="27C7BD"/>
      </a:accent2>
      <a:accent3>
        <a:srgbClr val="0099E8"/>
      </a:accent3>
      <a:accent4>
        <a:srgbClr val="51B9A3"/>
      </a:accent4>
      <a:accent5>
        <a:srgbClr val="FB8C00"/>
      </a:accent5>
      <a:accent6>
        <a:srgbClr val="FFAE88"/>
      </a:accent6>
      <a:hlink>
        <a:srgbClr val="0277BD"/>
      </a:hlink>
      <a:folHlink>
        <a:srgbClr val="0277B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Friar template">
  <a:themeElements>
    <a:clrScheme name="Custom 347">
      <a:dk1>
        <a:srgbClr val="3D4965"/>
      </a:dk1>
      <a:lt1>
        <a:srgbClr val="FFFFFF"/>
      </a:lt1>
      <a:dk2>
        <a:srgbClr val="1C4587"/>
      </a:dk2>
      <a:lt2>
        <a:srgbClr val="F3F3F3"/>
      </a:lt2>
      <a:accent1>
        <a:srgbClr val="3C78D8"/>
      </a:accent1>
      <a:accent2>
        <a:srgbClr val="89ABE6"/>
      </a:accent2>
      <a:accent3>
        <a:srgbClr val="8EA3C3"/>
      </a:accent3>
      <a:accent4>
        <a:srgbClr val="EFEFEF"/>
      </a:accent4>
      <a:accent5>
        <a:srgbClr val="D9D9D9"/>
      </a:accent5>
      <a:accent6>
        <a:srgbClr val="C9DAF8"/>
      </a:accent6>
      <a:hlink>
        <a:srgbClr val="3C78D8"/>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